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8" r:id="rId3"/>
    <p:sldId id="297" r:id="rId4"/>
    <p:sldId id="298" r:id="rId5"/>
    <p:sldId id="259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7" r:id="rId14"/>
    <p:sldId id="308" r:id="rId15"/>
    <p:sldId id="309" r:id="rId16"/>
    <p:sldId id="311" r:id="rId17"/>
    <p:sldId id="310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Bebas Neue" panose="020B0606020202050201" pitchFamily="34" charset="0"/>
      <p:regular r:id="rId22"/>
    </p:embeddedFont>
    <p:embeddedFont>
      <p:font typeface="Bunge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Palanquin" panose="020B0004020203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6C1AF"/>
    <a:srgbClr val="DEE1CF"/>
    <a:srgbClr val="3F886B"/>
    <a:srgbClr val="242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2931FB-B83F-4363-B4D9-EA54DC72834A}">
  <a:tblStyle styleId="{E92931FB-B83F-4363-B4D9-EA54DC728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3F44A4-A351-4E06-AA09-46BE344734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74" d="100"/>
          <a:sy n="74" d="100"/>
        </p:scale>
        <p:origin x="98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3" name="Google Shape;67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4" name="Google Shape;67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98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70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42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6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196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7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9" name="Google Shape;715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0" name="Google Shape;716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14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" name="Google Shape;706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9" name="Google Shape;706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91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8" name="Google Shape;706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9" name="Google Shape;706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9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9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3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" name="Google Shape;6840;g22d2929de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1" name="Google Shape;6841;g22d2929de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36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02268" y="2549835"/>
            <a:ext cx="5441815" cy="847768"/>
          </a:xfrm>
          <a:custGeom>
            <a:avLst/>
            <a:gdLst/>
            <a:ahLst/>
            <a:cxnLst/>
            <a:rect l="l" t="t" r="r" b="b"/>
            <a:pathLst>
              <a:path w="150795" h="23492" extrusionOk="0">
                <a:moveTo>
                  <a:pt x="87722" y="1"/>
                </a:moveTo>
                <a:cubicBezTo>
                  <a:pt x="56371" y="1"/>
                  <a:pt x="24710" y="1899"/>
                  <a:pt x="1" y="5618"/>
                </a:cubicBezTo>
                <a:cubicBezTo>
                  <a:pt x="9209" y="8066"/>
                  <a:pt x="15299" y="12383"/>
                  <a:pt x="22927" y="18042"/>
                </a:cubicBezTo>
                <a:cubicBezTo>
                  <a:pt x="25517" y="19961"/>
                  <a:pt x="28107" y="22071"/>
                  <a:pt x="31222" y="22981"/>
                </a:cubicBezTo>
                <a:cubicBezTo>
                  <a:pt x="32494" y="23347"/>
                  <a:pt x="33792" y="23491"/>
                  <a:pt x="35101" y="23491"/>
                </a:cubicBezTo>
                <a:cubicBezTo>
                  <a:pt x="37741" y="23491"/>
                  <a:pt x="40425" y="22903"/>
                  <a:pt x="43021" y="22359"/>
                </a:cubicBezTo>
                <a:cubicBezTo>
                  <a:pt x="67532" y="16987"/>
                  <a:pt x="92614" y="14156"/>
                  <a:pt x="117747" y="13868"/>
                </a:cubicBezTo>
                <a:cubicBezTo>
                  <a:pt x="120578" y="7107"/>
                  <a:pt x="147917" y="9601"/>
                  <a:pt x="150795" y="2836"/>
                </a:cubicBezTo>
                <a:cubicBezTo>
                  <a:pt x="131601" y="937"/>
                  <a:pt x="109738" y="1"/>
                  <a:pt x="877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534932"/>
            <a:ext cx="5569889" cy="1425817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191600" y="2622675"/>
            <a:ext cx="5952576" cy="2243452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309650"/>
            <a:ext cx="8908741" cy="1833811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3053849"/>
            <a:ext cx="9138871" cy="2089683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32075" y="878169"/>
            <a:ext cx="5746500" cy="24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57075" y="3340325"/>
            <a:ext cx="4212600" cy="4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67104" y="4571407"/>
            <a:ext cx="9018287" cy="1528263"/>
            <a:chOff x="67104" y="4571407"/>
            <a:chExt cx="9018287" cy="1528263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7355715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1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32" name="Google Shape;3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1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" name="Google Shape;71;p2"/>
            <p:cNvGrpSpPr/>
            <p:nvPr/>
          </p:nvGrpSpPr>
          <p:grpSpPr>
            <a:xfrm>
              <a:off x="5533562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72" name="Google Shape;72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102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" name="Google Shape;122;p2"/>
            <p:cNvGrpSpPr/>
            <p:nvPr/>
          </p:nvGrpSpPr>
          <p:grpSpPr>
            <a:xfrm>
              <a:off x="3711410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23" name="Google Shape;123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" name="Google Shape;133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34" name="Google Shape;13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" name="Google Shape;143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44" name="Google Shape;14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" name="Google Shape;153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54" name="Google Shape;15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163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64" name="Google Shape;164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3" name="Google Shape;173;p2"/>
            <p:cNvGrpSpPr/>
            <p:nvPr/>
          </p:nvGrpSpPr>
          <p:grpSpPr>
            <a:xfrm>
              <a:off x="1889257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74" name="Google Shape;174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5" name="Google Shape;17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" name="Google Shape;184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5" name="Google Shape;18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" name="Google Shape;194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5" name="Google Shape;19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" name="Google Shape;204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5" name="Google Shape;20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" name="Google Shape;214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15" name="Google Shape;215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4" name="Google Shape;224;p2"/>
            <p:cNvGrpSpPr/>
            <p:nvPr/>
          </p:nvGrpSpPr>
          <p:grpSpPr>
            <a:xfrm>
              <a:off x="67104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225" name="Google Shape;225;p2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26" name="Google Shape;22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235;p2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36" name="Google Shape;23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245;p2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46" name="Google Shape;24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255;p2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56" name="Google Shape;25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265;p2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66" name="Google Shape;266;p2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6" name="Google Shape;5996;p24"/>
          <p:cNvSpPr/>
          <p:nvPr/>
        </p:nvSpPr>
        <p:spPr>
          <a:xfrm flipH="1">
            <a:off x="386" y="1410037"/>
            <a:ext cx="9143905" cy="1205568"/>
          </a:xfrm>
          <a:custGeom>
            <a:avLst/>
            <a:gdLst/>
            <a:ahLst/>
            <a:cxnLst/>
            <a:rect l="l" t="t" r="r" b="b"/>
            <a:pathLst>
              <a:path w="256527" h="46264" extrusionOk="0">
                <a:moveTo>
                  <a:pt x="170007" y="1"/>
                </a:moveTo>
                <a:cubicBezTo>
                  <a:pt x="164102" y="644"/>
                  <a:pt x="148464" y="9083"/>
                  <a:pt x="143155" y="11267"/>
                </a:cubicBezTo>
                <a:cubicBezTo>
                  <a:pt x="142063" y="11715"/>
                  <a:pt x="140721" y="11862"/>
                  <a:pt x="139283" y="11862"/>
                </a:cubicBezTo>
                <a:cubicBezTo>
                  <a:pt x="136504" y="11862"/>
                  <a:pt x="133275" y="11267"/>
                  <a:pt x="130349" y="10623"/>
                </a:cubicBezTo>
                <a:cubicBezTo>
                  <a:pt x="127470" y="9976"/>
                  <a:pt x="124888" y="9380"/>
                  <a:pt x="123499" y="9380"/>
                </a:cubicBezTo>
                <a:lnTo>
                  <a:pt x="123149" y="9380"/>
                </a:lnTo>
                <a:cubicBezTo>
                  <a:pt x="120024" y="9678"/>
                  <a:pt x="88057" y="31618"/>
                  <a:pt x="83292" y="31618"/>
                </a:cubicBezTo>
                <a:cubicBezTo>
                  <a:pt x="83241" y="31618"/>
                  <a:pt x="83141" y="31570"/>
                  <a:pt x="83094" y="31570"/>
                </a:cubicBezTo>
                <a:cubicBezTo>
                  <a:pt x="79078" y="30976"/>
                  <a:pt x="51272" y="16282"/>
                  <a:pt x="44558" y="16282"/>
                </a:cubicBezTo>
                <a:cubicBezTo>
                  <a:pt x="44547" y="16282"/>
                  <a:pt x="44535" y="16282"/>
                  <a:pt x="44523" y="16282"/>
                </a:cubicBezTo>
                <a:lnTo>
                  <a:pt x="44325" y="16282"/>
                </a:lnTo>
                <a:cubicBezTo>
                  <a:pt x="38071" y="16580"/>
                  <a:pt x="1" y="33159"/>
                  <a:pt x="1" y="33159"/>
                </a:cubicBezTo>
                <a:lnTo>
                  <a:pt x="1" y="46263"/>
                </a:lnTo>
                <a:lnTo>
                  <a:pt x="256527" y="46263"/>
                </a:lnTo>
                <a:lnTo>
                  <a:pt x="256527" y="45814"/>
                </a:lnTo>
                <a:cubicBezTo>
                  <a:pt x="248585" y="43285"/>
                  <a:pt x="209022" y="30478"/>
                  <a:pt x="205349" y="28791"/>
                </a:cubicBezTo>
                <a:cubicBezTo>
                  <a:pt x="201330" y="26904"/>
                  <a:pt x="176559" y="1"/>
                  <a:pt x="170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7" name="Google Shape;5997;p24"/>
          <p:cNvSpPr/>
          <p:nvPr/>
        </p:nvSpPr>
        <p:spPr>
          <a:xfrm flipH="1">
            <a:off x="0" y="2615551"/>
            <a:ext cx="9144291" cy="2351567"/>
          </a:xfrm>
          <a:custGeom>
            <a:avLst/>
            <a:gdLst/>
            <a:ahLst/>
            <a:cxnLst/>
            <a:rect l="l" t="t" r="r" b="b"/>
            <a:pathLst>
              <a:path w="256376" h="90242" extrusionOk="0">
                <a:moveTo>
                  <a:pt x="1" y="0"/>
                </a:moveTo>
                <a:lnTo>
                  <a:pt x="1" y="90241"/>
                </a:lnTo>
                <a:lnTo>
                  <a:pt x="256376" y="90241"/>
                </a:lnTo>
                <a:lnTo>
                  <a:pt x="2563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8" name="Google Shape;5998;p24"/>
          <p:cNvSpPr/>
          <p:nvPr/>
        </p:nvSpPr>
        <p:spPr>
          <a:xfrm flipH="1">
            <a:off x="529" y="3113867"/>
            <a:ext cx="9143762" cy="2023376"/>
          </a:xfrm>
          <a:custGeom>
            <a:avLst/>
            <a:gdLst/>
            <a:ahLst/>
            <a:cxnLst/>
            <a:rect l="l" t="t" r="r" b="b"/>
            <a:pathLst>
              <a:path w="198357" h="54416" extrusionOk="0">
                <a:moveTo>
                  <a:pt x="24346" y="1"/>
                </a:moveTo>
                <a:cubicBezTo>
                  <a:pt x="6340" y="1"/>
                  <a:pt x="1" y="2197"/>
                  <a:pt x="1" y="2197"/>
                </a:cubicBezTo>
                <a:lnTo>
                  <a:pt x="1" y="54416"/>
                </a:lnTo>
                <a:lnTo>
                  <a:pt x="198356" y="54416"/>
                </a:lnTo>
                <a:lnTo>
                  <a:pt x="198356" y="2594"/>
                </a:lnTo>
                <a:cubicBezTo>
                  <a:pt x="198356" y="2594"/>
                  <a:pt x="173135" y="8811"/>
                  <a:pt x="134774" y="8811"/>
                </a:cubicBezTo>
                <a:cubicBezTo>
                  <a:pt x="119698" y="8811"/>
                  <a:pt x="102592" y="7851"/>
                  <a:pt x="84190" y="5175"/>
                </a:cubicBezTo>
                <a:cubicBezTo>
                  <a:pt x="56706" y="1163"/>
                  <a:pt x="37441" y="1"/>
                  <a:pt x="243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24"/>
          <p:cNvSpPr/>
          <p:nvPr/>
        </p:nvSpPr>
        <p:spPr>
          <a:xfrm flipH="1">
            <a:off x="89" y="3209329"/>
            <a:ext cx="5429445" cy="1927654"/>
          </a:xfrm>
          <a:custGeom>
            <a:avLst/>
            <a:gdLst/>
            <a:ahLst/>
            <a:cxnLst/>
            <a:rect l="l" t="t" r="r" b="b"/>
            <a:pathLst>
              <a:path w="178000" h="73517" extrusionOk="0">
                <a:moveTo>
                  <a:pt x="178000" y="1"/>
                </a:moveTo>
                <a:cubicBezTo>
                  <a:pt x="178000" y="1"/>
                  <a:pt x="158594" y="14944"/>
                  <a:pt x="156708" y="14944"/>
                </a:cubicBezTo>
                <a:cubicBezTo>
                  <a:pt x="154770" y="14944"/>
                  <a:pt x="122902" y="16036"/>
                  <a:pt x="113920" y="19312"/>
                </a:cubicBezTo>
                <a:cubicBezTo>
                  <a:pt x="104886" y="22536"/>
                  <a:pt x="81854" y="45171"/>
                  <a:pt x="76045" y="47804"/>
                </a:cubicBezTo>
                <a:cubicBezTo>
                  <a:pt x="70187" y="50433"/>
                  <a:pt x="27352" y="63438"/>
                  <a:pt x="23131" y="63835"/>
                </a:cubicBezTo>
                <a:cubicBezTo>
                  <a:pt x="18914" y="64232"/>
                  <a:pt x="0" y="73516"/>
                  <a:pt x="0" y="73516"/>
                </a:cubicBezTo>
                <a:lnTo>
                  <a:pt x="178000" y="73516"/>
                </a:lnTo>
                <a:lnTo>
                  <a:pt x="1780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0" name="Google Shape;6000;p24"/>
          <p:cNvGrpSpPr/>
          <p:nvPr/>
        </p:nvGrpSpPr>
        <p:grpSpPr>
          <a:xfrm>
            <a:off x="0" y="1775334"/>
            <a:ext cx="9144291" cy="3362422"/>
            <a:chOff x="9" y="1228125"/>
            <a:chExt cx="9144291" cy="3909793"/>
          </a:xfrm>
        </p:grpSpPr>
        <p:sp>
          <p:nvSpPr>
            <p:cNvPr id="6001" name="Google Shape;6001;p24"/>
            <p:cNvSpPr/>
            <p:nvPr/>
          </p:nvSpPr>
          <p:spPr>
            <a:xfrm flipH="1">
              <a:off x="395" y="1228125"/>
              <a:ext cx="9143905" cy="1264626"/>
            </a:xfrm>
            <a:custGeom>
              <a:avLst/>
              <a:gdLst/>
              <a:ahLst/>
              <a:cxnLst/>
              <a:rect l="l" t="t" r="r" b="b"/>
              <a:pathLst>
                <a:path w="256527" h="46264" extrusionOk="0">
                  <a:moveTo>
                    <a:pt x="170007" y="1"/>
                  </a:moveTo>
                  <a:cubicBezTo>
                    <a:pt x="164102" y="644"/>
                    <a:pt x="148464" y="9083"/>
                    <a:pt x="143155" y="11267"/>
                  </a:cubicBezTo>
                  <a:cubicBezTo>
                    <a:pt x="142063" y="11715"/>
                    <a:pt x="140721" y="11862"/>
                    <a:pt x="139283" y="11862"/>
                  </a:cubicBezTo>
                  <a:cubicBezTo>
                    <a:pt x="136504" y="11862"/>
                    <a:pt x="133275" y="11267"/>
                    <a:pt x="130349" y="10623"/>
                  </a:cubicBezTo>
                  <a:cubicBezTo>
                    <a:pt x="127470" y="9976"/>
                    <a:pt x="124888" y="9380"/>
                    <a:pt x="123499" y="9380"/>
                  </a:cubicBezTo>
                  <a:lnTo>
                    <a:pt x="123149" y="9380"/>
                  </a:lnTo>
                  <a:cubicBezTo>
                    <a:pt x="120024" y="9678"/>
                    <a:pt x="88057" y="31618"/>
                    <a:pt x="83292" y="31618"/>
                  </a:cubicBezTo>
                  <a:cubicBezTo>
                    <a:pt x="83241" y="31618"/>
                    <a:pt x="83141" y="31570"/>
                    <a:pt x="83094" y="31570"/>
                  </a:cubicBezTo>
                  <a:cubicBezTo>
                    <a:pt x="79078" y="30976"/>
                    <a:pt x="51272" y="16282"/>
                    <a:pt x="44558" y="16282"/>
                  </a:cubicBezTo>
                  <a:cubicBezTo>
                    <a:pt x="44547" y="16282"/>
                    <a:pt x="44535" y="16282"/>
                    <a:pt x="44523" y="16282"/>
                  </a:cubicBezTo>
                  <a:lnTo>
                    <a:pt x="44325" y="16282"/>
                  </a:lnTo>
                  <a:cubicBezTo>
                    <a:pt x="38071" y="16580"/>
                    <a:pt x="1" y="33159"/>
                    <a:pt x="1" y="33159"/>
                  </a:cubicBezTo>
                  <a:lnTo>
                    <a:pt x="1" y="46263"/>
                  </a:lnTo>
                  <a:lnTo>
                    <a:pt x="256527" y="46263"/>
                  </a:lnTo>
                  <a:lnTo>
                    <a:pt x="256527" y="45814"/>
                  </a:lnTo>
                  <a:cubicBezTo>
                    <a:pt x="248585" y="43285"/>
                    <a:pt x="209022" y="30478"/>
                    <a:pt x="205349" y="28791"/>
                  </a:cubicBezTo>
                  <a:cubicBezTo>
                    <a:pt x="201330" y="26904"/>
                    <a:pt x="176559" y="1"/>
                    <a:pt x="170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 flipH="1">
              <a:off x="9" y="2492693"/>
              <a:ext cx="9144291" cy="2466765"/>
            </a:xfrm>
            <a:custGeom>
              <a:avLst/>
              <a:gdLst/>
              <a:ahLst/>
              <a:cxnLst/>
              <a:rect l="l" t="t" r="r" b="b"/>
              <a:pathLst>
                <a:path w="256376" h="90242" extrusionOk="0">
                  <a:moveTo>
                    <a:pt x="1" y="0"/>
                  </a:moveTo>
                  <a:lnTo>
                    <a:pt x="1" y="90241"/>
                  </a:lnTo>
                  <a:lnTo>
                    <a:pt x="256376" y="90241"/>
                  </a:lnTo>
                  <a:lnTo>
                    <a:pt x="25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 flipH="1">
              <a:off x="538" y="3015421"/>
              <a:ext cx="9143762" cy="2122496"/>
            </a:xfrm>
            <a:custGeom>
              <a:avLst/>
              <a:gdLst/>
              <a:ahLst/>
              <a:cxnLst/>
              <a:rect l="l" t="t" r="r" b="b"/>
              <a:pathLst>
                <a:path w="198357" h="54416" extrusionOk="0">
                  <a:moveTo>
                    <a:pt x="24346" y="1"/>
                  </a:moveTo>
                  <a:cubicBezTo>
                    <a:pt x="6340" y="1"/>
                    <a:pt x="1" y="2197"/>
                    <a:pt x="1" y="2197"/>
                  </a:cubicBezTo>
                  <a:lnTo>
                    <a:pt x="1" y="54416"/>
                  </a:lnTo>
                  <a:lnTo>
                    <a:pt x="198356" y="54416"/>
                  </a:lnTo>
                  <a:lnTo>
                    <a:pt x="198356" y="2594"/>
                  </a:lnTo>
                  <a:cubicBezTo>
                    <a:pt x="198356" y="2594"/>
                    <a:pt x="173135" y="8811"/>
                    <a:pt x="134774" y="8811"/>
                  </a:cubicBezTo>
                  <a:cubicBezTo>
                    <a:pt x="119698" y="8811"/>
                    <a:pt x="102592" y="7851"/>
                    <a:pt x="84190" y="5175"/>
                  </a:cubicBezTo>
                  <a:cubicBezTo>
                    <a:pt x="56706" y="1163"/>
                    <a:pt x="37441" y="1"/>
                    <a:pt x="2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 flipH="1">
              <a:off x="98" y="3115559"/>
              <a:ext cx="5429445" cy="2022085"/>
            </a:xfrm>
            <a:custGeom>
              <a:avLst/>
              <a:gdLst/>
              <a:ahLst/>
              <a:cxnLst/>
              <a:rect l="l" t="t" r="r" b="b"/>
              <a:pathLst>
                <a:path w="178000" h="73517" extrusionOk="0">
                  <a:moveTo>
                    <a:pt x="178000" y="1"/>
                  </a:moveTo>
                  <a:cubicBezTo>
                    <a:pt x="178000" y="1"/>
                    <a:pt x="158594" y="14944"/>
                    <a:pt x="156708" y="14944"/>
                  </a:cubicBezTo>
                  <a:cubicBezTo>
                    <a:pt x="154770" y="14944"/>
                    <a:pt x="122902" y="16036"/>
                    <a:pt x="113920" y="19312"/>
                  </a:cubicBezTo>
                  <a:cubicBezTo>
                    <a:pt x="104886" y="22536"/>
                    <a:pt x="81854" y="45171"/>
                    <a:pt x="76045" y="47804"/>
                  </a:cubicBezTo>
                  <a:cubicBezTo>
                    <a:pt x="70187" y="50433"/>
                    <a:pt x="27352" y="63438"/>
                    <a:pt x="23131" y="63835"/>
                  </a:cubicBezTo>
                  <a:cubicBezTo>
                    <a:pt x="18914" y="64232"/>
                    <a:pt x="0" y="73516"/>
                    <a:pt x="0" y="73516"/>
                  </a:cubicBezTo>
                  <a:lnTo>
                    <a:pt x="178000" y="73516"/>
                  </a:lnTo>
                  <a:lnTo>
                    <a:pt x="178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5" name="Google Shape;6005;p24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6006" name="Google Shape;6006;p24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7" name="Google Shape;6007;p24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8" name="Google Shape;6008;p24"/>
          <p:cNvGrpSpPr/>
          <p:nvPr/>
        </p:nvGrpSpPr>
        <p:grpSpPr>
          <a:xfrm>
            <a:off x="199125" y="4310116"/>
            <a:ext cx="8745772" cy="1211073"/>
            <a:chOff x="199125" y="4681116"/>
            <a:chExt cx="8745772" cy="1211073"/>
          </a:xfrm>
        </p:grpSpPr>
        <p:grpSp>
          <p:nvGrpSpPr>
            <p:cNvPr id="6009" name="Google Shape;6009;p24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6010" name="Google Shape;601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0" name="Google Shape;6030;p24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6031" name="Google Shape;603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1" name="Google Shape;6051;p24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6052" name="Google Shape;605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2" name="Google Shape;6072;p24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6073" name="Google Shape;6073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3" name="Google Shape;6093;p24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6094" name="Google Shape;6094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4" name="Google Shape;6114;p24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6115" name="Google Shape;6115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5" name="Google Shape;6135;p24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6136" name="Google Shape;6136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6" name="Google Shape;6156;p24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6157" name="Google Shape;6157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7" name="Google Shape;6177;p24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6178" name="Google Shape;6178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8" name="Google Shape;6198;p24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6199" name="Google Shape;6199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9" name="Google Shape;6219;p24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6220" name="Google Shape;622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0" name="Google Shape;6240;p24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6241" name="Google Shape;624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24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6262" name="Google Shape;626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24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6283" name="Google Shape;6283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3" name="Google Shape;6303;p24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6304" name="Google Shape;6304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4" name="Google Shape;6324;p24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6325" name="Google Shape;6325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5" name="Google Shape;6345;p24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6346" name="Google Shape;6346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6" name="Google Shape;6366;p24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6367" name="Google Shape;6367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7" name="Google Shape;6387;p24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6388" name="Google Shape;6388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8" name="Google Shape;6408;p24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6409" name="Google Shape;6409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9" name="Google Shape;6429;p24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6430" name="Google Shape;6430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0" name="Google Shape;6450;p24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6451" name="Google Shape;6451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1" name="Google Shape;6471;p24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6472" name="Google Shape;6472;p24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24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24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24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24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4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24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24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4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24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24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4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24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24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4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24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24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4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24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24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3" name="Google Shape;6493;p25"/>
          <p:cNvSpPr/>
          <p:nvPr/>
        </p:nvSpPr>
        <p:spPr>
          <a:xfrm flipH="1">
            <a:off x="9" y="1813454"/>
            <a:ext cx="9139441" cy="3330061"/>
          </a:xfrm>
          <a:custGeom>
            <a:avLst/>
            <a:gdLst/>
            <a:ahLst/>
            <a:cxnLst/>
            <a:rect l="l" t="t" r="r" b="b"/>
            <a:pathLst>
              <a:path w="284275" h="94557" extrusionOk="0">
                <a:moveTo>
                  <a:pt x="43232" y="1"/>
                </a:moveTo>
                <a:cubicBezTo>
                  <a:pt x="34672" y="1"/>
                  <a:pt x="25936" y="1816"/>
                  <a:pt x="18083" y="4868"/>
                </a:cubicBezTo>
                <a:cubicBezTo>
                  <a:pt x="17486" y="5107"/>
                  <a:pt x="16827" y="5346"/>
                  <a:pt x="16231" y="5647"/>
                </a:cubicBezTo>
                <a:cubicBezTo>
                  <a:pt x="11638" y="7556"/>
                  <a:pt x="5791" y="10358"/>
                  <a:pt x="0" y="13643"/>
                </a:cubicBezTo>
                <a:lnTo>
                  <a:pt x="0" y="94557"/>
                </a:lnTo>
                <a:lnTo>
                  <a:pt x="284275" y="94557"/>
                </a:lnTo>
                <a:lnTo>
                  <a:pt x="284275" y="8329"/>
                </a:lnTo>
                <a:cubicBezTo>
                  <a:pt x="268192" y="10010"/>
                  <a:pt x="253678" y="22159"/>
                  <a:pt x="237839" y="22159"/>
                </a:cubicBezTo>
                <a:cubicBezTo>
                  <a:pt x="236227" y="22159"/>
                  <a:pt x="234600" y="22034"/>
                  <a:pt x="232957" y="21758"/>
                </a:cubicBezTo>
                <a:cubicBezTo>
                  <a:pt x="224842" y="20383"/>
                  <a:pt x="218460" y="15609"/>
                  <a:pt x="211896" y="11136"/>
                </a:cubicBezTo>
                <a:cubicBezTo>
                  <a:pt x="209509" y="9523"/>
                  <a:pt x="207122" y="7971"/>
                  <a:pt x="204616" y="6601"/>
                </a:cubicBezTo>
                <a:cubicBezTo>
                  <a:pt x="196841" y="2401"/>
                  <a:pt x="187621" y="201"/>
                  <a:pt x="178404" y="201"/>
                </a:cubicBezTo>
                <a:cubicBezTo>
                  <a:pt x="174390" y="201"/>
                  <a:pt x="170377" y="618"/>
                  <a:pt x="166483" y="1470"/>
                </a:cubicBezTo>
                <a:cubicBezTo>
                  <a:pt x="155385" y="3914"/>
                  <a:pt x="145837" y="9523"/>
                  <a:pt x="135994" y="14535"/>
                </a:cubicBezTo>
                <a:cubicBezTo>
                  <a:pt x="134562" y="15251"/>
                  <a:pt x="133067" y="15967"/>
                  <a:pt x="131635" y="16683"/>
                </a:cubicBezTo>
                <a:cubicBezTo>
                  <a:pt x="123280" y="20645"/>
                  <a:pt x="113719" y="23876"/>
                  <a:pt x="104365" y="23876"/>
                </a:cubicBezTo>
                <a:cubicBezTo>
                  <a:pt x="100892" y="23876"/>
                  <a:pt x="97448" y="23430"/>
                  <a:pt x="94104" y="22412"/>
                </a:cubicBezTo>
                <a:cubicBezTo>
                  <a:pt x="90939" y="21457"/>
                  <a:pt x="88137" y="20087"/>
                  <a:pt x="85450" y="18474"/>
                </a:cubicBezTo>
                <a:cubicBezTo>
                  <a:pt x="78289" y="14177"/>
                  <a:pt x="72265" y="8329"/>
                  <a:pt x="64627" y="4573"/>
                </a:cubicBezTo>
                <a:cubicBezTo>
                  <a:pt x="58105" y="1395"/>
                  <a:pt x="50736" y="1"/>
                  <a:pt x="432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25"/>
          <p:cNvSpPr/>
          <p:nvPr/>
        </p:nvSpPr>
        <p:spPr>
          <a:xfrm flipH="1">
            <a:off x="0" y="1402777"/>
            <a:ext cx="6351876" cy="2363664"/>
          </a:xfrm>
          <a:custGeom>
            <a:avLst/>
            <a:gdLst/>
            <a:ahLst/>
            <a:cxnLst/>
            <a:rect l="l" t="t" r="r" b="b"/>
            <a:pathLst>
              <a:path w="197570" h="66629" extrusionOk="0">
                <a:moveTo>
                  <a:pt x="192939" y="1"/>
                </a:moveTo>
                <a:cubicBezTo>
                  <a:pt x="185307" y="1"/>
                  <a:pt x="176104" y="3024"/>
                  <a:pt x="170302" y="4990"/>
                </a:cubicBezTo>
                <a:cubicBezTo>
                  <a:pt x="160216" y="8389"/>
                  <a:pt x="150668" y="13463"/>
                  <a:pt x="141899" y="19550"/>
                </a:cubicBezTo>
                <a:cubicBezTo>
                  <a:pt x="136648" y="23187"/>
                  <a:pt x="131573" y="27188"/>
                  <a:pt x="125606" y="29393"/>
                </a:cubicBezTo>
                <a:cubicBezTo>
                  <a:pt x="121066" y="31109"/>
                  <a:pt x="116377" y="31705"/>
                  <a:pt x="111605" y="31705"/>
                </a:cubicBezTo>
                <a:cubicBezTo>
                  <a:pt x="101264" y="31705"/>
                  <a:pt x="90532" y="28904"/>
                  <a:pt x="80079" y="28620"/>
                </a:cubicBezTo>
                <a:cubicBezTo>
                  <a:pt x="79570" y="28608"/>
                  <a:pt x="79061" y="28602"/>
                  <a:pt x="78553" y="28602"/>
                </a:cubicBezTo>
                <a:cubicBezTo>
                  <a:pt x="68749" y="28602"/>
                  <a:pt x="59078" y="30769"/>
                  <a:pt x="49943" y="34286"/>
                </a:cubicBezTo>
                <a:cubicBezTo>
                  <a:pt x="45408" y="36077"/>
                  <a:pt x="41054" y="38105"/>
                  <a:pt x="36877" y="40435"/>
                </a:cubicBezTo>
                <a:cubicBezTo>
                  <a:pt x="23630" y="47715"/>
                  <a:pt x="11753" y="57200"/>
                  <a:pt x="0" y="66628"/>
                </a:cubicBezTo>
                <a:cubicBezTo>
                  <a:pt x="40037" y="65674"/>
                  <a:pt x="80199" y="64719"/>
                  <a:pt x="120059" y="60422"/>
                </a:cubicBezTo>
                <a:cubicBezTo>
                  <a:pt x="127852" y="59548"/>
                  <a:pt x="135681" y="58599"/>
                  <a:pt x="143519" y="58599"/>
                </a:cubicBezTo>
                <a:cubicBezTo>
                  <a:pt x="145822" y="58599"/>
                  <a:pt x="148126" y="58681"/>
                  <a:pt x="150429" y="58871"/>
                </a:cubicBezTo>
                <a:cubicBezTo>
                  <a:pt x="157948" y="59468"/>
                  <a:pt x="165347" y="61320"/>
                  <a:pt x="172928" y="61797"/>
                </a:cubicBezTo>
                <a:cubicBezTo>
                  <a:pt x="174239" y="61869"/>
                  <a:pt x="175551" y="61902"/>
                  <a:pt x="176865" y="61902"/>
                </a:cubicBezTo>
                <a:cubicBezTo>
                  <a:pt x="183143" y="61902"/>
                  <a:pt x="189443" y="61155"/>
                  <a:pt x="195660" y="60365"/>
                </a:cubicBezTo>
                <a:cubicBezTo>
                  <a:pt x="196319" y="60303"/>
                  <a:pt x="196973" y="60184"/>
                  <a:pt x="197570" y="60007"/>
                </a:cubicBezTo>
                <a:lnTo>
                  <a:pt x="197570" y="455"/>
                </a:lnTo>
                <a:cubicBezTo>
                  <a:pt x="196131" y="139"/>
                  <a:pt x="194571" y="1"/>
                  <a:pt x="1929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25"/>
          <p:cNvSpPr/>
          <p:nvPr/>
        </p:nvSpPr>
        <p:spPr>
          <a:xfrm flipH="1">
            <a:off x="1876219" y="3092805"/>
            <a:ext cx="7263232" cy="2050680"/>
          </a:xfrm>
          <a:custGeom>
            <a:avLst/>
            <a:gdLst/>
            <a:ahLst/>
            <a:cxnLst/>
            <a:rect l="l" t="t" r="r" b="b"/>
            <a:pathLst>
              <a:path w="225917" h="64426" extrusionOk="0">
                <a:moveTo>
                  <a:pt x="39228" y="1"/>
                </a:moveTo>
                <a:cubicBezTo>
                  <a:pt x="26088" y="1"/>
                  <a:pt x="12891" y="820"/>
                  <a:pt x="0" y="2606"/>
                </a:cubicBezTo>
                <a:lnTo>
                  <a:pt x="0" y="64426"/>
                </a:lnTo>
                <a:lnTo>
                  <a:pt x="225916" y="64426"/>
                </a:lnTo>
                <a:cubicBezTo>
                  <a:pt x="221801" y="60545"/>
                  <a:pt x="217920" y="56549"/>
                  <a:pt x="213567" y="52907"/>
                </a:cubicBezTo>
                <a:cubicBezTo>
                  <a:pt x="205747" y="46405"/>
                  <a:pt x="196439" y="41331"/>
                  <a:pt x="187072" y="36619"/>
                </a:cubicBezTo>
                <a:cubicBezTo>
                  <a:pt x="169348" y="27726"/>
                  <a:pt x="150969" y="19730"/>
                  <a:pt x="131697" y="13763"/>
                </a:cubicBezTo>
                <a:cubicBezTo>
                  <a:pt x="114035" y="8216"/>
                  <a:pt x="95656" y="4334"/>
                  <a:pt x="77038" y="2186"/>
                </a:cubicBezTo>
                <a:cubicBezTo>
                  <a:pt x="64714" y="775"/>
                  <a:pt x="51998" y="1"/>
                  <a:pt x="39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6" name="Google Shape;6496;p25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6497" name="Google Shape;6497;p25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8" name="Google Shape;6498;p25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25"/>
          <p:cNvGrpSpPr/>
          <p:nvPr/>
        </p:nvGrpSpPr>
        <p:grpSpPr>
          <a:xfrm>
            <a:off x="19959" y="4109643"/>
            <a:ext cx="9103974" cy="1330587"/>
            <a:chOff x="19959" y="4149268"/>
            <a:chExt cx="9103974" cy="1330587"/>
          </a:xfrm>
        </p:grpSpPr>
        <p:grpSp>
          <p:nvGrpSpPr>
            <p:cNvPr id="6500" name="Google Shape;6500;p25"/>
            <p:cNvGrpSpPr/>
            <p:nvPr/>
          </p:nvGrpSpPr>
          <p:grpSpPr>
            <a:xfrm>
              <a:off x="6943659" y="4394368"/>
              <a:ext cx="257024" cy="1085487"/>
              <a:chOff x="4598700" y="238125"/>
              <a:chExt cx="590725" cy="2494800"/>
            </a:xfrm>
          </p:grpSpPr>
          <p:sp>
            <p:nvSpPr>
              <p:cNvPr id="6501" name="Google Shape;650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9" name="Google Shape;6509;p25"/>
            <p:cNvGrpSpPr/>
            <p:nvPr/>
          </p:nvGrpSpPr>
          <p:grpSpPr>
            <a:xfrm>
              <a:off x="7328309" y="4293868"/>
              <a:ext cx="257024" cy="1085487"/>
              <a:chOff x="4598700" y="238125"/>
              <a:chExt cx="590725" cy="2494800"/>
            </a:xfrm>
          </p:grpSpPr>
          <p:sp>
            <p:nvSpPr>
              <p:cNvPr id="6510" name="Google Shape;651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8" name="Google Shape;6518;p25"/>
            <p:cNvGrpSpPr/>
            <p:nvPr/>
          </p:nvGrpSpPr>
          <p:grpSpPr>
            <a:xfrm>
              <a:off x="7712959" y="4156893"/>
              <a:ext cx="257024" cy="1085487"/>
              <a:chOff x="4598700" y="238125"/>
              <a:chExt cx="590725" cy="2494800"/>
            </a:xfrm>
          </p:grpSpPr>
          <p:sp>
            <p:nvSpPr>
              <p:cNvPr id="6519" name="Google Shape;651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7" name="Google Shape;6527;p25"/>
            <p:cNvGrpSpPr/>
            <p:nvPr/>
          </p:nvGrpSpPr>
          <p:grpSpPr>
            <a:xfrm>
              <a:off x="8097609" y="4394368"/>
              <a:ext cx="257024" cy="1085487"/>
              <a:chOff x="4598700" y="238125"/>
              <a:chExt cx="590725" cy="2494800"/>
            </a:xfrm>
          </p:grpSpPr>
          <p:sp>
            <p:nvSpPr>
              <p:cNvPr id="6528" name="Google Shape;652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6" name="Google Shape;6536;p25"/>
            <p:cNvGrpSpPr/>
            <p:nvPr/>
          </p:nvGrpSpPr>
          <p:grpSpPr>
            <a:xfrm>
              <a:off x="8482259" y="4156893"/>
              <a:ext cx="257024" cy="1085487"/>
              <a:chOff x="4598700" y="238125"/>
              <a:chExt cx="590725" cy="2494800"/>
            </a:xfrm>
          </p:grpSpPr>
          <p:sp>
            <p:nvSpPr>
              <p:cNvPr id="6537" name="Google Shape;6537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5" name="Google Shape;6545;p25"/>
            <p:cNvGrpSpPr/>
            <p:nvPr/>
          </p:nvGrpSpPr>
          <p:grpSpPr>
            <a:xfrm>
              <a:off x="8866909" y="4293868"/>
              <a:ext cx="257024" cy="1085487"/>
              <a:chOff x="4598700" y="238125"/>
              <a:chExt cx="590725" cy="2494800"/>
            </a:xfrm>
          </p:grpSpPr>
          <p:sp>
            <p:nvSpPr>
              <p:cNvPr id="6546" name="Google Shape;6546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4" name="Google Shape;6554;p25"/>
            <p:cNvGrpSpPr/>
            <p:nvPr/>
          </p:nvGrpSpPr>
          <p:grpSpPr>
            <a:xfrm>
              <a:off x="2712509" y="4156893"/>
              <a:ext cx="257024" cy="1085487"/>
              <a:chOff x="4598700" y="238125"/>
              <a:chExt cx="590725" cy="2494800"/>
            </a:xfrm>
          </p:grpSpPr>
          <p:sp>
            <p:nvSpPr>
              <p:cNvPr id="6555" name="Google Shape;6555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3" name="Google Shape;6563;p25"/>
            <p:cNvGrpSpPr/>
            <p:nvPr/>
          </p:nvGrpSpPr>
          <p:grpSpPr>
            <a:xfrm>
              <a:off x="3097159" y="4394368"/>
              <a:ext cx="257024" cy="1085487"/>
              <a:chOff x="4598700" y="238125"/>
              <a:chExt cx="590725" cy="2494800"/>
            </a:xfrm>
          </p:grpSpPr>
          <p:sp>
            <p:nvSpPr>
              <p:cNvPr id="6564" name="Google Shape;6564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2" name="Google Shape;6572;p25"/>
            <p:cNvGrpSpPr/>
            <p:nvPr/>
          </p:nvGrpSpPr>
          <p:grpSpPr>
            <a:xfrm>
              <a:off x="3481809" y="4293868"/>
              <a:ext cx="257024" cy="1085487"/>
              <a:chOff x="4598700" y="238125"/>
              <a:chExt cx="590725" cy="2494800"/>
            </a:xfrm>
          </p:grpSpPr>
          <p:sp>
            <p:nvSpPr>
              <p:cNvPr id="6573" name="Google Shape;6573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1" name="Google Shape;6581;p25"/>
            <p:cNvGrpSpPr/>
            <p:nvPr/>
          </p:nvGrpSpPr>
          <p:grpSpPr>
            <a:xfrm>
              <a:off x="3866459" y="4156893"/>
              <a:ext cx="257024" cy="1085487"/>
              <a:chOff x="4598700" y="238125"/>
              <a:chExt cx="590725" cy="2494800"/>
            </a:xfrm>
          </p:grpSpPr>
          <p:sp>
            <p:nvSpPr>
              <p:cNvPr id="6582" name="Google Shape;6582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0" name="Google Shape;6590;p25"/>
            <p:cNvGrpSpPr/>
            <p:nvPr/>
          </p:nvGrpSpPr>
          <p:grpSpPr>
            <a:xfrm>
              <a:off x="4251109" y="4394368"/>
              <a:ext cx="257024" cy="1085487"/>
              <a:chOff x="4598700" y="238125"/>
              <a:chExt cx="590725" cy="2494800"/>
            </a:xfrm>
          </p:grpSpPr>
          <p:sp>
            <p:nvSpPr>
              <p:cNvPr id="6591" name="Google Shape;659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9" name="Google Shape;6599;p25"/>
            <p:cNvGrpSpPr/>
            <p:nvPr/>
          </p:nvGrpSpPr>
          <p:grpSpPr>
            <a:xfrm>
              <a:off x="4635759" y="4156893"/>
              <a:ext cx="257024" cy="1085487"/>
              <a:chOff x="4598700" y="238125"/>
              <a:chExt cx="590725" cy="2494800"/>
            </a:xfrm>
          </p:grpSpPr>
          <p:sp>
            <p:nvSpPr>
              <p:cNvPr id="6600" name="Google Shape;660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8" name="Google Shape;6608;p25"/>
            <p:cNvGrpSpPr/>
            <p:nvPr/>
          </p:nvGrpSpPr>
          <p:grpSpPr>
            <a:xfrm>
              <a:off x="5020409" y="4394368"/>
              <a:ext cx="257024" cy="1085487"/>
              <a:chOff x="4598700" y="238125"/>
              <a:chExt cx="590725" cy="2494800"/>
            </a:xfrm>
          </p:grpSpPr>
          <p:sp>
            <p:nvSpPr>
              <p:cNvPr id="6609" name="Google Shape;660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7" name="Google Shape;6617;p25"/>
            <p:cNvGrpSpPr/>
            <p:nvPr/>
          </p:nvGrpSpPr>
          <p:grpSpPr>
            <a:xfrm>
              <a:off x="5405059" y="4293868"/>
              <a:ext cx="257024" cy="1085487"/>
              <a:chOff x="4598700" y="238125"/>
              <a:chExt cx="590725" cy="2494800"/>
            </a:xfrm>
          </p:grpSpPr>
          <p:sp>
            <p:nvSpPr>
              <p:cNvPr id="6618" name="Google Shape;661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6" name="Google Shape;6626;p25"/>
            <p:cNvGrpSpPr/>
            <p:nvPr/>
          </p:nvGrpSpPr>
          <p:grpSpPr>
            <a:xfrm>
              <a:off x="5789709" y="4156893"/>
              <a:ext cx="257024" cy="1085487"/>
              <a:chOff x="4598700" y="238125"/>
              <a:chExt cx="590725" cy="2494800"/>
            </a:xfrm>
          </p:grpSpPr>
          <p:sp>
            <p:nvSpPr>
              <p:cNvPr id="6627" name="Google Shape;6627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5" name="Google Shape;6635;p25"/>
            <p:cNvGrpSpPr/>
            <p:nvPr/>
          </p:nvGrpSpPr>
          <p:grpSpPr>
            <a:xfrm>
              <a:off x="6174359" y="4394368"/>
              <a:ext cx="257024" cy="1085487"/>
              <a:chOff x="4598700" y="238125"/>
              <a:chExt cx="590725" cy="2494800"/>
            </a:xfrm>
          </p:grpSpPr>
          <p:sp>
            <p:nvSpPr>
              <p:cNvPr id="6636" name="Google Shape;6636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4" name="Google Shape;6644;p25"/>
            <p:cNvGrpSpPr/>
            <p:nvPr/>
          </p:nvGrpSpPr>
          <p:grpSpPr>
            <a:xfrm>
              <a:off x="6559009" y="4156893"/>
              <a:ext cx="257024" cy="1085487"/>
              <a:chOff x="4598700" y="238125"/>
              <a:chExt cx="590725" cy="2494800"/>
            </a:xfrm>
          </p:grpSpPr>
          <p:sp>
            <p:nvSpPr>
              <p:cNvPr id="6645" name="Google Shape;6645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3" name="Google Shape;6653;p25"/>
            <p:cNvGrpSpPr/>
            <p:nvPr/>
          </p:nvGrpSpPr>
          <p:grpSpPr>
            <a:xfrm>
              <a:off x="19959" y="4386743"/>
              <a:ext cx="257024" cy="1085487"/>
              <a:chOff x="4598700" y="238125"/>
              <a:chExt cx="590725" cy="2494800"/>
            </a:xfrm>
          </p:grpSpPr>
          <p:sp>
            <p:nvSpPr>
              <p:cNvPr id="6654" name="Google Shape;6654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2" name="Google Shape;6662;p25"/>
            <p:cNvGrpSpPr/>
            <p:nvPr/>
          </p:nvGrpSpPr>
          <p:grpSpPr>
            <a:xfrm>
              <a:off x="404609" y="4286243"/>
              <a:ext cx="257024" cy="1085487"/>
              <a:chOff x="4598700" y="238125"/>
              <a:chExt cx="590725" cy="2494800"/>
            </a:xfrm>
          </p:grpSpPr>
          <p:sp>
            <p:nvSpPr>
              <p:cNvPr id="6663" name="Google Shape;6663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1" name="Google Shape;6671;p25"/>
            <p:cNvGrpSpPr/>
            <p:nvPr/>
          </p:nvGrpSpPr>
          <p:grpSpPr>
            <a:xfrm>
              <a:off x="789259" y="4149268"/>
              <a:ext cx="257024" cy="1085487"/>
              <a:chOff x="4598700" y="238125"/>
              <a:chExt cx="590725" cy="2494800"/>
            </a:xfrm>
          </p:grpSpPr>
          <p:sp>
            <p:nvSpPr>
              <p:cNvPr id="6672" name="Google Shape;6672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80" name="Google Shape;6680;p25"/>
            <p:cNvGrpSpPr/>
            <p:nvPr/>
          </p:nvGrpSpPr>
          <p:grpSpPr>
            <a:xfrm>
              <a:off x="1173909" y="4386743"/>
              <a:ext cx="257024" cy="1085487"/>
              <a:chOff x="4598700" y="238125"/>
              <a:chExt cx="590725" cy="2494800"/>
            </a:xfrm>
          </p:grpSpPr>
          <p:sp>
            <p:nvSpPr>
              <p:cNvPr id="6681" name="Google Shape;6681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89" name="Google Shape;6689;p25"/>
            <p:cNvGrpSpPr/>
            <p:nvPr/>
          </p:nvGrpSpPr>
          <p:grpSpPr>
            <a:xfrm>
              <a:off x="1558559" y="4149268"/>
              <a:ext cx="257024" cy="1085487"/>
              <a:chOff x="4598700" y="238125"/>
              <a:chExt cx="590725" cy="2494800"/>
            </a:xfrm>
          </p:grpSpPr>
          <p:sp>
            <p:nvSpPr>
              <p:cNvPr id="6690" name="Google Shape;6690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8" name="Google Shape;6698;p25"/>
            <p:cNvGrpSpPr/>
            <p:nvPr/>
          </p:nvGrpSpPr>
          <p:grpSpPr>
            <a:xfrm>
              <a:off x="1943209" y="4386743"/>
              <a:ext cx="257024" cy="1085487"/>
              <a:chOff x="4598700" y="238125"/>
              <a:chExt cx="590725" cy="2494800"/>
            </a:xfrm>
          </p:grpSpPr>
          <p:sp>
            <p:nvSpPr>
              <p:cNvPr id="6699" name="Google Shape;6699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7" name="Google Shape;6707;p25"/>
            <p:cNvGrpSpPr/>
            <p:nvPr/>
          </p:nvGrpSpPr>
          <p:grpSpPr>
            <a:xfrm>
              <a:off x="2327859" y="4286243"/>
              <a:ext cx="257024" cy="1085487"/>
              <a:chOff x="4598700" y="238125"/>
              <a:chExt cx="590725" cy="2494800"/>
            </a:xfrm>
          </p:grpSpPr>
          <p:sp>
            <p:nvSpPr>
              <p:cNvPr id="6708" name="Google Shape;6708;p25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25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25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5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25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25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5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25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"/>
          <p:cNvSpPr/>
          <p:nvPr/>
        </p:nvSpPr>
        <p:spPr>
          <a:xfrm flipH="1">
            <a:off x="3574186" y="3538427"/>
            <a:ext cx="5569889" cy="866652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"/>
          <p:cNvSpPr/>
          <p:nvPr/>
        </p:nvSpPr>
        <p:spPr>
          <a:xfrm flipH="1">
            <a:off x="5248" y="3611356"/>
            <a:ext cx="5947220" cy="1363633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7"/>
          <p:cNvSpPr/>
          <p:nvPr/>
        </p:nvSpPr>
        <p:spPr>
          <a:xfrm flipH="1">
            <a:off x="5263" y="3642348"/>
            <a:ext cx="4884479" cy="1058868"/>
          </a:xfrm>
          <a:custGeom>
            <a:avLst/>
            <a:gdLst/>
            <a:ahLst/>
            <a:cxnLst/>
            <a:rect l="l" t="t" r="r" b="b"/>
            <a:pathLst>
              <a:path w="135351" h="48273" extrusionOk="0">
                <a:moveTo>
                  <a:pt x="135351" y="0"/>
                </a:moveTo>
                <a:cubicBezTo>
                  <a:pt x="115878" y="3020"/>
                  <a:pt x="96455" y="6185"/>
                  <a:pt x="77220" y="10310"/>
                </a:cubicBezTo>
                <a:cubicBezTo>
                  <a:pt x="56021" y="14773"/>
                  <a:pt x="29020" y="18706"/>
                  <a:pt x="10027" y="29545"/>
                </a:cubicBezTo>
                <a:cubicBezTo>
                  <a:pt x="3070" y="33478"/>
                  <a:pt x="1" y="39567"/>
                  <a:pt x="6478" y="45469"/>
                </a:cubicBezTo>
                <a:cubicBezTo>
                  <a:pt x="8670" y="47477"/>
                  <a:pt x="11034" y="48273"/>
                  <a:pt x="13481" y="48273"/>
                </a:cubicBezTo>
                <a:cubicBezTo>
                  <a:pt x="20615" y="48273"/>
                  <a:pt x="28453" y="41513"/>
                  <a:pt x="34775" y="38370"/>
                </a:cubicBezTo>
                <a:cubicBezTo>
                  <a:pt x="54536" y="28586"/>
                  <a:pt x="75256" y="20720"/>
                  <a:pt x="96551" y="14869"/>
                </a:cubicBezTo>
                <a:cubicBezTo>
                  <a:pt x="107149" y="11941"/>
                  <a:pt x="117942" y="9497"/>
                  <a:pt x="128828" y="7578"/>
                </a:cubicBezTo>
                <a:cubicBezTo>
                  <a:pt x="129837" y="7432"/>
                  <a:pt x="132235" y="6907"/>
                  <a:pt x="135351" y="6235"/>
                </a:cubicBezTo>
                <a:lnTo>
                  <a:pt x="1353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7"/>
          <p:cNvSpPr/>
          <p:nvPr/>
        </p:nvSpPr>
        <p:spPr>
          <a:xfrm flipH="1">
            <a:off x="5289" y="3867474"/>
            <a:ext cx="3039398" cy="1173237"/>
          </a:xfrm>
          <a:custGeom>
            <a:avLst/>
            <a:gdLst/>
            <a:ahLst/>
            <a:cxnLst/>
            <a:rect l="l" t="t" r="r" b="b"/>
            <a:pathLst>
              <a:path w="84223" h="53487" extrusionOk="0">
                <a:moveTo>
                  <a:pt x="84223" y="0"/>
                </a:moveTo>
                <a:cubicBezTo>
                  <a:pt x="77892" y="1389"/>
                  <a:pt x="71657" y="3020"/>
                  <a:pt x="65471" y="4892"/>
                </a:cubicBezTo>
                <a:cubicBezTo>
                  <a:pt x="46382" y="10744"/>
                  <a:pt x="28061" y="19039"/>
                  <a:pt x="11032" y="29545"/>
                </a:cubicBezTo>
                <a:cubicBezTo>
                  <a:pt x="5468" y="32998"/>
                  <a:pt x="1" y="36835"/>
                  <a:pt x="2687" y="45227"/>
                </a:cubicBezTo>
                <a:cubicBezTo>
                  <a:pt x="4444" y="50593"/>
                  <a:pt x="7103" y="53487"/>
                  <a:pt x="10202" y="53487"/>
                </a:cubicBezTo>
                <a:cubicBezTo>
                  <a:pt x="12007" y="53487"/>
                  <a:pt x="13961" y="52505"/>
                  <a:pt x="15974" y="50457"/>
                </a:cubicBezTo>
                <a:cubicBezTo>
                  <a:pt x="34775" y="31272"/>
                  <a:pt x="59186" y="19473"/>
                  <a:pt x="84223" y="8967"/>
                </a:cubicBezTo>
                <a:lnTo>
                  <a:pt x="842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"/>
          <p:cNvSpPr/>
          <p:nvPr/>
        </p:nvSpPr>
        <p:spPr>
          <a:xfrm flipH="1">
            <a:off x="235334" y="3988943"/>
            <a:ext cx="8908741" cy="1154636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"/>
          <p:cNvSpPr/>
          <p:nvPr/>
        </p:nvSpPr>
        <p:spPr>
          <a:xfrm flipH="1">
            <a:off x="5204" y="3873418"/>
            <a:ext cx="9138871" cy="1270168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7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1769" name="Google Shape;1769;p7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0" name="Google Shape;1770;p7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7"/>
          <p:cNvGrpSpPr/>
          <p:nvPr/>
        </p:nvGrpSpPr>
        <p:grpSpPr>
          <a:xfrm>
            <a:off x="67104" y="4511457"/>
            <a:ext cx="9018287" cy="1528263"/>
            <a:chOff x="67104" y="4571407"/>
            <a:chExt cx="9018287" cy="1528263"/>
          </a:xfrm>
        </p:grpSpPr>
        <p:grpSp>
          <p:nvGrpSpPr>
            <p:cNvPr id="1772" name="Google Shape;1772;p7"/>
            <p:cNvGrpSpPr/>
            <p:nvPr/>
          </p:nvGrpSpPr>
          <p:grpSpPr>
            <a:xfrm>
              <a:off x="7355715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773" name="Google Shape;1773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74" name="Google Shape;177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3" name="Google Shape;1783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84" name="Google Shape;178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794" name="Google Shape;179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3" name="Google Shape;1803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04" name="Google Shape;180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3" name="Google Shape;1813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14" name="Google Shape;1814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3" name="Google Shape;1823;p7"/>
            <p:cNvGrpSpPr/>
            <p:nvPr/>
          </p:nvGrpSpPr>
          <p:grpSpPr>
            <a:xfrm>
              <a:off x="5533562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824" name="Google Shape;1824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25" name="Google Shape;182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35" name="Google Shape;183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4" name="Google Shape;1844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45" name="Google Shape;184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55" name="Google Shape;185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4" name="Google Shape;1864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65" name="Google Shape;1865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4" name="Google Shape;1874;p7"/>
            <p:cNvGrpSpPr/>
            <p:nvPr/>
          </p:nvGrpSpPr>
          <p:grpSpPr>
            <a:xfrm>
              <a:off x="3711410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875" name="Google Shape;1875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76" name="Google Shape;187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5" name="Google Shape;1885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86" name="Google Shape;188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5" name="Google Shape;1895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896" name="Google Shape;189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5" name="Google Shape;1905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06" name="Google Shape;190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5" name="Google Shape;1915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16" name="Google Shape;1916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7"/>
            <p:cNvGrpSpPr/>
            <p:nvPr/>
          </p:nvGrpSpPr>
          <p:grpSpPr>
            <a:xfrm>
              <a:off x="1889257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926" name="Google Shape;1926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27" name="Google Shape;192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37" name="Google Shape;193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6" name="Google Shape;1946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47" name="Google Shape;194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57" name="Google Shape;195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67" name="Google Shape;1967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" name="Google Shape;1976;p7"/>
            <p:cNvGrpSpPr/>
            <p:nvPr/>
          </p:nvGrpSpPr>
          <p:grpSpPr>
            <a:xfrm>
              <a:off x="67104" y="4571407"/>
              <a:ext cx="1729676" cy="1528263"/>
              <a:chOff x="7041395" y="4571363"/>
              <a:chExt cx="2044051" cy="1806031"/>
            </a:xfrm>
          </p:grpSpPr>
          <p:grpSp>
            <p:nvGrpSpPr>
              <p:cNvPr id="1977" name="Google Shape;1977;p7"/>
              <p:cNvGrpSpPr/>
              <p:nvPr/>
            </p:nvGrpSpPr>
            <p:grpSpPr>
              <a:xfrm>
                <a:off x="7041395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78" name="Google Shape;197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7" name="Google Shape;1987;p7"/>
              <p:cNvGrpSpPr/>
              <p:nvPr/>
            </p:nvGrpSpPr>
            <p:grpSpPr>
              <a:xfrm>
                <a:off x="7475730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88" name="Google Shape;198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7" name="Google Shape;1997;p7"/>
              <p:cNvGrpSpPr/>
              <p:nvPr/>
            </p:nvGrpSpPr>
            <p:grpSpPr>
              <a:xfrm>
                <a:off x="7910065" y="4571363"/>
                <a:ext cx="306711" cy="1531798"/>
                <a:chOff x="1549625" y="828350"/>
                <a:chExt cx="362200" cy="1808925"/>
              </a:xfrm>
            </p:grpSpPr>
            <p:sp>
              <p:nvSpPr>
                <p:cNvPr id="1998" name="Google Shape;199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7" name="Google Shape;2007;p7"/>
              <p:cNvGrpSpPr/>
              <p:nvPr/>
            </p:nvGrpSpPr>
            <p:grpSpPr>
              <a:xfrm>
                <a:off x="8344400" y="4845596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08" name="Google Shape;200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7" name="Google Shape;2017;p7"/>
              <p:cNvGrpSpPr/>
              <p:nvPr/>
            </p:nvGrpSpPr>
            <p:grpSpPr>
              <a:xfrm>
                <a:off x="8778735" y="4698343"/>
                <a:ext cx="306711" cy="1531798"/>
                <a:chOff x="1549625" y="828350"/>
                <a:chExt cx="362200" cy="1808925"/>
              </a:xfrm>
            </p:grpSpPr>
            <p:sp>
              <p:nvSpPr>
                <p:cNvPr id="2018" name="Google Shape;2018;p7"/>
                <p:cNvSpPr/>
                <p:nvPr/>
              </p:nvSpPr>
              <p:spPr>
                <a:xfrm>
                  <a:off x="1669300" y="828350"/>
                  <a:ext cx="123475" cy="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9550" extrusionOk="0">
                      <a:moveTo>
                        <a:pt x="2457" y="0"/>
                      </a:moveTo>
                      <a:cubicBezTo>
                        <a:pt x="978" y="1078"/>
                        <a:pt x="1" y="2807"/>
                        <a:pt x="1" y="4787"/>
                      </a:cubicBezTo>
                      <a:cubicBezTo>
                        <a:pt x="1" y="6742"/>
                        <a:pt x="978" y="8496"/>
                        <a:pt x="2457" y="9549"/>
                      </a:cubicBezTo>
                      <a:cubicBezTo>
                        <a:pt x="3961" y="8496"/>
                        <a:pt x="4938" y="6742"/>
                        <a:pt x="4938" y="4787"/>
                      </a:cubicBezTo>
                      <a:cubicBezTo>
                        <a:pt x="4938" y="2807"/>
                        <a:pt x="3961" y="1078"/>
                        <a:pt x="2457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7"/>
                <p:cNvSpPr/>
                <p:nvPr/>
              </p:nvSpPr>
              <p:spPr>
                <a:xfrm>
                  <a:off x="1549625" y="2225475"/>
                  <a:ext cx="362200" cy="4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16472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4"/>
                      </a:cubicBezTo>
                      <a:cubicBezTo>
                        <a:pt x="3185" y="6523"/>
                        <a:pt x="4757" y="7101"/>
                        <a:pt x="6300" y="7101"/>
                      </a:cubicBezTo>
                      <a:cubicBezTo>
                        <a:pt x="6364" y="7101"/>
                        <a:pt x="6428" y="7100"/>
                        <a:pt x="6492" y="7098"/>
                      </a:cubicBezTo>
                      <a:lnTo>
                        <a:pt x="6492" y="16471"/>
                      </a:lnTo>
                      <a:lnTo>
                        <a:pt x="8021" y="16471"/>
                      </a:lnTo>
                      <a:lnTo>
                        <a:pt x="8021" y="7098"/>
                      </a:lnTo>
                      <a:cubicBezTo>
                        <a:pt x="8085" y="7100"/>
                        <a:pt x="8149" y="7101"/>
                        <a:pt x="8214" y="7101"/>
                      </a:cubicBezTo>
                      <a:cubicBezTo>
                        <a:pt x="9757" y="7101"/>
                        <a:pt x="11328" y="6523"/>
                        <a:pt x="12507" y="5344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60"/>
                      </a:cubicBezTo>
                      <a:cubicBezTo>
                        <a:pt x="8021" y="2662"/>
                        <a:pt x="7445" y="3790"/>
                        <a:pt x="7244" y="4993"/>
                      </a:cubicBezTo>
                      <a:cubicBezTo>
                        <a:pt x="7044" y="3790"/>
                        <a:pt x="6492" y="2662"/>
                        <a:pt x="5590" y="1760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7"/>
                <p:cNvSpPr/>
                <p:nvPr/>
              </p:nvSpPr>
              <p:spPr>
                <a:xfrm>
                  <a:off x="1549625" y="2052275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3"/>
                        <a:pt x="7445" y="3800"/>
                        <a:pt x="7244" y="4978"/>
                      </a:cubicBezTo>
                      <a:cubicBezTo>
                        <a:pt x="7044" y="3800"/>
                        <a:pt x="6492" y="2673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"/>
                <p:cNvSpPr/>
                <p:nvPr/>
              </p:nvSpPr>
              <p:spPr>
                <a:xfrm>
                  <a:off x="1549625" y="1879000"/>
                  <a:ext cx="362200" cy="1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102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4"/>
                        <a:pt x="577" y="3914"/>
                        <a:pt x="2006" y="5343"/>
                      </a:cubicBezTo>
                      <a:cubicBezTo>
                        <a:pt x="3183" y="6520"/>
                        <a:pt x="4735" y="7102"/>
                        <a:pt x="6268" y="7102"/>
                      </a:cubicBezTo>
                      <a:cubicBezTo>
                        <a:pt x="6595" y="7102"/>
                        <a:pt x="6922" y="7075"/>
                        <a:pt x="7244" y="7022"/>
                      </a:cubicBezTo>
                      <a:cubicBezTo>
                        <a:pt x="7571" y="7075"/>
                        <a:pt x="7901" y="7102"/>
                        <a:pt x="8231" y="7102"/>
                      </a:cubicBezTo>
                      <a:cubicBezTo>
                        <a:pt x="9779" y="7102"/>
                        <a:pt x="11330" y="6520"/>
                        <a:pt x="12507" y="5343"/>
                      </a:cubicBezTo>
                      <a:cubicBezTo>
                        <a:pt x="13936" y="3914"/>
                        <a:pt x="14487" y="1934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92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7"/>
                <p:cNvSpPr/>
                <p:nvPr/>
              </p:nvSpPr>
              <p:spPr>
                <a:xfrm>
                  <a:off x="1549625" y="17057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1"/>
                      </a:cubicBezTo>
                      <a:cubicBezTo>
                        <a:pt x="1" y="1946"/>
                        <a:pt x="577" y="3901"/>
                        <a:pt x="2006" y="5329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29"/>
                      </a:cubicBezTo>
                      <a:cubicBezTo>
                        <a:pt x="13936" y="3901"/>
                        <a:pt x="14487" y="1946"/>
                        <a:pt x="14187" y="91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5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5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7"/>
                <p:cNvSpPr/>
                <p:nvPr/>
              </p:nvSpPr>
              <p:spPr>
                <a:xfrm>
                  <a:off x="1549625" y="15325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0"/>
                      </a:moveTo>
                      <a:cubicBezTo>
                        <a:pt x="984" y="0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6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7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6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0"/>
                        <a:pt x="13199" y="0"/>
                      </a:cubicBezTo>
                      <a:cubicBezTo>
                        <a:pt x="11652" y="0"/>
                        <a:pt x="10100" y="582"/>
                        <a:pt x="8923" y="1759"/>
                      </a:cubicBezTo>
                      <a:cubicBezTo>
                        <a:pt x="8021" y="2661"/>
                        <a:pt x="7445" y="3789"/>
                        <a:pt x="7244" y="4967"/>
                      </a:cubicBezTo>
                      <a:cubicBezTo>
                        <a:pt x="7044" y="3789"/>
                        <a:pt x="6492" y="2661"/>
                        <a:pt x="5590" y="1759"/>
                      </a:cubicBezTo>
                      <a:cubicBezTo>
                        <a:pt x="4413" y="582"/>
                        <a:pt x="2861" y="0"/>
                        <a:pt x="1314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7"/>
                <p:cNvSpPr/>
                <p:nvPr/>
              </p:nvSpPr>
              <p:spPr>
                <a:xfrm>
                  <a:off x="1549625" y="1359275"/>
                  <a:ext cx="362200" cy="1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8" extrusionOk="0">
                      <a:moveTo>
                        <a:pt x="1369" y="1"/>
                      </a:moveTo>
                      <a:cubicBezTo>
                        <a:pt x="1020" y="1"/>
                        <a:pt x="671" y="31"/>
                        <a:pt x="327" y="92"/>
                      </a:cubicBezTo>
                      <a:cubicBezTo>
                        <a:pt x="1" y="1946"/>
                        <a:pt x="577" y="3901"/>
                        <a:pt x="2006" y="5330"/>
                      </a:cubicBezTo>
                      <a:cubicBezTo>
                        <a:pt x="3175" y="6499"/>
                        <a:pt x="4714" y="7097"/>
                        <a:pt x="6237" y="7097"/>
                      </a:cubicBezTo>
                      <a:cubicBezTo>
                        <a:pt x="6575" y="7097"/>
                        <a:pt x="6912" y="7068"/>
                        <a:pt x="7244" y="7009"/>
                      </a:cubicBezTo>
                      <a:cubicBezTo>
                        <a:pt x="7581" y="7068"/>
                        <a:pt x="7921" y="7097"/>
                        <a:pt x="8262" y="7097"/>
                      </a:cubicBezTo>
                      <a:cubicBezTo>
                        <a:pt x="9799" y="7097"/>
                        <a:pt x="11338" y="6499"/>
                        <a:pt x="12507" y="5330"/>
                      </a:cubicBezTo>
                      <a:cubicBezTo>
                        <a:pt x="13936" y="3901"/>
                        <a:pt x="14487" y="1946"/>
                        <a:pt x="14187" y="92"/>
                      </a:cubicBezTo>
                      <a:cubicBezTo>
                        <a:pt x="13842" y="31"/>
                        <a:pt x="13493" y="1"/>
                        <a:pt x="13145" y="1"/>
                      </a:cubicBezTo>
                      <a:cubicBezTo>
                        <a:pt x="11615" y="1"/>
                        <a:pt x="10087" y="582"/>
                        <a:pt x="8923" y="1746"/>
                      </a:cubicBezTo>
                      <a:cubicBezTo>
                        <a:pt x="8021" y="2673"/>
                        <a:pt x="7445" y="3801"/>
                        <a:pt x="7244" y="4979"/>
                      </a:cubicBezTo>
                      <a:cubicBezTo>
                        <a:pt x="7044" y="3801"/>
                        <a:pt x="6492" y="2673"/>
                        <a:pt x="5590" y="1746"/>
                      </a:cubicBezTo>
                      <a:cubicBezTo>
                        <a:pt x="4427" y="582"/>
                        <a:pt x="2898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7"/>
                <p:cNvSpPr/>
                <p:nvPr/>
              </p:nvSpPr>
              <p:spPr>
                <a:xfrm>
                  <a:off x="1549625" y="1186000"/>
                  <a:ext cx="3622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89" extrusionOk="0">
                      <a:moveTo>
                        <a:pt x="1314" y="1"/>
                      </a:moveTo>
                      <a:cubicBezTo>
                        <a:pt x="984" y="1"/>
                        <a:pt x="653" y="27"/>
                        <a:pt x="327" y="80"/>
                      </a:cubicBezTo>
                      <a:cubicBezTo>
                        <a:pt x="1" y="1935"/>
                        <a:pt x="577" y="3915"/>
                        <a:pt x="2006" y="5343"/>
                      </a:cubicBezTo>
                      <a:cubicBezTo>
                        <a:pt x="3169" y="6507"/>
                        <a:pt x="4698" y="7088"/>
                        <a:pt x="6214" y="7088"/>
                      </a:cubicBezTo>
                      <a:cubicBezTo>
                        <a:pt x="6559" y="7088"/>
                        <a:pt x="6904" y="7058"/>
                        <a:pt x="7244" y="6998"/>
                      </a:cubicBezTo>
                      <a:cubicBezTo>
                        <a:pt x="7589" y="7058"/>
                        <a:pt x="7937" y="7088"/>
                        <a:pt x="8286" y="7088"/>
                      </a:cubicBezTo>
                      <a:cubicBezTo>
                        <a:pt x="9815" y="7088"/>
                        <a:pt x="11344" y="6507"/>
                        <a:pt x="12507" y="5343"/>
                      </a:cubicBezTo>
                      <a:cubicBezTo>
                        <a:pt x="13936" y="3915"/>
                        <a:pt x="14487" y="1935"/>
                        <a:pt x="14187" y="80"/>
                      </a:cubicBezTo>
                      <a:cubicBezTo>
                        <a:pt x="13860" y="27"/>
                        <a:pt x="13530" y="1"/>
                        <a:pt x="13199" y="1"/>
                      </a:cubicBezTo>
                      <a:cubicBezTo>
                        <a:pt x="11652" y="1"/>
                        <a:pt x="10100" y="582"/>
                        <a:pt x="8923" y="1759"/>
                      </a:cubicBezTo>
                      <a:cubicBezTo>
                        <a:pt x="8021" y="2662"/>
                        <a:pt x="7445" y="3789"/>
                        <a:pt x="7244" y="4967"/>
                      </a:cubicBezTo>
                      <a:cubicBezTo>
                        <a:pt x="7044" y="3789"/>
                        <a:pt x="6492" y="2662"/>
                        <a:pt x="5590" y="1759"/>
                      </a:cubicBezTo>
                      <a:cubicBezTo>
                        <a:pt x="4413" y="582"/>
                        <a:pt x="2861" y="1"/>
                        <a:pt x="1314" y="1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7"/>
                <p:cNvSpPr/>
                <p:nvPr/>
              </p:nvSpPr>
              <p:spPr>
                <a:xfrm>
                  <a:off x="1549625" y="1012800"/>
                  <a:ext cx="362200" cy="17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8" h="7097" extrusionOk="0">
                      <a:moveTo>
                        <a:pt x="1369" y="0"/>
                      </a:moveTo>
                      <a:cubicBezTo>
                        <a:pt x="1020" y="0"/>
                        <a:pt x="671" y="30"/>
                        <a:pt x="327" y="91"/>
                      </a:cubicBezTo>
                      <a:cubicBezTo>
                        <a:pt x="1" y="1946"/>
                        <a:pt x="577" y="3900"/>
                        <a:pt x="2006" y="5329"/>
                      </a:cubicBezTo>
                      <a:cubicBezTo>
                        <a:pt x="3175" y="6498"/>
                        <a:pt x="4714" y="7097"/>
                        <a:pt x="6237" y="7097"/>
                      </a:cubicBezTo>
                      <a:cubicBezTo>
                        <a:pt x="6575" y="7097"/>
                        <a:pt x="6912" y="7067"/>
                        <a:pt x="7244" y="7008"/>
                      </a:cubicBezTo>
                      <a:cubicBezTo>
                        <a:pt x="7581" y="7067"/>
                        <a:pt x="7921" y="7097"/>
                        <a:pt x="8262" y="7097"/>
                      </a:cubicBezTo>
                      <a:cubicBezTo>
                        <a:pt x="9799" y="7097"/>
                        <a:pt x="11338" y="6498"/>
                        <a:pt x="12507" y="5329"/>
                      </a:cubicBezTo>
                      <a:cubicBezTo>
                        <a:pt x="13936" y="3900"/>
                        <a:pt x="14487" y="1946"/>
                        <a:pt x="14187" y="91"/>
                      </a:cubicBezTo>
                      <a:cubicBezTo>
                        <a:pt x="13842" y="30"/>
                        <a:pt x="13493" y="0"/>
                        <a:pt x="13145" y="0"/>
                      </a:cubicBezTo>
                      <a:cubicBezTo>
                        <a:pt x="11615" y="0"/>
                        <a:pt x="10087" y="582"/>
                        <a:pt x="8923" y="1745"/>
                      </a:cubicBezTo>
                      <a:cubicBezTo>
                        <a:pt x="8021" y="2672"/>
                        <a:pt x="7445" y="3800"/>
                        <a:pt x="7244" y="4978"/>
                      </a:cubicBezTo>
                      <a:cubicBezTo>
                        <a:pt x="7044" y="3800"/>
                        <a:pt x="6492" y="2672"/>
                        <a:pt x="5590" y="1745"/>
                      </a:cubicBezTo>
                      <a:cubicBezTo>
                        <a:pt x="4427" y="582"/>
                        <a:pt x="2898" y="0"/>
                        <a:pt x="1369" y="0"/>
                      </a:cubicBezTo>
                      <a:close/>
                    </a:path>
                  </a:pathLst>
                </a:custGeom>
                <a:solidFill>
                  <a:srgbClr val="1E4133">
                    <a:alpha val="15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27" name="Google Shape;2027;p7"/>
          <p:cNvSpPr txBox="1">
            <a:spLocks noGrp="1"/>
          </p:cNvSpPr>
          <p:nvPr>
            <p:ph type="title"/>
          </p:nvPr>
        </p:nvSpPr>
        <p:spPr>
          <a:xfrm>
            <a:off x="889200" y="970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7"/>
          <p:cNvSpPr txBox="1">
            <a:spLocks noGrp="1"/>
          </p:cNvSpPr>
          <p:nvPr>
            <p:ph type="subTitle" idx="1"/>
          </p:nvPr>
        </p:nvSpPr>
        <p:spPr>
          <a:xfrm>
            <a:off x="889200" y="1712750"/>
            <a:ext cx="4294800" cy="18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29" name="Google Shape;2029;p7"/>
          <p:cNvSpPr>
            <a:spLocks noGrp="1"/>
          </p:cNvSpPr>
          <p:nvPr>
            <p:ph type="pic" idx="2"/>
          </p:nvPr>
        </p:nvSpPr>
        <p:spPr>
          <a:xfrm>
            <a:off x="5454975" y="991650"/>
            <a:ext cx="2553900" cy="3160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8"/>
          <p:cNvSpPr/>
          <p:nvPr/>
        </p:nvSpPr>
        <p:spPr>
          <a:xfrm>
            <a:off x="0" y="2900525"/>
            <a:ext cx="6473115" cy="2243096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8"/>
          <p:cNvSpPr/>
          <p:nvPr/>
        </p:nvSpPr>
        <p:spPr>
          <a:xfrm flipH="1">
            <a:off x="4982853" y="2666724"/>
            <a:ext cx="4161322" cy="2476862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3" name="Google Shape;2033;p8"/>
          <p:cNvGrpSpPr/>
          <p:nvPr/>
        </p:nvGrpSpPr>
        <p:grpSpPr>
          <a:xfrm flipH="1">
            <a:off x="-3" y="3331504"/>
            <a:ext cx="9144178" cy="1812192"/>
            <a:chOff x="-3" y="2762250"/>
            <a:chExt cx="9144178" cy="2469263"/>
          </a:xfrm>
        </p:grpSpPr>
        <p:sp>
          <p:nvSpPr>
            <p:cNvPr id="2034" name="Google Shape;2034;p8"/>
            <p:cNvSpPr/>
            <p:nvPr/>
          </p:nvSpPr>
          <p:spPr>
            <a:xfrm flipH="1">
              <a:off x="-3" y="2762250"/>
              <a:ext cx="9144178" cy="2469256"/>
            </a:xfrm>
            <a:custGeom>
              <a:avLst/>
              <a:gdLst/>
              <a:ahLst/>
              <a:cxnLst/>
              <a:rect l="l" t="t" r="r" b="b"/>
              <a:pathLst>
                <a:path w="263483" h="83449" extrusionOk="0">
                  <a:moveTo>
                    <a:pt x="169026" y="0"/>
                  </a:moveTo>
                  <a:cubicBezTo>
                    <a:pt x="162948" y="0"/>
                    <a:pt x="157431" y="5149"/>
                    <a:pt x="152758" y="8453"/>
                  </a:cubicBezTo>
                  <a:cubicBezTo>
                    <a:pt x="148112" y="11714"/>
                    <a:pt x="141762" y="13992"/>
                    <a:pt x="135999" y="13992"/>
                  </a:cubicBezTo>
                  <a:cubicBezTo>
                    <a:pt x="135796" y="13992"/>
                    <a:pt x="135593" y="13989"/>
                    <a:pt x="135392" y="13983"/>
                  </a:cubicBezTo>
                  <a:cubicBezTo>
                    <a:pt x="128812" y="13820"/>
                    <a:pt x="123113" y="11107"/>
                    <a:pt x="117915" y="7015"/>
                  </a:cubicBezTo>
                  <a:cubicBezTo>
                    <a:pt x="115533" y="5097"/>
                    <a:pt x="113178" y="4366"/>
                    <a:pt x="110793" y="4366"/>
                  </a:cubicBezTo>
                  <a:cubicBezTo>
                    <a:pt x="107197" y="4366"/>
                    <a:pt x="103534" y="6028"/>
                    <a:pt x="99610" y="7789"/>
                  </a:cubicBezTo>
                  <a:cubicBezTo>
                    <a:pt x="94633" y="10001"/>
                    <a:pt x="28871" y="12877"/>
                    <a:pt x="1" y="18297"/>
                  </a:cubicBezTo>
                  <a:lnTo>
                    <a:pt x="1" y="19903"/>
                  </a:lnTo>
                  <a:lnTo>
                    <a:pt x="1" y="24602"/>
                  </a:lnTo>
                  <a:lnTo>
                    <a:pt x="1" y="83448"/>
                  </a:lnTo>
                  <a:lnTo>
                    <a:pt x="263482" y="83448"/>
                  </a:lnTo>
                  <a:lnTo>
                    <a:pt x="263482" y="24823"/>
                  </a:lnTo>
                  <a:lnTo>
                    <a:pt x="263482" y="19903"/>
                  </a:lnTo>
                  <a:lnTo>
                    <a:pt x="263482" y="9338"/>
                  </a:lnTo>
                  <a:cubicBezTo>
                    <a:pt x="252421" y="8895"/>
                    <a:pt x="192026" y="8453"/>
                    <a:pt x="187933" y="6572"/>
                  </a:cubicBezTo>
                  <a:cubicBezTo>
                    <a:pt x="181907" y="3864"/>
                    <a:pt x="176708" y="710"/>
                    <a:pt x="170014" y="46"/>
                  </a:cubicBezTo>
                  <a:cubicBezTo>
                    <a:pt x="169683" y="15"/>
                    <a:pt x="169354" y="0"/>
                    <a:pt x="169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 flipH="1">
              <a:off x="39" y="3296749"/>
              <a:ext cx="5980956" cy="913420"/>
            </a:xfrm>
            <a:custGeom>
              <a:avLst/>
              <a:gdLst/>
              <a:ahLst/>
              <a:cxnLst/>
              <a:rect l="l" t="t" r="r" b="b"/>
              <a:pathLst>
                <a:path w="172337" h="33161" extrusionOk="0">
                  <a:moveTo>
                    <a:pt x="172336" y="0"/>
                  </a:moveTo>
                  <a:cubicBezTo>
                    <a:pt x="164761" y="389"/>
                    <a:pt x="93358" y="942"/>
                    <a:pt x="85173" y="1717"/>
                  </a:cubicBezTo>
                  <a:cubicBezTo>
                    <a:pt x="37777" y="6252"/>
                    <a:pt x="0" y="16539"/>
                    <a:pt x="774" y="24614"/>
                  </a:cubicBezTo>
                  <a:cubicBezTo>
                    <a:pt x="1298" y="30077"/>
                    <a:pt x="19345" y="33161"/>
                    <a:pt x="45646" y="33161"/>
                  </a:cubicBezTo>
                  <a:cubicBezTo>
                    <a:pt x="58215" y="33161"/>
                    <a:pt x="72669" y="32457"/>
                    <a:pt x="87995" y="30972"/>
                  </a:cubicBezTo>
                  <a:cubicBezTo>
                    <a:pt x="95185" y="30308"/>
                    <a:pt x="165646" y="29481"/>
                    <a:pt x="172336" y="28538"/>
                  </a:cubicBezTo>
                  <a:lnTo>
                    <a:pt x="172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 flipH="1">
              <a:off x="32" y="3468700"/>
              <a:ext cx="7602143" cy="1275089"/>
            </a:xfrm>
            <a:custGeom>
              <a:avLst/>
              <a:gdLst/>
              <a:ahLst/>
              <a:cxnLst/>
              <a:rect l="l" t="t" r="r" b="b"/>
              <a:pathLst>
                <a:path w="263483" h="45945" extrusionOk="0">
                  <a:moveTo>
                    <a:pt x="15112" y="0"/>
                  </a:moveTo>
                  <a:cubicBezTo>
                    <a:pt x="8279" y="0"/>
                    <a:pt x="2968" y="36"/>
                    <a:pt x="1" y="106"/>
                  </a:cubicBezTo>
                  <a:lnTo>
                    <a:pt x="1" y="35777"/>
                  </a:lnTo>
                  <a:cubicBezTo>
                    <a:pt x="15323" y="39042"/>
                    <a:pt x="102154" y="41750"/>
                    <a:pt x="121291" y="43577"/>
                  </a:cubicBezTo>
                  <a:cubicBezTo>
                    <a:pt x="138058" y="45186"/>
                    <a:pt x="173359" y="45944"/>
                    <a:pt x="205040" y="45944"/>
                  </a:cubicBezTo>
                  <a:cubicBezTo>
                    <a:pt x="231043" y="45944"/>
                    <a:pt x="254606" y="45433"/>
                    <a:pt x="263482" y="44462"/>
                  </a:cubicBezTo>
                  <a:lnTo>
                    <a:pt x="263482" y="15535"/>
                  </a:lnTo>
                  <a:cubicBezTo>
                    <a:pt x="244678" y="10004"/>
                    <a:pt x="154306" y="5137"/>
                    <a:pt x="125215" y="2372"/>
                  </a:cubicBezTo>
                  <a:cubicBezTo>
                    <a:pt x="108404" y="740"/>
                    <a:pt x="46106" y="0"/>
                    <a:pt x="15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 flipH="1">
              <a:off x="2602734" y="3468701"/>
              <a:ext cx="6541441" cy="1762812"/>
            </a:xfrm>
            <a:custGeom>
              <a:avLst/>
              <a:gdLst/>
              <a:ahLst/>
              <a:cxnLst/>
              <a:rect l="l" t="t" r="r" b="b"/>
              <a:pathLst>
                <a:path w="188487" h="42503" extrusionOk="0">
                  <a:moveTo>
                    <a:pt x="44600" y="1"/>
                  </a:moveTo>
                  <a:cubicBezTo>
                    <a:pt x="18490" y="1"/>
                    <a:pt x="1" y="2407"/>
                    <a:pt x="1" y="2407"/>
                  </a:cubicBezTo>
                  <a:lnTo>
                    <a:pt x="1" y="42502"/>
                  </a:lnTo>
                  <a:lnTo>
                    <a:pt x="188486" y="42502"/>
                  </a:lnTo>
                  <a:cubicBezTo>
                    <a:pt x="153000" y="6706"/>
                    <a:pt x="88183" y="1"/>
                    <a:pt x="44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8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2039" name="Google Shape;2039;p8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0" name="Google Shape;2040;p8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8"/>
          <p:cNvGrpSpPr/>
          <p:nvPr/>
        </p:nvGrpSpPr>
        <p:grpSpPr>
          <a:xfrm>
            <a:off x="199125" y="4603991"/>
            <a:ext cx="8745772" cy="1211073"/>
            <a:chOff x="199125" y="4681116"/>
            <a:chExt cx="8745772" cy="1211073"/>
          </a:xfrm>
        </p:grpSpPr>
        <p:grpSp>
          <p:nvGrpSpPr>
            <p:cNvPr id="2042" name="Google Shape;2042;p8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2043" name="Google Shape;204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3" name="Google Shape;2063;p8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2064" name="Google Shape;206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4" name="Google Shape;2084;p8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2085" name="Google Shape;208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5" name="Google Shape;2105;p8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2106" name="Google Shape;2106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8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2127" name="Google Shape;2127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7" name="Google Shape;2147;p8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2148" name="Google Shape;2148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8" name="Google Shape;2168;p8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2169" name="Google Shape;2169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9" name="Google Shape;2189;p8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2190" name="Google Shape;2190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8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2211" name="Google Shape;2211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1" name="Google Shape;2231;p8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2232" name="Google Shape;2232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2" name="Google Shape;2252;p8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2253" name="Google Shape;225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3" name="Google Shape;2273;p8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2274" name="Google Shape;227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4" name="Google Shape;2294;p8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2295" name="Google Shape;229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5" name="Google Shape;2315;p8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2316" name="Google Shape;2316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8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2337" name="Google Shape;2337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7" name="Google Shape;2357;p8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2358" name="Google Shape;2358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8" name="Google Shape;2378;p8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2379" name="Google Shape;2379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8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2400" name="Google Shape;2400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0" name="Google Shape;2420;p8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2421" name="Google Shape;2421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8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2442" name="Google Shape;2442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2" name="Google Shape;2462;p8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2463" name="Google Shape;2463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8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2484" name="Google Shape;2484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4" name="Google Shape;2504;p8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2505" name="Google Shape;2505;p8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8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8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8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8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8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8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8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8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8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8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8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8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8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5" name="Google Shape;2525;p8"/>
          <p:cNvSpPr txBox="1">
            <a:spLocks noGrp="1"/>
          </p:cNvSpPr>
          <p:nvPr>
            <p:ph type="title"/>
          </p:nvPr>
        </p:nvSpPr>
        <p:spPr>
          <a:xfrm>
            <a:off x="713225" y="1665850"/>
            <a:ext cx="7717500" cy="18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9"/>
          <p:cNvSpPr/>
          <p:nvPr/>
        </p:nvSpPr>
        <p:spPr>
          <a:xfrm>
            <a:off x="-1" y="2247924"/>
            <a:ext cx="9144178" cy="2896098"/>
          </a:xfrm>
          <a:custGeom>
            <a:avLst/>
            <a:gdLst/>
            <a:ahLst/>
            <a:cxnLst/>
            <a:rect l="l" t="t" r="r" b="b"/>
            <a:pathLst>
              <a:path w="263483" h="83449" extrusionOk="0">
                <a:moveTo>
                  <a:pt x="169026" y="0"/>
                </a:moveTo>
                <a:cubicBezTo>
                  <a:pt x="162948" y="0"/>
                  <a:pt x="157431" y="5149"/>
                  <a:pt x="152758" y="8453"/>
                </a:cubicBezTo>
                <a:cubicBezTo>
                  <a:pt x="148112" y="11714"/>
                  <a:pt x="141762" y="13992"/>
                  <a:pt x="135999" y="13992"/>
                </a:cubicBezTo>
                <a:cubicBezTo>
                  <a:pt x="135796" y="13992"/>
                  <a:pt x="135593" y="13989"/>
                  <a:pt x="135392" y="13983"/>
                </a:cubicBezTo>
                <a:cubicBezTo>
                  <a:pt x="128812" y="13820"/>
                  <a:pt x="123113" y="11107"/>
                  <a:pt x="117915" y="7015"/>
                </a:cubicBezTo>
                <a:cubicBezTo>
                  <a:pt x="115533" y="5097"/>
                  <a:pt x="113178" y="4366"/>
                  <a:pt x="110793" y="4366"/>
                </a:cubicBezTo>
                <a:cubicBezTo>
                  <a:pt x="107197" y="4366"/>
                  <a:pt x="103534" y="6028"/>
                  <a:pt x="99610" y="7789"/>
                </a:cubicBezTo>
                <a:cubicBezTo>
                  <a:pt x="94633" y="10001"/>
                  <a:pt x="28871" y="12877"/>
                  <a:pt x="1" y="18297"/>
                </a:cubicBezTo>
                <a:lnTo>
                  <a:pt x="1" y="19903"/>
                </a:lnTo>
                <a:lnTo>
                  <a:pt x="1" y="24602"/>
                </a:lnTo>
                <a:lnTo>
                  <a:pt x="1" y="83448"/>
                </a:lnTo>
                <a:lnTo>
                  <a:pt x="263482" y="83448"/>
                </a:lnTo>
                <a:lnTo>
                  <a:pt x="263482" y="24823"/>
                </a:lnTo>
                <a:lnTo>
                  <a:pt x="263482" y="19903"/>
                </a:lnTo>
                <a:lnTo>
                  <a:pt x="263482" y="9338"/>
                </a:lnTo>
                <a:cubicBezTo>
                  <a:pt x="252421" y="8895"/>
                  <a:pt x="192026" y="8453"/>
                  <a:pt x="187933" y="6572"/>
                </a:cubicBezTo>
                <a:cubicBezTo>
                  <a:pt x="181907" y="3864"/>
                  <a:pt x="176708" y="710"/>
                  <a:pt x="170014" y="46"/>
                </a:cubicBezTo>
                <a:cubicBezTo>
                  <a:pt x="169683" y="15"/>
                  <a:pt x="169354" y="0"/>
                  <a:pt x="1690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9"/>
          <p:cNvSpPr/>
          <p:nvPr/>
        </p:nvSpPr>
        <p:spPr>
          <a:xfrm>
            <a:off x="3163181" y="2706338"/>
            <a:ext cx="5980956" cy="1150853"/>
          </a:xfrm>
          <a:custGeom>
            <a:avLst/>
            <a:gdLst/>
            <a:ahLst/>
            <a:cxnLst/>
            <a:rect l="l" t="t" r="r" b="b"/>
            <a:pathLst>
              <a:path w="172337" h="33161" extrusionOk="0">
                <a:moveTo>
                  <a:pt x="172336" y="0"/>
                </a:moveTo>
                <a:cubicBezTo>
                  <a:pt x="164761" y="389"/>
                  <a:pt x="93358" y="942"/>
                  <a:pt x="85173" y="1717"/>
                </a:cubicBezTo>
                <a:cubicBezTo>
                  <a:pt x="37777" y="6252"/>
                  <a:pt x="0" y="16539"/>
                  <a:pt x="774" y="24614"/>
                </a:cubicBezTo>
                <a:cubicBezTo>
                  <a:pt x="1298" y="30077"/>
                  <a:pt x="19345" y="33161"/>
                  <a:pt x="45646" y="33161"/>
                </a:cubicBezTo>
                <a:cubicBezTo>
                  <a:pt x="58215" y="33161"/>
                  <a:pt x="72669" y="32457"/>
                  <a:pt x="87995" y="30972"/>
                </a:cubicBezTo>
                <a:cubicBezTo>
                  <a:pt x="95185" y="30308"/>
                  <a:pt x="165646" y="29481"/>
                  <a:pt x="172336" y="28538"/>
                </a:cubicBezTo>
                <a:lnTo>
                  <a:pt x="172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9"/>
          <p:cNvSpPr/>
          <p:nvPr/>
        </p:nvSpPr>
        <p:spPr>
          <a:xfrm>
            <a:off x="-1" y="2934972"/>
            <a:ext cx="9144178" cy="1594521"/>
          </a:xfrm>
          <a:custGeom>
            <a:avLst/>
            <a:gdLst/>
            <a:ahLst/>
            <a:cxnLst/>
            <a:rect l="l" t="t" r="r" b="b"/>
            <a:pathLst>
              <a:path w="263483" h="45945" extrusionOk="0">
                <a:moveTo>
                  <a:pt x="15112" y="0"/>
                </a:moveTo>
                <a:cubicBezTo>
                  <a:pt x="8279" y="0"/>
                  <a:pt x="2968" y="36"/>
                  <a:pt x="1" y="106"/>
                </a:cubicBezTo>
                <a:lnTo>
                  <a:pt x="1" y="35777"/>
                </a:lnTo>
                <a:cubicBezTo>
                  <a:pt x="15323" y="39042"/>
                  <a:pt x="102154" y="41750"/>
                  <a:pt x="121291" y="43577"/>
                </a:cubicBezTo>
                <a:cubicBezTo>
                  <a:pt x="138058" y="45186"/>
                  <a:pt x="173359" y="45944"/>
                  <a:pt x="205040" y="45944"/>
                </a:cubicBezTo>
                <a:cubicBezTo>
                  <a:pt x="231043" y="45944"/>
                  <a:pt x="254606" y="45433"/>
                  <a:pt x="263482" y="44462"/>
                </a:cubicBezTo>
                <a:lnTo>
                  <a:pt x="263482" y="15535"/>
                </a:lnTo>
                <a:cubicBezTo>
                  <a:pt x="244678" y="10004"/>
                  <a:pt x="154306" y="5137"/>
                  <a:pt x="125215" y="2372"/>
                </a:cubicBezTo>
                <a:cubicBezTo>
                  <a:pt x="108404" y="740"/>
                  <a:pt x="46106" y="0"/>
                  <a:pt x="151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9"/>
          <p:cNvSpPr/>
          <p:nvPr/>
        </p:nvSpPr>
        <p:spPr>
          <a:xfrm>
            <a:off x="-1" y="3668941"/>
            <a:ext cx="6541441" cy="1475067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44600" y="1"/>
                </a:moveTo>
                <a:cubicBezTo>
                  <a:pt x="18490" y="1"/>
                  <a:pt x="1" y="2407"/>
                  <a:pt x="1" y="2407"/>
                </a:cubicBezTo>
                <a:lnTo>
                  <a:pt x="1" y="42502"/>
                </a:lnTo>
                <a:lnTo>
                  <a:pt x="188486" y="42502"/>
                </a:lnTo>
                <a:cubicBezTo>
                  <a:pt x="153000" y="6706"/>
                  <a:pt x="88183" y="1"/>
                  <a:pt x="4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9"/>
          <p:cNvSpPr/>
          <p:nvPr/>
        </p:nvSpPr>
        <p:spPr>
          <a:xfrm>
            <a:off x="2602702" y="3668941"/>
            <a:ext cx="6541441" cy="1475067"/>
          </a:xfrm>
          <a:custGeom>
            <a:avLst/>
            <a:gdLst/>
            <a:ahLst/>
            <a:cxnLst/>
            <a:rect l="l" t="t" r="r" b="b"/>
            <a:pathLst>
              <a:path w="188487" h="42503" extrusionOk="0">
                <a:moveTo>
                  <a:pt x="143887" y="1"/>
                </a:moveTo>
                <a:cubicBezTo>
                  <a:pt x="100303" y="1"/>
                  <a:pt x="35487" y="6706"/>
                  <a:pt x="1" y="42502"/>
                </a:cubicBezTo>
                <a:lnTo>
                  <a:pt x="188486" y="42502"/>
                </a:lnTo>
                <a:lnTo>
                  <a:pt x="188486" y="2407"/>
                </a:lnTo>
                <a:cubicBezTo>
                  <a:pt x="188486" y="2407"/>
                  <a:pt x="169996" y="1"/>
                  <a:pt x="143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2" name="Google Shape;2532;p9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2533" name="Google Shape;2533;p9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4" name="Google Shape;2534;p9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9"/>
          <p:cNvGrpSpPr/>
          <p:nvPr/>
        </p:nvGrpSpPr>
        <p:grpSpPr>
          <a:xfrm>
            <a:off x="199125" y="4711966"/>
            <a:ext cx="8745772" cy="1211073"/>
            <a:chOff x="199125" y="4681116"/>
            <a:chExt cx="8745772" cy="1211073"/>
          </a:xfrm>
        </p:grpSpPr>
        <p:grpSp>
          <p:nvGrpSpPr>
            <p:cNvPr id="2536" name="Google Shape;2536;p9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2537" name="Google Shape;253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9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2558" name="Google Shape;255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8" name="Google Shape;2578;p9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2579" name="Google Shape;257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9" name="Google Shape;2599;p9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2600" name="Google Shape;2600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0" name="Google Shape;2620;p9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2621" name="Google Shape;2621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1" name="Google Shape;2641;p9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2642" name="Google Shape;2642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2" name="Google Shape;2662;p9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2663" name="Google Shape;2663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3" name="Google Shape;2683;p9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2684" name="Google Shape;2684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4" name="Google Shape;2704;p9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2705" name="Google Shape;2705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9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2726" name="Google Shape;2726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6" name="Google Shape;2746;p9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2747" name="Google Shape;274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7" name="Google Shape;2767;p9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2768" name="Google Shape;276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8" name="Google Shape;2788;p9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2789" name="Google Shape;278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9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2810" name="Google Shape;2810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0" name="Google Shape;2830;p9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2831" name="Google Shape;2831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1" name="Google Shape;2851;p9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2852" name="Google Shape;2852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2" name="Google Shape;2872;p9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2873" name="Google Shape;2873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3" name="Google Shape;2893;p9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2894" name="Google Shape;2894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4" name="Google Shape;2914;p9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2915" name="Google Shape;2915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5" name="Google Shape;2935;p9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2936" name="Google Shape;2936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9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2957" name="Google Shape;2957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7" name="Google Shape;2977;p9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2978" name="Google Shape;2978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8" name="Google Shape;2998;p9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2999" name="Google Shape;2999;p9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9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9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9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9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9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9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9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9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9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9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9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9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9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9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9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9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9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9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9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19" name="Google Shape;3019;p9"/>
          <p:cNvSpPr txBox="1">
            <a:spLocks noGrp="1"/>
          </p:cNvSpPr>
          <p:nvPr>
            <p:ph type="title"/>
          </p:nvPr>
        </p:nvSpPr>
        <p:spPr>
          <a:xfrm>
            <a:off x="1094350" y="1189100"/>
            <a:ext cx="6955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020" name="Google Shape;302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0"/>
          <p:cNvSpPr txBox="1">
            <a:spLocks noGrp="1"/>
          </p:cNvSpPr>
          <p:nvPr>
            <p:ph type="title"/>
          </p:nvPr>
        </p:nvSpPr>
        <p:spPr>
          <a:xfrm>
            <a:off x="1763150" y="4014450"/>
            <a:ext cx="56178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4" name="Google Shape;3024;p11"/>
          <p:cNvGrpSpPr/>
          <p:nvPr/>
        </p:nvGrpSpPr>
        <p:grpSpPr>
          <a:xfrm>
            <a:off x="9" y="1228125"/>
            <a:ext cx="9144291" cy="3909793"/>
            <a:chOff x="9" y="1228125"/>
            <a:chExt cx="9144291" cy="3909793"/>
          </a:xfrm>
        </p:grpSpPr>
        <p:sp>
          <p:nvSpPr>
            <p:cNvPr id="3025" name="Google Shape;3025;p11"/>
            <p:cNvSpPr/>
            <p:nvPr/>
          </p:nvSpPr>
          <p:spPr>
            <a:xfrm flipH="1">
              <a:off x="395" y="1228125"/>
              <a:ext cx="9143905" cy="1264626"/>
            </a:xfrm>
            <a:custGeom>
              <a:avLst/>
              <a:gdLst/>
              <a:ahLst/>
              <a:cxnLst/>
              <a:rect l="l" t="t" r="r" b="b"/>
              <a:pathLst>
                <a:path w="256527" h="46264" extrusionOk="0">
                  <a:moveTo>
                    <a:pt x="170007" y="1"/>
                  </a:moveTo>
                  <a:cubicBezTo>
                    <a:pt x="164102" y="644"/>
                    <a:pt x="148464" y="9083"/>
                    <a:pt x="143155" y="11267"/>
                  </a:cubicBezTo>
                  <a:cubicBezTo>
                    <a:pt x="142063" y="11715"/>
                    <a:pt x="140721" y="11862"/>
                    <a:pt x="139283" y="11862"/>
                  </a:cubicBezTo>
                  <a:cubicBezTo>
                    <a:pt x="136504" y="11862"/>
                    <a:pt x="133275" y="11267"/>
                    <a:pt x="130349" y="10623"/>
                  </a:cubicBezTo>
                  <a:cubicBezTo>
                    <a:pt x="127470" y="9976"/>
                    <a:pt x="124888" y="9380"/>
                    <a:pt x="123499" y="9380"/>
                  </a:cubicBezTo>
                  <a:lnTo>
                    <a:pt x="123149" y="9380"/>
                  </a:lnTo>
                  <a:cubicBezTo>
                    <a:pt x="120024" y="9678"/>
                    <a:pt x="88057" y="31618"/>
                    <a:pt x="83292" y="31618"/>
                  </a:cubicBezTo>
                  <a:cubicBezTo>
                    <a:pt x="83241" y="31618"/>
                    <a:pt x="83141" y="31570"/>
                    <a:pt x="83094" y="31570"/>
                  </a:cubicBezTo>
                  <a:cubicBezTo>
                    <a:pt x="79078" y="30976"/>
                    <a:pt x="51272" y="16282"/>
                    <a:pt x="44558" y="16282"/>
                  </a:cubicBezTo>
                  <a:cubicBezTo>
                    <a:pt x="44547" y="16282"/>
                    <a:pt x="44535" y="16282"/>
                    <a:pt x="44523" y="16282"/>
                  </a:cubicBezTo>
                  <a:lnTo>
                    <a:pt x="44325" y="16282"/>
                  </a:lnTo>
                  <a:cubicBezTo>
                    <a:pt x="38071" y="16580"/>
                    <a:pt x="1" y="33159"/>
                    <a:pt x="1" y="33159"/>
                  </a:cubicBezTo>
                  <a:lnTo>
                    <a:pt x="1" y="46263"/>
                  </a:lnTo>
                  <a:lnTo>
                    <a:pt x="256527" y="46263"/>
                  </a:lnTo>
                  <a:lnTo>
                    <a:pt x="256527" y="45814"/>
                  </a:lnTo>
                  <a:cubicBezTo>
                    <a:pt x="248585" y="43285"/>
                    <a:pt x="209022" y="30478"/>
                    <a:pt x="205349" y="28791"/>
                  </a:cubicBezTo>
                  <a:cubicBezTo>
                    <a:pt x="201330" y="26904"/>
                    <a:pt x="176559" y="1"/>
                    <a:pt x="170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 flipH="1">
              <a:off x="9" y="2492693"/>
              <a:ext cx="9144291" cy="2466765"/>
            </a:xfrm>
            <a:custGeom>
              <a:avLst/>
              <a:gdLst/>
              <a:ahLst/>
              <a:cxnLst/>
              <a:rect l="l" t="t" r="r" b="b"/>
              <a:pathLst>
                <a:path w="256376" h="90242" extrusionOk="0">
                  <a:moveTo>
                    <a:pt x="1" y="0"/>
                  </a:moveTo>
                  <a:lnTo>
                    <a:pt x="1" y="90241"/>
                  </a:lnTo>
                  <a:lnTo>
                    <a:pt x="256376" y="90241"/>
                  </a:lnTo>
                  <a:lnTo>
                    <a:pt x="25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 flipH="1">
              <a:off x="538" y="3015421"/>
              <a:ext cx="9143762" cy="2122496"/>
            </a:xfrm>
            <a:custGeom>
              <a:avLst/>
              <a:gdLst/>
              <a:ahLst/>
              <a:cxnLst/>
              <a:rect l="l" t="t" r="r" b="b"/>
              <a:pathLst>
                <a:path w="198357" h="54416" extrusionOk="0">
                  <a:moveTo>
                    <a:pt x="24346" y="1"/>
                  </a:moveTo>
                  <a:cubicBezTo>
                    <a:pt x="6340" y="1"/>
                    <a:pt x="1" y="2197"/>
                    <a:pt x="1" y="2197"/>
                  </a:cubicBezTo>
                  <a:lnTo>
                    <a:pt x="1" y="54416"/>
                  </a:lnTo>
                  <a:lnTo>
                    <a:pt x="198356" y="54416"/>
                  </a:lnTo>
                  <a:lnTo>
                    <a:pt x="198356" y="2594"/>
                  </a:lnTo>
                  <a:cubicBezTo>
                    <a:pt x="198356" y="2594"/>
                    <a:pt x="173135" y="8811"/>
                    <a:pt x="134774" y="8811"/>
                  </a:cubicBezTo>
                  <a:cubicBezTo>
                    <a:pt x="119698" y="8811"/>
                    <a:pt x="102592" y="7851"/>
                    <a:pt x="84190" y="5175"/>
                  </a:cubicBezTo>
                  <a:cubicBezTo>
                    <a:pt x="56706" y="1163"/>
                    <a:pt x="37441" y="1"/>
                    <a:pt x="2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 flipH="1">
              <a:off x="98" y="3115559"/>
              <a:ext cx="5429445" cy="2022085"/>
            </a:xfrm>
            <a:custGeom>
              <a:avLst/>
              <a:gdLst/>
              <a:ahLst/>
              <a:cxnLst/>
              <a:rect l="l" t="t" r="r" b="b"/>
              <a:pathLst>
                <a:path w="178000" h="73517" extrusionOk="0">
                  <a:moveTo>
                    <a:pt x="178000" y="1"/>
                  </a:moveTo>
                  <a:cubicBezTo>
                    <a:pt x="178000" y="1"/>
                    <a:pt x="158594" y="14944"/>
                    <a:pt x="156708" y="14944"/>
                  </a:cubicBezTo>
                  <a:cubicBezTo>
                    <a:pt x="154770" y="14944"/>
                    <a:pt x="122902" y="16036"/>
                    <a:pt x="113920" y="19312"/>
                  </a:cubicBezTo>
                  <a:cubicBezTo>
                    <a:pt x="104886" y="22536"/>
                    <a:pt x="81854" y="45171"/>
                    <a:pt x="76045" y="47804"/>
                  </a:cubicBezTo>
                  <a:cubicBezTo>
                    <a:pt x="70187" y="50433"/>
                    <a:pt x="27352" y="63438"/>
                    <a:pt x="23131" y="63835"/>
                  </a:cubicBezTo>
                  <a:cubicBezTo>
                    <a:pt x="18914" y="64232"/>
                    <a:pt x="0" y="73516"/>
                    <a:pt x="0" y="73516"/>
                  </a:cubicBezTo>
                  <a:lnTo>
                    <a:pt x="178000" y="73516"/>
                  </a:lnTo>
                  <a:lnTo>
                    <a:pt x="178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11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3030" name="Google Shape;3030;p11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1" name="Google Shape;3031;p11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2" name="Google Shape;3032;p11"/>
          <p:cNvSpPr txBox="1">
            <a:spLocks noGrp="1"/>
          </p:cNvSpPr>
          <p:nvPr>
            <p:ph type="subTitle" idx="1"/>
          </p:nvPr>
        </p:nvSpPr>
        <p:spPr>
          <a:xfrm>
            <a:off x="1675450" y="3106675"/>
            <a:ext cx="5793000" cy="4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3" name="Google Shape;3033;p11"/>
          <p:cNvSpPr txBox="1">
            <a:spLocks noGrp="1"/>
          </p:cNvSpPr>
          <p:nvPr>
            <p:ph type="title" hasCustomPrompt="1"/>
          </p:nvPr>
        </p:nvSpPr>
        <p:spPr>
          <a:xfrm>
            <a:off x="1675450" y="1818750"/>
            <a:ext cx="57930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3034" name="Google Shape;3034;p11"/>
          <p:cNvGrpSpPr/>
          <p:nvPr/>
        </p:nvGrpSpPr>
        <p:grpSpPr>
          <a:xfrm>
            <a:off x="199125" y="4057266"/>
            <a:ext cx="8745772" cy="1211073"/>
            <a:chOff x="199125" y="4681116"/>
            <a:chExt cx="8745772" cy="1211073"/>
          </a:xfrm>
        </p:grpSpPr>
        <p:grpSp>
          <p:nvGrpSpPr>
            <p:cNvPr id="3035" name="Google Shape;3035;p11"/>
            <p:cNvGrpSpPr/>
            <p:nvPr/>
          </p:nvGrpSpPr>
          <p:grpSpPr>
            <a:xfrm>
              <a:off x="199125" y="4681116"/>
              <a:ext cx="262572" cy="1089523"/>
              <a:chOff x="2929350" y="325975"/>
              <a:chExt cx="603475" cy="2504075"/>
            </a:xfrm>
          </p:grpSpPr>
          <p:sp>
            <p:nvSpPr>
              <p:cNvPr id="3036" name="Google Shape;303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6" name="Google Shape;3056;p11"/>
            <p:cNvGrpSpPr/>
            <p:nvPr/>
          </p:nvGrpSpPr>
          <p:grpSpPr>
            <a:xfrm>
              <a:off x="970325" y="4681116"/>
              <a:ext cx="262572" cy="1089523"/>
              <a:chOff x="2929350" y="325975"/>
              <a:chExt cx="603475" cy="2504075"/>
            </a:xfrm>
          </p:grpSpPr>
          <p:sp>
            <p:nvSpPr>
              <p:cNvPr id="3057" name="Google Shape;305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7" name="Google Shape;3077;p11"/>
            <p:cNvGrpSpPr/>
            <p:nvPr/>
          </p:nvGrpSpPr>
          <p:grpSpPr>
            <a:xfrm>
              <a:off x="1741525" y="4681116"/>
              <a:ext cx="262572" cy="1089523"/>
              <a:chOff x="2929350" y="325975"/>
              <a:chExt cx="603475" cy="2504075"/>
            </a:xfrm>
          </p:grpSpPr>
          <p:sp>
            <p:nvSpPr>
              <p:cNvPr id="3078" name="Google Shape;307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8" name="Google Shape;3098;p11"/>
            <p:cNvGrpSpPr/>
            <p:nvPr/>
          </p:nvGrpSpPr>
          <p:grpSpPr>
            <a:xfrm>
              <a:off x="2512725" y="4681116"/>
              <a:ext cx="262572" cy="1089523"/>
              <a:chOff x="2929350" y="325975"/>
              <a:chExt cx="603475" cy="2504075"/>
            </a:xfrm>
          </p:grpSpPr>
          <p:sp>
            <p:nvSpPr>
              <p:cNvPr id="3099" name="Google Shape;3099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9" name="Google Shape;3119;p11"/>
            <p:cNvGrpSpPr/>
            <p:nvPr/>
          </p:nvGrpSpPr>
          <p:grpSpPr>
            <a:xfrm>
              <a:off x="3283925" y="4681116"/>
              <a:ext cx="262572" cy="1089523"/>
              <a:chOff x="2929350" y="325975"/>
              <a:chExt cx="603475" cy="2504075"/>
            </a:xfrm>
          </p:grpSpPr>
          <p:sp>
            <p:nvSpPr>
              <p:cNvPr id="3120" name="Google Shape;3120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0" name="Google Shape;3140;p11"/>
            <p:cNvGrpSpPr/>
            <p:nvPr/>
          </p:nvGrpSpPr>
          <p:grpSpPr>
            <a:xfrm>
              <a:off x="4055125" y="4681116"/>
              <a:ext cx="262572" cy="1089523"/>
              <a:chOff x="2929350" y="325975"/>
              <a:chExt cx="603475" cy="2504075"/>
            </a:xfrm>
          </p:grpSpPr>
          <p:sp>
            <p:nvSpPr>
              <p:cNvPr id="3141" name="Google Shape;3141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1" name="Google Shape;3161;p11"/>
            <p:cNvGrpSpPr/>
            <p:nvPr/>
          </p:nvGrpSpPr>
          <p:grpSpPr>
            <a:xfrm>
              <a:off x="4826325" y="4681116"/>
              <a:ext cx="262572" cy="1089523"/>
              <a:chOff x="2929350" y="325975"/>
              <a:chExt cx="603475" cy="2504075"/>
            </a:xfrm>
          </p:grpSpPr>
          <p:sp>
            <p:nvSpPr>
              <p:cNvPr id="3162" name="Google Shape;3162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2" name="Google Shape;3182;p11"/>
            <p:cNvGrpSpPr/>
            <p:nvPr/>
          </p:nvGrpSpPr>
          <p:grpSpPr>
            <a:xfrm>
              <a:off x="5597525" y="4681116"/>
              <a:ext cx="262572" cy="1089523"/>
              <a:chOff x="2929350" y="325975"/>
              <a:chExt cx="603475" cy="2504075"/>
            </a:xfrm>
          </p:grpSpPr>
          <p:sp>
            <p:nvSpPr>
              <p:cNvPr id="3183" name="Google Shape;3183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3" name="Google Shape;3203;p11"/>
            <p:cNvGrpSpPr/>
            <p:nvPr/>
          </p:nvGrpSpPr>
          <p:grpSpPr>
            <a:xfrm>
              <a:off x="6368725" y="4681116"/>
              <a:ext cx="262572" cy="1089523"/>
              <a:chOff x="2929350" y="325975"/>
              <a:chExt cx="603475" cy="2504075"/>
            </a:xfrm>
          </p:grpSpPr>
          <p:sp>
            <p:nvSpPr>
              <p:cNvPr id="3204" name="Google Shape;3204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4" name="Google Shape;3224;p11"/>
            <p:cNvGrpSpPr/>
            <p:nvPr/>
          </p:nvGrpSpPr>
          <p:grpSpPr>
            <a:xfrm>
              <a:off x="7139925" y="4681116"/>
              <a:ext cx="262572" cy="1089523"/>
              <a:chOff x="2929350" y="325975"/>
              <a:chExt cx="603475" cy="2504075"/>
            </a:xfrm>
          </p:grpSpPr>
          <p:sp>
            <p:nvSpPr>
              <p:cNvPr id="3225" name="Google Shape;3225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5" name="Google Shape;3245;p11"/>
            <p:cNvGrpSpPr/>
            <p:nvPr/>
          </p:nvGrpSpPr>
          <p:grpSpPr>
            <a:xfrm>
              <a:off x="7911125" y="4681116"/>
              <a:ext cx="262572" cy="1089523"/>
              <a:chOff x="2929350" y="325975"/>
              <a:chExt cx="603475" cy="2504075"/>
            </a:xfrm>
          </p:grpSpPr>
          <p:sp>
            <p:nvSpPr>
              <p:cNvPr id="3246" name="Google Shape;324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6" name="Google Shape;3266;p11"/>
            <p:cNvGrpSpPr/>
            <p:nvPr/>
          </p:nvGrpSpPr>
          <p:grpSpPr>
            <a:xfrm>
              <a:off x="8682325" y="4681116"/>
              <a:ext cx="262572" cy="1089523"/>
              <a:chOff x="2929350" y="325975"/>
              <a:chExt cx="603475" cy="2504075"/>
            </a:xfrm>
          </p:grpSpPr>
          <p:sp>
            <p:nvSpPr>
              <p:cNvPr id="3267" name="Google Shape;326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7" name="Google Shape;3287;p11"/>
            <p:cNvGrpSpPr/>
            <p:nvPr/>
          </p:nvGrpSpPr>
          <p:grpSpPr>
            <a:xfrm>
              <a:off x="584725" y="4802666"/>
              <a:ext cx="262572" cy="1089523"/>
              <a:chOff x="2929350" y="325975"/>
              <a:chExt cx="603475" cy="2504075"/>
            </a:xfrm>
          </p:grpSpPr>
          <p:sp>
            <p:nvSpPr>
              <p:cNvPr id="3288" name="Google Shape;328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8" name="Google Shape;3308;p11"/>
            <p:cNvGrpSpPr/>
            <p:nvPr/>
          </p:nvGrpSpPr>
          <p:grpSpPr>
            <a:xfrm>
              <a:off x="1355925" y="4802666"/>
              <a:ext cx="262572" cy="1089523"/>
              <a:chOff x="2929350" y="325975"/>
              <a:chExt cx="603475" cy="2504075"/>
            </a:xfrm>
          </p:grpSpPr>
          <p:sp>
            <p:nvSpPr>
              <p:cNvPr id="3309" name="Google Shape;3309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9" name="Google Shape;3329;p11"/>
            <p:cNvGrpSpPr/>
            <p:nvPr/>
          </p:nvGrpSpPr>
          <p:grpSpPr>
            <a:xfrm>
              <a:off x="2127125" y="4802666"/>
              <a:ext cx="262572" cy="1089523"/>
              <a:chOff x="2929350" y="325975"/>
              <a:chExt cx="603475" cy="2504075"/>
            </a:xfrm>
          </p:grpSpPr>
          <p:sp>
            <p:nvSpPr>
              <p:cNvPr id="3330" name="Google Shape;3330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11"/>
            <p:cNvGrpSpPr/>
            <p:nvPr/>
          </p:nvGrpSpPr>
          <p:grpSpPr>
            <a:xfrm>
              <a:off x="2898325" y="4802666"/>
              <a:ext cx="262572" cy="1089523"/>
              <a:chOff x="2929350" y="325975"/>
              <a:chExt cx="603475" cy="2504075"/>
            </a:xfrm>
          </p:grpSpPr>
          <p:sp>
            <p:nvSpPr>
              <p:cNvPr id="3351" name="Google Shape;3351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1" name="Google Shape;3371;p11"/>
            <p:cNvGrpSpPr/>
            <p:nvPr/>
          </p:nvGrpSpPr>
          <p:grpSpPr>
            <a:xfrm>
              <a:off x="3669525" y="4802666"/>
              <a:ext cx="262572" cy="1089523"/>
              <a:chOff x="2929350" y="325975"/>
              <a:chExt cx="603475" cy="2504075"/>
            </a:xfrm>
          </p:grpSpPr>
          <p:sp>
            <p:nvSpPr>
              <p:cNvPr id="3372" name="Google Shape;3372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2" name="Google Shape;3392;p11"/>
            <p:cNvGrpSpPr/>
            <p:nvPr/>
          </p:nvGrpSpPr>
          <p:grpSpPr>
            <a:xfrm>
              <a:off x="4440725" y="4802666"/>
              <a:ext cx="262572" cy="1089523"/>
              <a:chOff x="2929350" y="325975"/>
              <a:chExt cx="603475" cy="2504075"/>
            </a:xfrm>
          </p:grpSpPr>
          <p:sp>
            <p:nvSpPr>
              <p:cNvPr id="3393" name="Google Shape;3393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3" name="Google Shape;3413;p11"/>
            <p:cNvGrpSpPr/>
            <p:nvPr/>
          </p:nvGrpSpPr>
          <p:grpSpPr>
            <a:xfrm>
              <a:off x="5211925" y="4802666"/>
              <a:ext cx="262572" cy="1089523"/>
              <a:chOff x="2929350" y="325975"/>
              <a:chExt cx="603475" cy="2504075"/>
            </a:xfrm>
          </p:grpSpPr>
          <p:sp>
            <p:nvSpPr>
              <p:cNvPr id="3414" name="Google Shape;3414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4" name="Google Shape;3434;p11"/>
            <p:cNvGrpSpPr/>
            <p:nvPr/>
          </p:nvGrpSpPr>
          <p:grpSpPr>
            <a:xfrm>
              <a:off x="5983125" y="4802666"/>
              <a:ext cx="262572" cy="1089523"/>
              <a:chOff x="2929350" y="325975"/>
              <a:chExt cx="603475" cy="2504075"/>
            </a:xfrm>
          </p:grpSpPr>
          <p:sp>
            <p:nvSpPr>
              <p:cNvPr id="3435" name="Google Shape;3435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5" name="Google Shape;3455;p11"/>
            <p:cNvGrpSpPr/>
            <p:nvPr/>
          </p:nvGrpSpPr>
          <p:grpSpPr>
            <a:xfrm>
              <a:off x="6754325" y="4802666"/>
              <a:ext cx="262572" cy="1089523"/>
              <a:chOff x="2929350" y="325975"/>
              <a:chExt cx="603475" cy="2504075"/>
            </a:xfrm>
          </p:grpSpPr>
          <p:sp>
            <p:nvSpPr>
              <p:cNvPr id="3456" name="Google Shape;3456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6" name="Google Shape;3476;p11"/>
            <p:cNvGrpSpPr/>
            <p:nvPr/>
          </p:nvGrpSpPr>
          <p:grpSpPr>
            <a:xfrm>
              <a:off x="7525525" y="4802666"/>
              <a:ext cx="262572" cy="1089523"/>
              <a:chOff x="2929350" y="325975"/>
              <a:chExt cx="603475" cy="2504075"/>
            </a:xfrm>
          </p:grpSpPr>
          <p:sp>
            <p:nvSpPr>
              <p:cNvPr id="3477" name="Google Shape;3477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7" name="Google Shape;3497;p11"/>
            <p:cNvGrpSpPr/>
            <p:nvPr/>
          </p:nvGrpSpPr>
          <p:grpSpPr>
            <a:xfrm>
              <a:off x="8296725" y="4802666"/>
              <a:ext cx="262572" cy="1089523"/>
              <a:chOff x="2929350" y="325975"/>
              <a:chExt cx="603475" cy="2504075"/>
            </a:xfrm>
          </p:grpSpPr>
          <p:sp>
            <p:nvSpPr>
              <p:cNvPr id="3498" name="Google Shape;3498;p11"/>
              <p:cNvSpPr/>
              <p:nvPr/>
            </p:nvSpPr>
            <p:spPr>
              <a:xfrm>
                <a:off x="3124675" y="325975"/>
                <a:ext cx="1063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348" extrusionOk="0">
                    <a:moveTo>
                      <a:pt x="0" y="0"/>
                    </a:moveTo>
                    <a:cubicBezTo>
                      <a:pt x="0" y="1436"/>
                      <a:pt x="833" y="2731"/>
                      <a:pt x="2128" y="3378"/>
                    </a:cubicBezTo>
                    <a:lnTo>
                      <a:pt x="4255" y="4347"/>
                    </a:lnTo>
                    <a:cubicBezTo>
                      <a:pt x="4255" y="2916"/>
                      <a:pt x="3422" y="1621"/>
                      <a:pt x="2128" y="97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1"/>
              <p:cNvSpPr/>
              <p:nvPr/>
            </p:nvSpPr>
            <p:spPr>
              <a:xfrm>
                <a:off x="3231025" y="325975"/>
                <a:ext cx="10640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4348" extrusionOk="0">
                    <a:moveTo>
                      <a:pt x="4255" y="0"/>
                    </a:moveTo>
                    <a:lnTo>
                      <a:pt x="2128" y="973"/>
                    </a:lnTo>
                    <a:cubicBezTo>
                      <a:pt x="833" y="1621"/>
                      <a:pt x="1" y="2916"/>
                      <a:pt x="1" y="4347"/>
                    </a:cubicBezTo>
                    <a:lnTo>
                      <a:pt x="2128" y="3378"/>
                    </a:lnTo>
                    <a:cubicBezTo>
                      <a:pt x="3423" y="2731"/>
                      <a:pt x="4255" y="1436"/>
                      <a:pt x="425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1"/>
              <p:cNvSpPr/>
              <p:nvPr/>
            </p:nvSpPr>
            <p:spPr>
              <a:xfrm>
                <a:off x="3044950" y="381475"/>
                <a:ext cx="1861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677" extrusionOk="0">
                    <a:moveTo>
                      <a:pt x="1" y="0"/>
                    </a:moveTo>
                    <a:cubicBezTo>
                      <a:pt x="1" y="2497"/>
                      <a:pt x="1432" y="4809"/>
                      <a:pt x="3700" y="5875"/>
                    </a:cubicBezTo>
                    <a:lnTo>
                      <a:pt x="7444" y="7676"/>
                    </a:lnTo>
                    <a:cubicBezTo>
                      <a:pt x="7444" y="5135"/>
                      <a:pt x="5964" y="2823"/>
                      <a:pt x="3700" y="17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1"/>
              <p:cNvSpPr/>
              <p:nvPr/>
            </p:nvSpPr>
            <p:spPr>
              <a:xfrm>
                <a:off x="3231025" y="381475"/>
                <a:ext cx="186200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677" extrusionOk="0">
                    <a:moveTo>
                      <a:pt x="7448" y="0"/>
                    </a:moveTo>
                    <a:lnTo>
                      <a:pt x="3748" y="1757"/>
                    </a:lnTo>
                    <a:cubicBezTo>
                      <a:pt x="1436" y="2823"/>
                      <a:pt x="1" y="5135"/>
                      <a:pt x="1" y="7676"/>
                    </a:cubicBezTo>
                    <a:lnTo>
                      <a:pt x="3700" y="5875"/>
                    </a:lnTo>
                    <a:cubicBezTo>
                      <a:pt x="6012" y="4809"/>
                      <a:pt x="7448" y="2497"/>
                      <a:pt x="744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1"/>
              <p:cNvSpPr/>
              <p:nvPr/>
            </p:nvSpPr>
            <p:spPr>
              <a:xfrm>
                <a:off x="2929350" y="461275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46"/>
                    </a:lnTo>
                    <a:cubicBezTo>
                      <a:pt x="12068" y="8276"/>
                      <a:pt x="9711" y="4577"/>
                      <a:pt x="6012" y="282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1"/>
              <p:cNvSpPr/>
              <p:nvPr/>
            </p:nvSpPr>
            <p:spPr>
              <a:xfrm>
                <a:off x="3231025" y="461275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1"/>
                    </a:moveTo>
                    <a:lnTo>
                      <a:pt x="6012" y="2820"/>
                    </a:lnTo>
                    <a:cubicBezTo>
                      <a:pt x="2361" y="4577"/>
                      <a:pt x="1" y="8276"/>
                      <a:pt x="1" y="12346"/>
                    </a:cubicBezTo>
                    <a:lnTo>
                      <a:pt x="6012" y="9527"/>
                    </a:lnTo>
                    <a:cubicBezTo>
                      <a:pt x="9712" y="7769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1"/>
              <p:cNvSpPr/>
              <p:nvPr/>
            </p:nvSpPr>
            <p:spPr>
              <a:xfrm>
                <a:off x="2929350" y="68325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3"/>
                      <a:pt x="6056" y="9526"/>
                    </a:cubicBezTo>
                    <a:lnTo>
                      <a:pt x="12068" y="12393"/>
                    </a:lnTo>
                    <a:cubicBezTo>
                      <a:pt x="12068" y="8276"/>
                      <a:pt x="9711" y="4576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1"/>
              <p:cNvSpPr/>
              <p:nvPr/>
            </p:nvSpPr>
            <p:spPr>
              <a:xfrm>
                <a:off x="3231025" y="68325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6"/>
                      <a:pt x="1" y="8276"/>
                      <a:pt x="1" y="12393"/>
                    </a:cubicBezTo>
                    <a:lnTo>
                      <a:pt x="6012" y="9526"/>
                    </a:lnTo>
                    <a:cubicBezTo>
                      <a:pt x="9712" y="7813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1"/>
              <p:cNvSpPr/>
              <p:nvPr/>
            </p:nvSpPr>
            <p:spPr>
              <a:xfrm>
                <a:off x="2929350" y="905200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070"/>
                      <a:pt x="2357" y="7814"/>
                      <a:pt x="6056" y="9571"/>
                    </a:cubicBezTo>
                    <a:lnTo>
                      <a:pt x="12068" y="12394"/>
                    </a:lnTo>
                    <a:cubicBezTo>
                      <a:pt x="12068" y="8325"/>
                      <a:pt x="9711" y="4577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1"/>
              <p:cNvSpPr/>
              <p:nvPr/>
            </p:nvSpPr>
            <p:spPr>
              <a:xfrm>
                <a:off x="3231025" y="905200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577"/>
                      <a:pt x="1" y="8325"/>
                      <a:pt x="1" y="12394"/>
                    </a:cubicBezTo>
                    <a:lnTo>
                      <a:pt x="6012" y="9571"/>
                    </a:lnTo>
                    <a:cubicBezTo>
                      <a:pt x="9712" y="7814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1"/>
              <p:cNvSpPr/>
              <p:nvPr/>
            </p:nvSpPr>
            <p:spPr>
              <a:xfrm>
                <a:off x="2929350" y="1128275"/>
                <a:ext cx="3017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50" extrusionOk="0">
                    <a:moveTo>
                      <a:pt x="0" y="1"/>
                    </a:moveTo>
                    <a:cubicBezTo>
                      <a:pt x="0" y="4070"/>
                      <a:pt x="2357" y="7770"/>
                      <a:pt x="6056" y="9527"/>
                    </a:cubicBezTo>
                    <a:lnTo>
                      <a:pt x="12068" y="12350"/>
                    </a:lnTo>
                    <a:cubicBezTo>
                      <a:pt x="12068" y="8280"/>
                      <a:pt x="9711" y="4581"/>
                      <a:pt x="6012" y="28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1"/>
              <p:cNvSpPr/>
              <p:nvPr/>
            </p:nvSpPr>
            <p:spPr>
              <a:xfrm>
                <a:off x="3231025" y="1128275"/>
                <a:ext cx="3018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50" extrusionOk="0">
                    <a:moveTo>
                      <a:pt x="12072" y="1"/>
                    </a:moveTo>
                    <a:lnTo>
                      <a:pt x="6012" y="2824"/>
                    </a:lnTo>
                    <a:cubicBezTo>
                      <a:pt x="2361" y="4581"/>
                      <a:pt x="1" y="8280"/>
                      <a:pt x="1" y="12350"/>
                    </a:cubicBezTo>
                    <a:lnTo>
                      <a:pt x="6012" y="9527"/>
                    </a:lnTo>
                    <a:cubicBezTo>
                      <a:pt x="9712" y="7770"/>
                      <a:pt x="12072" y="4070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1"/>
              <p:cNvSpPr/>
              <p:nvPr/>
            </p:nvSpPr>
            <p:spPr>
              <a:xfrm>
                <a:off x="2929350" y="1350250"/>
                <a:ext cx="603475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12394" extrusionOk="0">
                    <a:moveTo>
                      <a:pt x="0" y="1"/>
                    </a:moveTo>
                    <a:cubicBezTo>
                      <a:pt x="0" y="4070"/>
                      <a:pt x="2357" y="7769"/>
                      <a:pt x="6056" y="9527"/>
                    </a:cubicBezTo>
                    <a:lnTo>
                      <a:pt x="12068" y="12394"/>
                    </a:lnTo>
                    <a:cubicBezTo>
                      <a:pt x="12068" y="8280"/>
                      <a:pt x="9711" y="4580"/>
                      <a:pt x="6012" y="2823"/>
                    </a:cubicBezTo>
                    <a:lnTo>
                      <a:pt x="0" y="1"/>
                    </a:lnTo>
                    <a:close/>
                    <a:moveTo>
                      <a:pt x="24139" y="1"/>
                    </a:moveTo>
                    <a:lnTo>
                      <a:pt x="18079" y="2823"/>
                    </a:lnTo>
                    <a:cubicBezTo>
                      <a:pt x="14428" y="4580"/>
                      <a:pt x="12068" y="8280"/>
                      <a:pt x="12068" y="12394"/>
                    </a:cubicBezTo>
                    <a:lnTo>
                      <a:pt x="18079" y="9527"/>
                    </a:lnTo>
                    <a:cubicBezTo>
                      <a:pt x="21779" y="7769"/>
                      <a:pt x="24139" y="4070"/>
                      <a:pt x="24139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1"/>
              <p:cNvSpPr/>
              <p:nvPr/>
            </p:nvSpPr>
            <p:spPr>
              <a:xfrm>
                <a:off x="2929350" y="157222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0"/>
                    </a:moveTo>
                    <a:cubicBezTo>
                      <a:pt x="0" y="4070"/>
                      <a:pt x="2357" y="7817"/>
                      <a:pt x="6056" y="9526"/>
                    </a:cubicBezTo>
                    <a:lnTo>
                      <a:pt x="12068" y="12393"/>
                    </a:lnTo>
                    <a:cubicBezTo>
                      <a:pt x="12068" y="8324"/>
                      <a:pt x="9711" y="4580"/>
                      <a:pt x="6012" y="28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1"/>
              <p:cNvSpPr/>
              <p:nvPr/>
            </p:nvSpPr>
            <p:spPr>
              <a:xfrm>
                <a:off x="3231025" y="157222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0"/>
                    </a:moveTo>
                    <a:lnTo>
                      <a:pt x="6012" y="2867"/>
                    </a:lnTo>
                    <a:cubicBezTo>
                      <a:pt x="2361" y="4580"/>
                      <a:pt x="1" y="8324"/>
                      <a:pt x="1" y="12393"/>
                    </a:cubicBezTo>
                    <a:lnTo>
                      <a:pt x="6012" y="9526"/>
                    </a:lnTo>
                    <a:cubicBezTo>
                      <a:pt x="9712" y="7817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1"/>
              <p:cNvSpPr/>
              <p:nvPr/>
            </p:nvSpPr>
            <p:spPr>
              <a:xfrm>
                <a:off x="2929350" y="1794175"/>
                <a:ext cx="3017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94" extrusionOk="0">
                    <a:moveTo>
                      <a:pt x="0" y="1"/>
                    </a:moveTo>
                    <a:cubicBezTo>
                      <a:pt x="0" y="4118"/>
                      <a:pt x="2357" y="7818"/>
                      <a:pt x="6056" y="9575"/>
                    </a:cubicBezTo>
                    <a:lnTo>
                      <a:pt x="12068" y="12394"/>
                    </a:lnTo>
                    <a:cubicBezTo>
                      <a:pt x="12068" y="8324"/>
                      <a:pt x="9711" y="4625"/>
                      <a:pt x="6012" y="28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1"/>
              <p:cNvSpPr/>
              <p:nvPr/>
            </p:nvSpPr>
            <p:spPr>
              <a:xfrm>
                <a:off x="3231025" y="1794175"/>
                <a:ext cx="301800" cy="3098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94" extrusionOk="0">
                    <a:moveTo>
                      <a:pt x="12072" y="1"/>
                    </a:moveTo>
                    <a:lnTo>
                      <a:pt x="6012" y="2868"/>
                    </a:lnTo>
                    <a:cubicBezTo>
                      <a:pt x="2361" y="4625"/>
                      <a:pt x="1" y="8324"/>
                      <a:pt x="1" y="12394"/>
                    </a:cubicBezTo>
                    <a:lnTo>
                      <a:pt x="6012" y="9575"/>
                    </a:lnTo>
                    <a:cubicBezTo>
                      <a:pt x="9712" y="7818"/>
                      <a:pt x="12072" y="4118"/>
                      <a:pt x="12072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1"/>
              <p:cNvSpPr/>
              <p:nvPr/>
            </p:nvSpPr>
            <p:spPr>
              <a:xfrm>
                <a:off x="2929350" y="2017350"/>
                <a:ext cx="3017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68" h="12346" extrusionOk="0">
                    <a:moveTo>
                      <a:pt x="0" y="0"/>
                    </a:moveTo>
                    <a:cubicBezTo>
                      <a:pt x="0" y="4070"/>
                      <a:pt x="2357" y="7769"/>
                      <a:pt x="6056" y="9526"/>
                    </a:cubicBezTo>
                    <a:lnTo>
                      <a:pt x="12068" y="12345"/>
                    </a:lnTo>
                    <a:cubicBezTo>
                      <a:pt x="12068" y="8276"/>
                      <a:pt x="9711" y="4577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1"/>
              <p:cNvSpPr/>
              <p:nvPr/>
            </p:nvSpPr>
            <p:spPr>
              <a:xfrm>
                <a:off x="3231025" y="2017350"/>
                <a:ext cx="301800" cy="308650"/>
              </a:xfrm>
              <a:custGeom>
                <a:avLst/>
                <a:gdLst/>
                <a:ahLst/>
                <a:cxnLst/>
                <a:rect l="l" t="t" r="r" b="b"/>
                <a:pathLst>
                  <a:path w="12072" h="12346" extrusionOk="0">
                    <a:moveTo>
                      <a:pt x="12072" y="0"/>
                    </a:moveTo>
                    <a:lnTo>
                      <a:pt x="6012" y="2819"/>
                    </a:lnTo>
                    <a:cubicBezTo>
                      <a:pt x="2361" y="4577"/>
                      <a:pt x="1" y="8276"/>
                      <a:pt x="1" y="12345"/>
                    </a:cubicBezTo>
                    <a:lnTo>
                      <a:pt x="6012" y="9526"/>
                    </a:lnTo>
                    <a:cubicBezTo>
                      <a:pt x="9712" y="7769"/>
                      <a:pt x="12072" y="4070"/>
                      <a:pt x="1207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1"/>
              <p:cNvSpPr/>
              <p:nvPr/>
            </p:nvSpPr>
            <p:spPr>
              <a:xfrm>
                <a:off x="2929350" y="2239325"/>
                <a:ext cx="603475" cy="590725"/>
              </a:xfrm>
              <a:custGeom>
                <a:avLst/>
                <a:gdLst/>
                <a:ahLst/>
                <a:cxnLst/>
                <a:rect l="l" t="t" r="r" b="b"/>
                <a:pathLst>
                  <a:path w="24139" h="23629" extrusionOk="0">
                    <a:moveTo>
                      <a:pt x="0" y="0"/>
                    </a:moveTo>
                    <a:cubicBezTo>
                      <a:pt x="0" y="4069"/>
                      <a:pt x="2357" y="7813"/>
                      <a:pt x="6056" y="9526"/>
                    </a:cubicBezTo>
                    <a:lnTo>
                      <a:pt x="11050" y="11883"/>
                    </a:lnTo>
                    <a:lnTo>
                      <a:pt x="11050" y="23628"/>
                    </a:lnTo>
                    <a:lnTo>
                      <a:pt x="13085" y="23628"/>
                    </a:lnTo>
                    <a:lnTo>
                      <a:pt x="13085" y="11883"/>
                    </a:lnTo>
                    <a:lnTo>
                      <a:pt x="18079" y="9526"/>
                    </a:lnTo>
                    <a:cubicBezTo>
                      <a:pt x="21779" y="7813"/>
                      <a:pt x="24139" y="4069"/>
                      <a:pt x="24139" y="0"/>
                    </a:cubicBezTo>
                    <a:lnTo>
                      <a:pt x="24139" y="0"/>
                    </a:lnTo>
                    <a:lnTo>
                      <a:pt x="18079" y="2819"/>
                    </a:lnTo>
                    <a:cubicBezTo>
                      <a:pt x="14890" y="4391"/>
                      <a:pt x="12671" y="7399"/>
                      <a:pt x="12160" y="10913"/>
                    </a:cubicBezTo>
                    <a:lnTo>
                      <a:pt x="11975" y="10913"/>
                    </a:lnTo>
                    <a:cubicBezTo>
                      <a:pt x="11468" y="7399"/>
                      <a:pt x="9249" y="4391"/>
                      <a:pt x="6012" y="28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13"/>
          <p:cNvSpPr/>
          <p:nvPr/>
        </p:nvSpPr>
        <p:spPr>
          <a:xfrm>
            <a:off x="0" y="2187074"/>
            <a:ext cx="9143905" cy="954426"/>
          </a:xfrm>
          <a:custGeom>
            <a:avLst/>
            <a:gdLst/>
            <a:ahLst/>
            <a:cxnLst/>
            <a:rect l="l" t="t" r="r" b="b"/>
            <a:pathLst>
              <a:path w="256527" h="46264" extrusionOk="0">
                <a:moveTo>
                  <a:pt x="170007" y="1"/>
                </a:moveTo>
                <a:cubicBezTo>
                  <a:pt x="164102" y="644"/>
                  <a:pt x="148464" y="9083"/>
                  <a:pt x="143155" y="11267"/>
                </a:cubicBezTo>
                <a:cubicBezTo>
                  <a:pt x="142063" y="11715"/>
                  <a:pt x="140721" y="11862"/>
                  <a:pt x="139283" y="11862"/>
                </a:cubicBezTo>
                <a:cubicBezTo>
                  <a:pt x="136504" y="11862"/>
                  <a:pt x="133275" y="11267"/>
                  <a:pt x="130349" y="10623"/>
                </a:cubicBezTo>
                <a:cubicBezTo>
                  <a:pt x="127470" y="9976"/>
                  <a:pt x="124888" y="9380"/>
                  <a:pt x="123499" y="9380"/>
                </a:cubicBezTo>
                <a:lnTo>
                  <a:pt x="123149" y="9380"/>
                </a:lnTo>
                <a:cubicBezTo>
                  <a:pt x="120024" y="9678"/>
                  <a:pt x="88057" y="31618"/>
                  <a:pt x="83292" y="31618"/>
                </a:cubicBezTo>
                <a:cubicBezTo>
                  <a:pt x="83241" y="31618"/>
                  <a:pt x="83141" y="31570"/>
                  <a:pt x="83094" y="31570"/>
                </a:cubicBezTo>
                <a:cubicBezTo>
                  <a:pt x="79078" y="30976"/>
                  <a:pt x="51272" y="16282"/>
                  <a:pt x="44558" y="16282"/>
                </a:cubicBezTo>
                <a:cubicBezTo>
                  <a:pt x="44547" y="16282"/>
                  <a:pt x="44535" y="16282"/>
                  <a:pt x="44523" y="16282"/>
                </a:cubicBezTo>
                <a:lnTo>
                  <a:pt x="44325" y="16282"/>
                </a:lnTo>
                <a:cubicBezTo>
                  <a:pt x="38071" y="16580"/>
                  <a:pt x="1" y="33159"/>
                  <a:pt x="1" y="33159"/>
                </a:cubicBezTo>
                <a:lnTo>
                  <a:pt x="1" y="46263"/>
                </a:lnTo>
                <a:lnTo>
                  <a:pt x="256527" y="46263"/>
                </a:lnTo>
                <a:lnTo>
                  <a:pt x="256527" y="45814"/>
                </a:lnTo>
                <a:cubicBezTo>
                  <a:pt x="248585" y="43285"/>
                  <a:pt x="209022" y="30478"/>
                  <a:pt x="205349" y="28791"/>
                </a:cubicBezTo>
                <a:cubicBezTo>
                  <a:pt x="201330" y="26904"/>
                  <a:pt x="176559" y="1"/>
                  <a:pt x="170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3"/>
          <p:cNvSpPr/>
          <p:nvPr/>
        </p:nvSpPr>
        <p:spPr>
          <a:xfrm>
            <a:off x="0" y="3141481"/>
            <a:ext cx="9144291" cy="1861692"/>
          </a:xfrm>
          <a:custGeom>
            <a:avLst/>
            <a:gdLst/>
            <a:ahLst/>
            <a:cxnLst/>
            <a:rect l="l" t="t" r="r" b="b"/>
            <a:pathLst>
              <a:path w="256376" h="90242" extrusionOk="0">
                <a:moveTo>
                  <a:pt x="1" y="0"/>
                </a:moveTo>
                <a:lnTo>
                  <a:pt x="1" y="90241"/>
                </a:lnTo>
                <a:lnTo>
                  <a:pt x="256376" y="90241"/>
                </a:lnTo>
                <a:lnTo>
                  <a:pt x="2563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3"/>
          <p:cNvSpPr/>
          <p:nvPr/>
        </p:nvSpPr>
        <p:spPr>
          <a:xfrm>
            <a:off x="0" y="3536000"/>
            <a:ext cx="9143762" cy="1601871"/>
          </a:xfrm>
          <a:custGeom>
            <a:avLst/>
            <a:gdLst/>
            <a:ahLst/>
            <a:cxnLst/>
            <a:rect l="l" t="t" r="r" b="b"/>
            <a:pathLst>
              <a:path w="198357" h="54416" extrusionOk="0">
                <a:moveTo>
                  <a:pt x="24346" y="1"/>
                </a:moveTo>
                <a:cubicBezTo>
                  <a:pt x="6340" y="1"/>
                  <a:pt x="1" y="2197"/>
                  <a:pt x="1" y="2197"/>
                </a:cubicBezTo>
                <a:lnTo>
                  <a:pt x="1" y="54416"/>
                </a:lnTo>
                <a:lnTo>
                  <a:pt x="198356" y="54416"/>
                </a:lnTo>
                <a:lnTo>
                  <a:pt x="198356" y="2594"/>
                </a:lnTo>
                <a:cubicBezTo>
                  <a:pt x="198356" y="2594"/>
                  <a:pt x="173135" y="8811"/>
                  <a:pt x="134774" y="8811"/>
                </a:cubicBezTo>
                <a:cubicBezTo>
                  <a:pt x="119698" y="8811"/>
                  <a:pt x="102592" y="7851"/>
                  <a:pt x="84190" y="5175"/>
                </a:cubicBezTo>
                <a:cubicBezTo>
                  <a:pt x="56706" y="1163"/>
                  <a:pt x="37441" y="1"/>
                  <a:pt x="243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3"/>
          <p:cNvSpPr/>
          <p:nvPr/>
        </p:nvSpPr>
        <p:spPr>
          <a:xfrm>
            <a:off x="3714750" y="3611577"/>
            <a:ext cx="5429445" cy="1526213"/>
          </a:xfrm>
          <a:custGeom>
            <a:avLst/>
            <a:gdLst/>
            <a:ahLst/>
            <a:cxnLst/>
            <a:rect l="l" t="t" r="r" b="b"/>
            <a:pathLst>
              <a:path w="178000" h="73517" extrusionOk="0">
                <a:moveTo>
                  <a:pt x="178000" y="1"/>
                </a:moveTo>
                <a:cubicBezTo>
                  <a:pt x="178000" y="1"/>
                  <a:pt x="158594" y="14944"/>
                  <a:pt x="156708" y="14944"/>
                </a:cubicBezTo>
                <a:cubicBezTo>
                  <a:pt x="154770" y="14944"/>
                  <a:pt x="122902" y="16036"/>
                  <a:pt x="113920" y="19312"/>
                </a:cubicBezTo>
                <a:cubicBezTo>
                  <a:pt x="104886" y="22536"/>
                  <a:pt x="81854" y="45171"/>
                  <a:pt x="76045" y="47804"/>
                </a:cubicBezTo>
                <a:cubicBezTo>
                  <a:pt x="70187" y="50433"/>
                  <a:pt x="27352" y="63438"/>
                  <a:pt x="23131" y="63835"/>
                </a:cubicBezTo>
                <a:cubicBezTo>
                  <a:pt x="18914" y="64232"/>
                  <a:pt x="0" y="73516"/>
                  <a:pt x="0" y="73516"/>
                </a:cubicBezTo>
                <a:lnTo>
                  <a:pt x="178000" y="73516"/>
                </a:lnTo>
                <a:lnTo>
                  <a:pt x="1780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4" name="Google Shape;3524;p13"/>
          <p:cNvGrpSpPr/>
          <p:nvPr/>
        </p:nvGrpSpPr>
        <p:grpSpPr>
          <a:xfrm>
            <a:off x="-50" y="0"/>
            <a:ext cx="9144303" cy="5167161"/>
            <a:chOff x="-50" y="0"/>
            <a:chExt cx="9144303" cy="5143501"/>
          </a:xfrm>
        </p:grpSpPr>
        <p:pic>
          <p:nvPicPr>
            <p:cNvPr id="3525" name="Google Shape;3525;p13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6" name="Google Shape;3526;p13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7" name="Google Shape;352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528" name="Google Shape;3528;p13"/>
          <p:cNvSpPr txBox="1">
            <a:spLocks noGrp="1"/>
          </p:cNvSpPr>
          <p:nvPr>
            <p:ph type="title" idx="2" hasCustomPrompt="1"/>
          </p:nvPr>
        </p:nvSpPr>
        <p:spPr>
          <a:xfrm>
            <a:off x="1131238" y="1308069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9" name="Google Shape;3529;p13"/>
          <p:cNvSpPr txBox="1">
            <a:spLocks noGrp="1"/>
          </p:cNvSpPr>
          <p:nvPr>
            <p:ph type="title" idx="3" hasCustomPrompt="1"/>
          </p:nvPr>
        </p:nvSpPr>
        <p:spPr>
          <a:xfrm>
            <a:off x="4351038" y="1308050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0" name="Google Shape;3530;p13"/>
          <p:cNvSpPr txBox="1">
            <a:spLocks noGrp="1"/>
          </p:cNvSpPr>
          <p:nvPr>
            <p:ph type="title" idx="4" hasCustomPrompt="1"/>
          </p:nvPr>
        </p:nvSpPr>
        <p:spPr>
          <a:xfrm>
            <a:off x="1131238" y="2484742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1" name="Google Shape;3531;p13"/>
          <p:cNvSpPr txBox="1">
            <a:spLocks noGrp="1"/>
          </p:cNvSpPr>
          <p:nvPr>
            <p:ph type="title" idx="5" hasCustomPrompt="1"/>
          </p:nvPr>
        </p:nvSpPr>
        <p:spPr>
          <a:xfrm>
            <a:off x="4351038" y="2484742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2" name="Google Shape;3532;p13"/>
          <p:cNvSpPr txBox="1">
            <a:spLocks noGrp="1"/>
          </p:cNvSpPr>
          <p:nvPr>
            <p:ph type="title" idx="6" hasCustomPrompt="1"/>
          </p:nvPr>
        </p:nvSpPr>
        <p:spPr>
          <a:xfrm>
            <a:off x="1131238" y="3671918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3" name="Google Shape;3533;p13"/>
          <p:cNvSpPr txBox="1">
            <a:spLocks noGrp="1"/>
          </p:cNvSpPr>
          <p:nvPr>
            <p:ph type="title" idx="7" hasCustomPrompt="1"/>
          </p:nvPr>
        </p:nvSpPr>
        <p:spPr>
          <a:xfrm>
            <a:off x="4351038" y="3671918"/>
            <a:ext cx="734700" cy="48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4" name="Google Shape;3534;p13"/>
          <p:cNvSpPr txBox="1">
            <a:spLocks noGrp="1"/>
          </p:cNvSpPr>
          <p:nvPr>
            <p:ph type="subTitle" idx="1"/>
          </p:nvPr>
        </p:nvSpPr>
        <p:spPr>
          <a:xfrm>
            <a:off x="1131250" y="1792622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5" name="Google Shape;3535;p13"/>
          <p:cNvSpPr txBox="1">
            <a:spLocks noGrp="1"/>
          </p:cNvSpPr>
          <p:nvPr>
            <p:ph type="subTitle" idx="8"/>
          </p:nvPr>
        </p:nvSpPr>
        <p:spPr>
          <a:xfrm>
            <a:off x="1131250" y="2969874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6" name="Google Shape;3536;p13"/>
          <p:cNvSpPr txBox="1">
            <a:spLocks noGrp="1"/>
          </p:cNvSpPr>
          <p:nvPr>
            <p:ph type="subTitle" idx="9"/>
          </p:nvPr>
        </p:nvSpPr>
        <p:spPr>
          <a:xfrm>
            <a:off x="1131250" y="4147125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7" name="Google Shape;3537;p13"/>
          <p:cNvSpPr txBox="1">
            <a:spLocks noGrp="1"/>
          </p:cNvSpPr>
          <p:nvPr>
            <p:ph type="subTitle" idx="13"/>
          </p:nvPr>
        </p:nvSpPr>
        <p:spPr>
          <a:xfrm>
            <a:off x="4351038" y="1792575"/>
            <a:ext cx="304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8" name="Google Shape;3538;p13"/>
          <p:cNvSpPr txBox="1">
            <a:spLocks noGrp="1"/>
          </p:cNvSpPr>
          <p:nvPr>
            <p:ph type="subTitle" idx="14"/>
          </p:nvPr>
        </p:nvSpPr>
        <p:spPr>
          <a:xfrm>
            <a:off x="4351038" y="2969250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9" name="Google Shape;3539;p13"/>
          <p:cNvSpPr txBox="1">
            <a:spLocks noGrp="1"/>
          </p:cNvSpPr>
          <p:nvPr>
            <p:ph type="subTitle" idx="15"/>
          </p:nvPr>
        </p:nvSpPr>
        <p:spPr>
          <a:xfrm>
            <a:off x="4351038" y="4147125"/>
            <a:ext cx="304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40" name="Google Shape;3540;p13"/>
          <p:cNvGrpSpPr/>
          <p:nvPr/>
        </p:nvGrpSpPr>
        <p:grpSpPr>
          <a:xfrm>
            <a:off x="106725" y="4657969"/>
            <a:ext cx="8930564" cy="1274792"/>
            <a:chOff x="106719" y="4604000"/>
            <a:chExt cx="8930564" cy="1274792"/>
          </a:xfrm>
        </p:grpSpPr>
        <p:grpSp>
          <p:nvGrpSpPr>
            <p:cNvPr id="3541" name="Google Shape;3541;p13"/>
            <p:cNvGrpSpPr/>
            <p:nvPr/>
          </p:nvGrpSpPr>
          <p:grpSpPr>
            <a:xfrm>
              <a:off x="7214269" y="4604000"/>
              <a:ext cx="1823014" cy="1274792"/>
              <a:chOff x="7156794" y="4225825"/>
              <a:chExt cx="1823014" cy="1274792"/>
            </a:xfrm>
          </p:grpSpPr>
          <p:sp>
            <p:nvSpPr>
              <p:cNvPr id="3542" name="Google Shape;3542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3"/>
              <p:cNvSpPr/>
              <p:nvPr/>
            </p:nvSpPr>
            <p:spPr>
              <a:xfrm>
                <a:off x="84449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3"/>
              <p:cNvSpPr/>
              <p:nvPr/>
            </p:nvSpPr>
            <p:spPr>
              <a:xfrm>
                <a:off x="87670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8" name="Google Shape;3548;p13"/>
            <p:cNvGrpSpPr/>
            <p:nvPr/>
          </p:nvGrpSpPr>
          <p:grpSpPr>
            <a:xfrm>
              <a:off x="59246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49" name="Google Shape;354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3" name="Google Shape;3553;p13"/>
            <p:cNvGrpSpPr/>
            <p:nvPr/>
          </p:nvGrpSpPr>
          <p:grpSpPr>
            <a:xfrm>
              <a:off x="3339519" y="4604000"/>
              <a:ext cx="1178914" cy="1274792"/>
              <a:chOff x="7156794" y="4225825"/>
              <a:chExt cx="1178914" cy="1274792"/>
            </a:xfrm>
          </p:grpSpPr>
          <p:sp>
            <p:nvSpPr>
              <p:cNvPr id="3554" name="Google Shape;355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8" name="Google Shape;3558;p13"/>
            <p:cNvGrpSpPr/>
            <p:nvPr/>
          </p:nvGrpSpPr>
          <p:grpSpPr>
            <a:xfrm>
              <a:off x="46291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59" name="Google Shape;355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13"/>
            <p:cNvGrpSpPr/>
            <p:nvPr/>
          </p:nvGrpSpPr>
          <p:grpSpPr>
            <a:xfrm>
              <a:off x="106719" y="4604000"/>
              <a:ext cx="1178914" cy="1274792"/>
              <a:chOff x="7156794" y="4225825"/>
              <a:chExt cx="1178914" cy="1274792"/>
            </a:xfrm>
          </p:grpSpPr>
          <p:sp>
            <p:nvSpPr>
              <p:cNvPr id="3564" name="Google Shape;356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8" name="Google Shape;3568;p13"/>
            <p:cNvGrpSpPr/>
            <p:nvPr/>
          </p:nvGrpSpPr>
          <p:grpSpPr>
            <a:xfrm>
              <a:off x="1396344" y="4604000"/>
              <a:ext cx="1178914" cy="1274792"/>
              <a:chOff x="7156794" y="4225825"/>
              <a:chExt cx="1178914" cy="1274792"/>
            </a:xfrm>
          </p:grpSpPr>
          <p:sp>
            <p:nvSpPr>
              <p:cNvPr id="3569" name="Google Shape;3569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3"/>
              <p:cNvSpPr/>
              <p:nvPr/>
            </p:nvSpPr>
            <p:spPr>
              <a:xfrm>
                <a:off x="78008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3"/>
              <p:cNvSpPr/>
              <p:nvPr/>
            </p:nvSpPr>
            <p:spPr>
              <a:xfrm>
                <a:off x="81229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3" name="Google Shape;3573;p13"/>
            <p:cNvGrpSpPr/>
            <p:nvPr/>
          </p:nvGrpSpPr>
          <p:grpSpPr>
            <a:xfrm>
              <a:off x="2691844" y="4604000"/>
              <a:ext cx="534814" cy="1274792"/>
              <a:chOff x="7156794" y="4225825"/>
              <a:chExt cx="534814" cy="1274792"/>
            </a:xfrm>
          </p:grpSpPr>
          <p:sp>
            <p:nvSpPr>
              <p:cNvPr id="3574" name="Google Shape;3574;p13"/>
              <p:cNvSpPr/>
              <p:nvPr/>
            </p:nvSpPr>
            <p:spPr>
              <a:xfrm>
                <a:off x="7156794" y="432607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3"/>
              <p:cNvSpPr/>
              <p:nvPr/>
            </p:nvSpPr>
            <p:spPr>
              <a:xfrm>
                <a:off x="7478844" y="4225825"/>
                <a:ext cx="212764" cy="1174542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7979" extrusionOk="0">
                    <a:moveTo>
                      <a:pt x="1617" y="20672"/>
                    </a:moveTo>
                    <a:cubicBezTo>
                      <a:pt x="1895" y="21087"/>
                      <a:pt x="2220" y="21505"/>
                      <a:pt x="2590" y="21875"/>
                    </a:cubicBezTo>
                    <a:cubicBezTo>
                      <a:pt x="4004" y="23289"/>
                      <a:pt x="5898" y="24044"/>
                      <a:pt x="7859" y="24044"/>
                    </a:cubicBezTo>
                    <a:cubicBezTo>
                      <a:pt x="8335" y="24044"/>
                      <a:pt x="8815" y="24000"/>
                      <a:pt x="9294" y="23909"/>
                    </a:cubicBezTo>
                    <a:lnTo>
                      <a:pt x="9294" y="28626"/>
                    </a:lnTo>
                    <a:cubicBezTo>
                      <a:pt x="8924" y="27979"/>
                      <a:pt x="8509" y="27376"/>
                      <a:pt x="7954" y="26821"/>
                    </a:cubicBezTo>
                    <a:cubicBezTo>
                      <a:pt x="6536" y="25402"/>
                      <a:pt x="4646" y="24623"/>
                      <a:pt x="2658" y="24623"/>
                    </a:cubicBezTo>
                    <a:cubicBezTo>
                      <a:pt x="2313" y="24623"/>
                      <a:pt x="1966" y="24646"/>
                      <a:pt x="1617" y="24694"/>
                    </a:cubicBezTo>
                    <a:lnTo>
                      <a:pt x="1617" y="20672"/>
                    </a:lnTo>
                    <a:close/>
                    <a:moveTo>
                      <a:pt x="17895" y="20717"/>
                    </a:moveTo>
                    <a:lnTo>
                      <a:pt x="17895" y="24694"/>
                    </a:lnTo>
                    <a:cubicBezTo>
                      <a:pt x="17553" y="24646"/>
                      <a:pt x="17212" y="24623"/>
                      <a:pt x="16872" y="24623"/>
                    </a:cubicBezTo>
                    <a:cubicBezTo>
                      <a:pt x="14914" y="24623"/>
                      <a:pt x="13024" y="25402"/>
                      <a:pt x="11606" y="26821"/>
                    </a:cubicBezTo>
                    <a:cubicBezTo>
                      <a:pt x="11051" y="27376"/>
                      <a:pt x="10636" y="27979"/>
                      <a:pt x="10266" y="28626"/>
                    </a:cubicBezTo>
                    <a:lnTo>
                      <a:pt x="10266" y="23909"/>
                    </a:lnTo>
                    <a:cubicBezTo>
                      <a:pt x="10745" y="24000"/>
                      <a:pt x="11225" y="24044"/>
                      <a:pt x="11701" y="24044"/>
                    </a:cubicBezTo>
                    <a:cubicBezTo>
                      <a:pt x="13662" y="24044"/>
                      <a:pt x="15556" y="23289"/>
                      <a:pt x="16970" y="21875"/>
                    </a:cubicBezTo>
                    <a:cubicBezTo>
                      <a:pt x="17340" y="21505"/>
                      <a:pt x="17617" y="21087"/>
                      <a:pt x="17895" y="20717"/>
                    </a:cubicBezTo>
                    <a:close/>
                    <a:moveTo>
                      <a:pt x="1617" y="31075"/>
                    </a:moveTo>
                    <a:cubicBezTo>
                      <a:pt x="1895" y="31493"/>
                      <a:pt x="2220" y="31863"/>
                      <a:pt x="2590" y="32233"/>
                    </a:cubicBezTo>
                    <a:cubicBezTo>
                      <a:pt x="4004" y="33647"/>
                      <a:pt x="5898" y="34402"/>
                      <a:pt x="7859" y="34402"/>
                    </a:cubicBezTo>
                    <a:cubicBezTo>
                      <a:pt x="8335" y="34402"/>
                      <a:pt x="8815" y="34358"/>
                      <a:pt x="9294" y="34268"/>
                    </a:cubicBezTo>
                    <a:lnTo>
                      <a:pt x="9294" y="38984"/>
                    </a:lnTo>
                    <a:cubicBezTo>
                      <a:pt x="8924" y="38337"/>
                      <a:pt x="8509" y="37734"/>
                      <a:pt x="7954" y="37179"/>
                    </a:cubicBezTo>
                    <a:cubicBezTo>
                      <a:pt x="6547" y="35771"/>
                      <a:pt x="4676" y="35025"/>
                      <a:pt x="2705" y="35025"/>
                    </a:cubicBezTo>
                    <a:cubicBezTo>
                      <a:pt x="2345" y="35025"/>
                      <a:pt x="1982" y="35050"/>
                      <a:pt x="1617" y="35100"/>
                    </a:cubicBezTo>
                    <a:lnTo>
                      <a:pt x="1617" y="31075"/>
                    </a:lnTo>
                    <a:close/>
                    <a:moveTo>
                      <a:pt x="17895" y="31075"/>
                    </a:moveTo>
                    <a:lnTo>
                      <a:pt x="17895" y="35100"/>
                    </a:lnTo>
                    <a:cubicBezTo>
                      <a:pt x="17538" y="35050"/>
                      <a:pt x="17181" y="35025"/>
                      <a:pt x="16826" y="35025"/>
                    </a:cubicBezTo>
                    <a:cubicBezTo>
                      <a:pt x="14884" y="35025"/>
                      <a:pt x="13013" y="35771"/>
                      <a:pt x="11606" y="37179"/>
                    </a:cubicBezTo>
                    <a:cubicBezTo>
                      <a:pt x="11051" y="37734"/>
                      <a:pt x="10636" y="38337"/>
                      <a:pt x="10266" y="38984"/>
                    </a:cubicBezTo>
                    <a:lnTo>
                      <a:pt x="10266" y="34268"/>
                    </a:lnTo>
                    <a:cubicBezTo>
                      <a:pt x="10745" y="34358"/>
                      <a:pt x="11225" y="34402"/>
                      <a:pt x="11701" y="34402"/>
                    </a:cubicBezTo>
                    <a:cubicBezTo>
                      <a:pt x="13662" y="34402"/>
                      <a:pt x="15556" y="33647"/>
                      <a:pt x="16970" y="32233"/>
                    </a:cubicBezTo>
                    <a:cubicBezTo>
                      <a:pt x="17340" y="31863"/>
                      <a:pt x="17617" y="31493"/>
                      <a:pt x="17895" y="31075"/>
                    </a:cubicBezTo>
                    <a:close/>
                    <a:moveTo>
                      <a:pt x="1617" y="41434"/>
                    </a:moveTo>
                    <a:cubicBezTo>
                      <a:pt x="1895" y="41852"/>
                      <a:pt x="2220" y="42221"/>
                      <a:pt x="2590" y="42591"/>
                    </a:cubicBezTo>
                    <a:cubicBezTo>
                      <a:pt x="4004" y="44006"/>
                      <a:pt x="5898" y="44761"/>
                      <a:pt x="7859" y="44761"/>
                    </a:cubicBezTo>
                    <a:cubicBezTo>
                      <a:pt x="8335" y="44761"/>
                      <a:pt x="8815" y="44716"/>
                      <a:pt x="9294" y="44626"/>
                    </a:cubicBezTo>
                    <a:lnTo>
                      <a:pt x="9294" y="49343"/>
                    </a:lnTo>
                    <a:cubicBezTo>
                      <a:pt x="8924" y="48695"/>
                      <a:pt x="8509" y="48092"/>
                      <a:pt x="7954" y="47586"/>
                    </a:cubicBezTo>
                    <a:cubicBezTo>
                      <a:pt x="6546" y="46136"/>
                      <a:pt x="4673" y="45384"/>
                      <a:pt x="2701" y="45384"/>
                    </a:cubicBezTo>
                    <a:cubicBezTo>
                      <a:pt x="2342" y="45384"/>
                      <a:pt x="1980" y="45408"/>
                      <a:pt x="1617" y="45458"/>
                    </a:cubicBezTo>
                    <a:lnTo>
                      <a:pt x="1617" y="41434"/>
                    </a:lnTo>
                    <a:close/>
                    <a:moveTo>
                      <a:pt x="17895" y="41434"/>
                    </a:moveTo>
                    <a:lnTo>
                      <a:pt x="17895" y="45458"/>
                    </a:lnTo>
                    <a:cubicBezTo>
                      <a:pt x="17539" y="45408"/>
                      <a:pt x="17183" y="45384"/>
                      <a:pt x="16830" y="45384"/>
                    </a:cubicBezTo>
                    <a:cubicBezTo>
                      <a:pt x="14887" y="45384"/>
                      <a:pt x="13014" y="46136"/>
                      <a:pt x="11606" y="47586"/>
                    </a:cubicBezTo>
                    <a:cubicBezTo>
                      <a:pt x="11051" y="48092"/>
                      <a:pt x="10636" y="48695"/>
                      <a:pt x="10266" y="49343"/>
                    </a:cubicBezTo>
                    <a:lnTo>
                      <a:pt x="10266" y="44626"/>
                    </a:lnTo>
                    <a:cubicBezTo>
                      <a:pt x="10745" y="44716"/>
                      <a:pt x="11225" y="44761"/>
                      <a:pt x="11701" y="44761"/>
                    </a:cubicBezTo>
                    <a:cubicBezTo>
                      <a:pt x="13662" y="44761"/>
                      <a:pt x="15556" y="44006"/>
                      <a:pt x="16970" y="42591"/>
                    </a:cubicBezTo>
                    <a:cubicBezTo>
                      <a:pt x="17340" y="42221"/>
                      <a:pt x="17617" y="41852"/>
                      <a:pt x="17895" y="41434"/>
                    </a:cubicBezTo>
                    <a:close/>
                    <a:moveTo>
                      <a:pt x="1617" y="51792"/>
                    </a:moveTo>
                    <a:cubicBezTo>
                      <a:pt x="1895" y="52210"/>
                      <a:pt x="2220" y="52624"/>
                      <a:pt x="2590" y="52950"/>
                    </a:cubicBezTo>
                    <a:cubicBezTo>
                      <a:pt x="3985" y="54380"/>
                      <a:pt x="5845" y="55141"/>
                      <a:pt x="7778" y="55141"/>
                    </a:cubicBezTo>
                    <a:cubicBezTo>
                      <a:pt x="8280" y="55141"/>
                      <a:pt x="8788" y="55089"/>
                      <a:pt x="9294" y="54984"/>
                    </a:cubicBezTo>
                    <a:lnTo>
                      <a:pt x="9294" y="59746"/>
                    </a:lnTo>
                    <a:cubicBezTo>
                      <a:pt x="8924" y="59098"/>
                      <a:pt x="8509" y="58451"/>
                      <a:pt x="7954" y="57944"/>
                    </a:cubicBezTo>
                    <a:cubicBezTo>
                      <a:pt x="6546" y="56495"/>
                      <a:pt x="4673" y="55742"/>
                      <a:pt x="2701" y="55742"/>
                    </a:cubicBezTo>
                    <a:cubicBezTo>
                      <a:pt x="2342" y="55742"/>
                      <a:pt x="1980" y="55767"/>
                      <a:pt x="1617" y="55817"/>
                    </a:cubicBezTo>
                    <a:lnTo>
                      <a:pt x="1617" y="51792"/>
                    </a:lnTo>
                    <a:close/>
                    <a:moveTo>
                      <a:pt x="17895" y="51792"/>
                    </a:moveTo>
                    <a:lnTo>
                      <a:pt x="17895" y="55817"/>
                    </a:lnTo>
                    <a:cubicBezTo>
                      <a:pt x="17539" y="55767"/>
                      <a:pt x="17183" y="55742"/>
                      <a:pt x="16830" y="55742"/>
                    </a:cubicBezTo>
                    <a:cubicBezTo>
                      <a:pt x="14887" y="55742"/>
                      <a:pt x="13014" y="56495"/>
                      <a:pt x="11606" y="57944"/>
                    </a:cubicBezTo>
                    <a:cubicBezTo>
                      <a:pt x="11051" y="58451"/>
                      <a:pt x="10636" y="59098"/>
                      <a:pt x="10266" y="59746"/>
                    </a:cubicBezTo>
                    <a:lnTo>
                      <a:pt x="10266" y="54984"/>
                    </a:lnTo>
                    <a:cubicBezTo>
                      <a:pt x="10772" y="55089"/>
                      <a:pt x="11280" y="55141"/>
                      <a:pt x="11782" y="55141"/>
                    </a:cubicBezTo>
                    <a:cubicBezTo>
                      <a:pt x="13715" y="55141"/>
                      <a:pt x="15575" y="54380"/>
                      <a:pt x="16970" y="52950"/>
                    </a:cubicBezTo>
                    <a:cubicBezTo>
                      <a:pt x="17340" y="52624"/>
                      <a:pt x="17617" y="52210"/>
                      <a:pt x="17895" y="51792"/>
                    </a:cubicBezTo>
                    <a:close/>
                    <a:moveTo>
                      <a:pt x="1617" y="62150"/>
                    </a:moveTo>
                    <a:cubicBezTo>
                      <a:pt x="1895" y="62568"/>
                      <a:pt x="2220" y="62983"/>
                      <a:pt x="2590" y="63308"/>
                    </a:cubicBezTo>
                    <a:cubicBezTo>
                      <a:pt x="4006" y="64759"/>
                      <a:pt x="5901" y="65522"/>
                      <a:pt x="7865" y="65522"/>
                    </a:cubicBezTo>
                    <a:cubicBezTo>
                      <a:pt x="8339" y="65522"/>
                      <a:pt x="8817" y="65477"/>
                      <a:pt x="9294" y="65387"/>
                    </a:cubicBezTo>
                    <a:lnTo>
                      <a:pt x="9294" y="70104"/>
                    </a:lnTo>
                    <a:cubicBezTo>
                      <a:pt x="8924" y="69457"/>
                      <a:pt x="8509" y="68857"/>
                      <a:pt x="7954" y="68302"/>
                    </a:cubicBezTo>
                    <a:cubicBezTo>
                      <a:pt x="6537" y="66885"/>
                      <a:pt x="4650" y="66103"/>
                      <a:pt x="2664" y="66103"/>
                    </a:cubicBezTo>
                    <a:cubicBezTo>
                      <a:pt x="2317" y="66103"/>
                      <a:pt x="1968" y="66127"/>
                      <a:pt x="1617" y="66175"/>
                    </a:cubicBezTo>
                    <a:lnTo>
                      <a:pt x="1617" y="62150"/>
                    </a:lnTo>
                    <a:close/>
                    <a:moveTo>
                      <a:pt x="17895" y="62150"/>
                    </a:moveTo>
                    <a:lnTo>
                      <a:pt x="17895" y="66175"/>
                    </a:lnTo>
                    <a:cubicBezTo>
                      <a:pt x="17551" y="66127"/>
                      <a:pt x="17208" y="66103"/>
                      <a:pt x="16867" y="66103"/>
                    </a:cubicBezTo>
                    <a:cubicBezTo>
                      <a:pt x="14910" y="66103"/>
                      <a:pt x="13023" y="66885"/>
                      <a:pt x="11606" y="68302"/>
                    </a:cubicBezTo>
                    <a:cubicBezTo>
                      <a:pt x="11051" y="68857"/>
                      <a:pt x="10636" y="69457"/>
                      <a:pt x="10266" y="70104"/>
                    </a:cubicBezTo>
                    <a:lnTo>
                      <a:pt x="10266" y="65387"/>
                    </a:lnTo>
                    <a:cubicBezTo>
                      <a:pt x="10743" y="65477"/>
                      <a:pt x="11221" y="65522"/>
                      <a:pt x="11695" y="65522"/>
                    </a:cubicBezTo>
                    <a:cubicBezTo>
                      <a:pt x="13659" y="65522"/>
                      <a:pt x="15554" y="64759"/>
                      <a:pt x="16970" y="63308"/>
                    </a:cubicBezTo>
                    <a:cubicBezTo>
                      <a:pt x="17340" y="62983"/>
                      <a:pt x="17617" y="62568"/>
                      <a:pt x="17895" y="62150"/>
                    </a:cubicBezTo>
                    <a:close/>
                    <a:moveTo>
                      <a:pt x="1617" y="72557"/>
                    </a:moveTo>
                    <a:cubicBezTo>
                      <a:pt x="1895" y="72927"/>
                      <a:pt x="2220" y="73341"/>
                      <a:pt x="2590" y="73711"/>
                    </a:cubicBezTo>
                    <a:cubicBezTo>
                      <a:pt x="4004" y="75125"/>
                      <a:pt x="5898" y="75880"/>
                      <a:pt x="7859" y="75880"/>
                    </a:cubicBezTo>
                    <a:cubicBezTo>
                      <a:pt x="8335" y="75880"/>
                      <a:pt x="8815" y="75836"/>
                      <a:pt x="9294" y="75746"/>
                    </a:cubicBezTo>
                    <a:lnTo>
                      <a:pt x="9294" y="80462"/>
                    </a:lnTo>
                    <a:cubicBezTo>
                      <a:pt x="8924" y="79815"/>
                      <a:pt x="8509" y="79216"/>
                      <a:pt x="7954" y="78661"/>
                    </a:cubicBezTo>
                    <a:cubicBezTo>
                      <a:pt x="6544" y="77251"/>
                      <a:pt x="4670" y="76504"/>
                      <a:pt x="2696" y="76504"/>
                    </a:cubicBezTo>
                    <a:cubicBezTo>
                      <a:pt x="2339" y="76504"/>
                      <a:pt x="1979" y="76529"/>
                      <a:pt x="1617" y="76578"/>
                    </a:cubicBezTo>
                    <a:lnTo>
                      <a:pt x="1617" y="72557"/>
                    </a:lnTo>
                    <a:close/>
                    <a:moveTo>
                      <a:pt x="17895" y="72557"/>
                    </a:moveTo>
                    <a:lnTo>
                      <a:pt x="17895" y="76578"/>
                    </a:lnTo>
                    <a:cubicBezTo>
                      <a:pt x="17541" y="76529"/>
                      <a:pt x="17187" y="76504"/>
                      <a:pt x="16835" y="76504"/>
                    </a:cubicBezTo>
                    <a:cubicBezTo>
                      <a:pt x="14890" y="76504"/>
                      <a:pt x="13016" y="77251"/>
                      <a:pt x="11606" y="78661"/>
                    </a:cubicBezTo>
                    <a:cubicBezTo>
                      <a:pt x="11051" y="79216"/>
                      <a:pt x="10636" y="79815"/>
                      <a:pt x="10266" y="80462"/>
                    </a:cubicBezTo>
                    <a:lnTo>
                      <a:pt x="10266" y="75746"/>
                    </a:lnTo>
                    <a:cubicBezTo>
                      <a:pt x="10745" y="75836"/>
                      <a:pt x="11225" y="75880"/>
                      <a:pt x="11701" y="75880"/>
                    </a:cubicBezTo>
                    <a:cubicBezTo>
                      <a:pt x="13662" y="75880"/>
                      <a:pt x="15556" y="75125"/>
                      <a:pt x="16970" y="73711"/>
                    </a:cubicBezTo>
                    <a:cubicBezTo>
                      <a:pt x="17340" y="73341"/>
                      <a:pt x="17617" y="72927"/>
                      <a:pt x="17895" y="72557"/>
                    </a:cubicBezTo>
                    <a:close/>
                    <a:moveTo>
                      <a:pt x="1617" y="82915"/>
                    </a:moveTo>
                    <a:cubicBezTo>
                      <a:pt x="1895" y="83329"/>
                      <a:pt x="2220" y="83699"/>
                      <a:pt x="2590" y="84069"/>
                    </a:cubicBezTo>
                    <a:cubicBezTo>
                      <a:pt x="4004" y="85483"/>
                      <a:pt x="5898" y="86239"/>
                      <a:pt x="7859" y="86239"/>
                    </a:cubicBezTo>
                    <a:cubicBezTo>
                      <a:pt x="8335" y="86239"/>
                      <a:pt x="8815" y="86194"/>
                      <a:pt x="9294" y="86104"/>
                    </a:cubicBezTo>
                    <a:lnTo>
                      <a:pt x="9294" y="90821"/>
                    </a:lnTo>
                    <a:cubicBezTo>
                      <a:pt x="8924" y="90173"/>
                      <a:pt x="8509" y="89574"/>
                      <a:pt x="7954" y="89019"/>
                    </a:cubicBezTo>
                    <a:cubicBezTo>
                      <a:pt x="6544" y="87609"/>
                      <a:pt x="4670" y="86863"/>
                      <a:pt x="2696" y="86863"/>
                    </a:cubicBezTo>
                    <a:cubicBezTo>
                      <a:pt x="2339" y="86863"/>
                      <a:pt x="1979" y="86887"/>
                      <a:pt x="1617" y="86936"/>
                    </a:cubicBezTo>
                    <a:lnTo>
                      <a:pt x="1617" y="82915"/>
                    </a:lnTo>
                    <a:close/>
                    <a:moveTo>
                      <a:pt x="17895" y="82915"/>
                    </a:moveTo>
                    <a:lnTo>
                      <a:pt x="17895" y="86936"/>
                    </a:lnTo>
                    <a:cubicBezTo>
                      <a:pt x="17541" y="86887"/>
                      <a:pt x="17187" y="86863"/>
                      <a:pt x="16835" y="86863"/>
                    </a:cubicBezTo>
                    <a:cubicBezTo>
                      <a:pt x="14890" y="86863"/>
                      <a:pt x="13016" y="87609"/>
                      <a:pt x="11606" y="89019"/>
                    </a:cubicBezTo>
                    <a:cubicBezTo>
                      <a:pt x="11051" y="89574"/>
                      <a:pt x="10636" y="90173"/>
                      <a:pt x="10266" y="90821"/>
                    </a:cubicBezTo>
                    <a:lnTo>
                      <a:pt x="10266" y="86104"/>
                    </a:lnTo>
                    <a:cubicBezTo>
                      <a:pt x="10745" y="86194"/>
                      <a:pt x="11225" y="86239"/>
                      <a:pt x="11701" y="86239"/>
                    </a:cubicBezTo>
                    <a:cubicBezTo>
                      <a:pt x="13662" y="86239"/>
                      <a:pt x="15556" y="85483"/>
                      <a:pt x="16970" y="84069"/>
                    </a:cubicBezTo>
                    <a:cubicBezTo>
                      <a:pt x="17340" y="83699"/>
                      <a:pt x="17617" y="83329"/>
                      <a:pt x="17895" y="82915"/>
                    </a:cubicBezTo>
                    <a:close/>
                    <a:moveTo>
                      <a:pt x="9294" y="0"/>
                    </a:moveTo>
                    <a:lnTo>
                      <a:pt x="9294" y="18268"/>
                    </a:lnTo>
                    <a:cubicBezTo>
                      <a:pt x="8924" y="17620"/>
                      <a:pt x="8509" y="16973"/>
                      <a:pt x="7954" y="16462"/>
                    </a:cubicBezTo>
                    <a:cubicBezTo>
                      <a:pt x="7351" y="15863"/>
                      <a:pt x="6660" y="15353"/>
                      <a:pt x="5920" y="15031"/>
                    </a:cubicBezTo>
                    <a:lnTo>
                      <a:pt x="5920" y="4254"/>
                    </a:lnTo>
                    <a:lnTo>
                      <a:pt x="4902" y="4254"/>
                    </a:lnTo>
                    <a:lnTo>
                      <a:pt x="4902" y="14613"/>
                    </a:lnTo>
                    <a:cubicBezTo>
                      <a:pt x="4189" y="14387"/>
                      <a:pt x="3429" y="14274"/>
                      <a:pt x="2640" y="14274"/>
                    </a:cubicBezTo>
                    <a:cubicBezTo>
                      <a:pt x="2304" y="14274"/>
                      <a:pt x="1963" y="14294"/>
                      <a:pt x="1617" y="14335"/>
                    </a:cubicBezTo>
                    <a:lnTo>
                      <a:pt x="1617" y="7306"/>
                    </a:lnTo>
                    <a:lnTo>
                      <a:pt x="648" y="7306"/>
                    </a:lnTo>
                    <a:lnTo>
                      <a:pt x="648" y="14520"/>
                    </a:lnTo>
                    <a:lnTo>
                      <a:pt x="556" y="14890"/>
                    </a:lnTo>
                    <a:cubicBezTo>
                      <a:pt x="278" y="16141"/>
                      <a:pt x="322" y="17387"/>
                      <a:pt x="648" y="18545"/>
                    </a:cubicBezTo>
                    <a:lnTo>
                      <a:pt x="648" y="24879"/>
                    </a:lnTo>
                    <a:lnTo>
                      <a:pt x="556" y="25249"/>
                    </a:lnTo>
                    <a:cubicBezTo>
                      <a:pt x="278" y="26499"/>
                      <a:pt x="322" y="27746"/>
                      <a:pt x="648" y="28904"/>
                    </a:cubicBezTo>
                    <a:lnTo>
                      <a:pt x="648" y="35285"/>
                    </a:lnTo>
                    <a:lnTo>
                      <a:pt x="556" y="35607"/>
                    </a:lnTo>
                    <a:cubicBezTo>
                      <a:pt x="278" y="36857"/>
                      <a:pt x="322" y="38104"/>
                      <a:pt x="648" y="39306"/>
                    </a:cubicBezTo>
                    <a:lnTo>
                      <a:pt x="648" y="45643"/>
                    </a:lnTo>
                    <a:lnTo>
                      <a:pt x="556" y="46013"/>
                    </a:lnTo>
                    <a:cubicBezTo>
                      <a:pt x="278" y="47216"/>
                      <a:pt x="322" y="48462"/>
                      <a:pt x="648" y="49665"/>
                    </a:cubicBezTo>
                    <a:lnTo>
                      <a:pt x="648" y="56002"/>
                    </a:lnTo>
                    <a:lnTo>
                      <a:pt x="556" y="56372"/>
                    </a:lnTo>
                    <a:cubicBezTo>
                      <a:pt x="278" y="57618"/>
                      <a:pt x="322" y="58869"/>
                      <a:pt x="648" y="60023"/>
                    </a:cubicBezTo>
                    <a:lnTo>
                      <a:pt x="648" y="66360"/>
                    </a:lnTo>
                    <a:lnTo>
                      <a:pt x="556" y="66730"/>
                    </a:lnTo>
                    <a:cubicBezTo>
                      <a:pt x="278" y="67977"/>
                      <a:pt x="322" y="69227"/>
                      <a:pt x="648" y="70381"/>
                    </a:cubicBezTo>
                    <a:lnTo>
                      <a:pt x="648" y="76763"/>
                    </a:lnTo>
                    <a:lnTo>
                      <a:pt x="556" y="77089"/>
                    </a:lnTo>
                    <a:cubicBezTo>
                      <a:pt x="278" y="78335"/>
                      <a:pt x="322" y="79586"/>
                      <a:pt x="648" y="80740"/>
                    </a:cubicBezTo>
                    <a:lnTo>
                      <a:pt x="648" y="87121"/>
                    </a:lnTo>
                    <a:lnTo>
                      <a:pt x="556" y="87447"/>
                    </a:lnTo>
                    <a:cubicBezTo>
                      <a:pt x="1" y="89988"/>
                      <a:pt x="741" y="92626"/>
                      <a:pt x="2590" y="94428"/>
                    </a:cubicBezTo>
                    <a:cubicBezTo>
                      <a:pt x="3985" y="95864"/>
                      <a:pt x="5864" y="96612"/>
                      <a:pt x="7839" y="96612"/>
                    </a:cubicBezTo>
                    <a:cubicBezTo>
                      <a:pt x="8153" y="96612"/>
                      <a:pt x="8469" y="96593"/>
                      <a:pt x="8787" y="96555"/>
                    </a:cubicBezTo>
                    <a:lnTo>
                      <a:pt x="8787" y="107979"/>
                    </a:lnTo>
                    <a:lnTo>
                      <a:pt x="10773" y="107979"/>
                    </a:lnTo>
                    <a:lnTo>
                      <a:pt x="10773" y="96555"/>
                    </a:lnTo>
                    <a:cubicBezTo>
                      <a:pt x="11091" y="96593"/>
                      <a:pt x="11407" y="96612"/>
                      <a:pt x="11721" y="96612"/>
                    </a:cubicBezTo>
                    <a:cubicBezTo>
                      <a:pt x="13696" y="96612"/>
                      <a:pt x="15575" y="95864"/>
                      <a:pt x="16970" y="94428"/>
                    </a:cubicBezTo>
                    <a:cubicBezTo>
                      <a:pt x="18819" y="92626"/>
                      <a:pt x="19559" y="89988"/>
                      <a:pt x="19004" y="87447"/>
                    </a:cubicBezTo>
                    <a:lnTo>
                      <a:pt x="18912" y="87121"/>
                    </a:lnTo>
                    <a:lnTo>
                      <a:pt x="18912" y="80788"/>
                    </a:lnTo>
                    <a:cubicBezTo>
                      <a:pt x="19238" y="79586"/>
                      <a:pt x="19282" y="78335"/>
                      <a:pt x="19004" y="77089"/>
                    </a:cubicBezTo>
                    <a:lnTo>
                      <a:pt x="18912" y="76763"/>
                    </a:lnTo>
                    <a:lnTo>
                      <a:pt x="18912" y="70381"/>
                    </a:lnTo>
                    <a:cubicBezTo>
                      <a:pt x="19238" y="69227"/>
                      <a:pt x="19282" y="67977"/>
                      <a:pt x="19004" y="66730"/>
                    </a:cubicBezTo>
                    <a:lnTo>
                      <a:pt x="18912" y="66360"/>
                    </a:lnTo>
                    <a:lnTo>
                      <a:pt x="18912" y="60023"/>
                    </a:lnTo>
                    <a:cubicBezTo>
                      <a:pt x="19238" y="58869"/>
                      <a:pt x="19282" y="57618"/>
                      <a:pt x="19004" y="56372"/>
                    </a:cubicBezTo>
                    <a:lnTo>
                      <a:pt x="18912" y="56002"/>
                    </a:lnTo>
                    <a:lnTo>
                      <a:pt x="18912" y="49665"/>
                    </a:lnTo>
                    <a:cubicBezTo>
                      <a:pt x="19238" y="48462"/>
                      <a:pt x="19282" y="47216"/>
                      <a:pt x="19004" y="46013"/>
                    </a:cubicBezTo>
                    <a:lnTo>
                      <a:pt x="18912" y="45643"/>
                    </a:lnTo>
                    <a:lnTo>
                      <a:pt x="18912" y="39306"/>
                    </a:lnTo>
                    <a:cubicBezTo>
                      <a:pt x="19238" y="38104"/>
                      <a:pt x="19282" y="36857"/>
                      <a:pt x="19004" y="35607"/>
                    </a:cubicBezTo>
                    <a:lnTo>
                      <a:pt x="18912" y="35285"/>
                    </a:lnTo>
                    <a:lnTo>
                      <a:pt x="18912" y="28904"/>
                    </a:lnTo>
                    <a:cubicBezTo>
                      <a:pt x="19238" y="27746"/>
                      <a:pt x="19282" y="26499"/>
                      <a:pt x="19004" y="25249"/>
                    </a:cubicBezTo>
                    <a:lnTo>
                      <a:pt x="18912" y="24879"/>
                    </a:lnTo>
                    <a:lnTo>
                      <a:pt x="18912" y="18545"/>
                    </a:lnTo>
                    <a:cubicBezTo>
                      <a:pt x="19238" y="17387"/>
                      <a:pt x="19282" y="16141"/>
                      <a:pt x="19004" y="14890"/>
                    </a:cubicBezTo>
                    <a:lnTo>
                      <a:pt x="18912" y="14520"/>
                    </a:lnTo>
                    <a:lnTo>
                      <a:pt x="18912" y="7306"/>
                    </a:lnTo>
                    <a:lnTo>
                      <a:pt x="17895" y="7306"/>
                    </a:lnTo>
                    <a:lnTo>
                      <a:pt x="17895" y="14335"/>
                    </a:lnTo>
                    <a:cubicBezTo>
                      <a:pt x="17563" y="14294"/>
                      <a:pt x="17232" y="14274"/>
                      <a:pt x="16902" y="14274"/>
                    </a:cubicBezTo>
                    <a:cubicBezTo>
                      <a:pt x="16127" y="14274"/>
                      <a:pt x="15358" y="14387"/>
                      <a:pt x="14613" y="14613"/>
                    </a:cubicBezTo>
                    <a:lnTo>
                      <a:pt x="14613" y="4254"/>
                    </a:lnTo>
                    <a:lnTo>
                      <a:pt x="13640" y="4254"/>
                    </a:lnTo>
                    <a:lnTo>
                      <a:pt x="13640" y="15031"/>
                    </a:lnTo>
                    <a:cubicBezTo>
                      <a:pt x="12900" y="15353"/>
                      <a:pt x="12209" y="15863"/>
                      <a:pt x="11606" y="16462"/>
                    </a:cubicBezTo>
                    <a:cubicBezTo>
                      <a:pt x="11051" y="16973"/>
                      <a:pt x="10636" y="17620"/>
                      <a:pt x="10266" y="18268"/>
                    </a:cubicBezTo>
                    <a:lnTo>
                      <a:pt x="10266" y="0"/>
                    </a:ln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p21"/>
          <p:cNvSpPr/>
          <p:nvPr/>
        </p:nvSpPr>
        <p:spPr>
          <a:xfrm flipH="1">
            <a:off x="3574186" y="3538427"/>
            <a:ext cx="5569889" cy="866652"/>
          </a:xfrm>
          <a:custGeom>
            <a:avLst/>
            <a:gdLst/>
            <a:ahLst/>
            <a:cxnLst/>
            <a:rect l="l" t="t" r="r" b="b"/>
            <a:pathLst>
              <a:path w="154344" h="39510" extrusionOk="0">
                <a:moveTo>
                  <a:pt x="61249" y="0"/>
                </a:moveTo>
                <a:cubicBezTo>
                  <a:pt x="40819" y="0"/>
                  <a:pt x="19109" y="2680"/>
                  <a:pt x="913" y="10732"/>
                </a:cubicBezTo>
                <a:cubicBezTo>
                  <a:pt x="576" y="10877"/>
                  <a:pt x="288" y="11019"/>
                  <a:pt x="0" y="11165"/>
                </a:cubicBezTo>
                <a:lnTo>
                  <a:pt x="0" y="18693"/>
                </a:lnTo>
                <a:cubicBezTo>
                  <a:pt x="5741" y="18428"/>
                  <a:pt x="14613" y="15360"/>
                  <a:pt x="20812" y="15360"/>
                </a:cubicBezTo>
                <a:cubicBezTo>
                  <a:pt x="21346" y="15360"/>
                  <a:pt x="21860" y="15383"/>
                  <a:pt x="22351" y="15432"/>
                </a:cubicBezTo>
                <a:cubicBezTo>
                  <a:pt x="34821" y="16729"/>
                  <a:pt x="47053" y="19653"/>
                  <a:pt x="59140" y="22818"/>
                </a:cubicBezTo>
                <a:cubicBezTo>
                  <a:pt x="78083" y="27806"/>
                  <a:pt x="96838" y="33370"/>
                  <a:pt x="115398" y="39509"/>
                </a:cubicBezTo>
                <a:cubicBezTo>
                  <a:pt x="127005" y="29966"/>
                  <a:pt x="140196" y="22243"/>
                  <a:pt x="154343" y="16679"/>
                </a:cubicBezTo>
                <a:cubicBezTo>
                  <a:pt x="127918" y="8142"/>
                  <a:pt x="100625" y="1619"/>
                  <a:pt x="72807" y="276"/>
                </a:cubicBezTo>
                <a:cubicBezTo>
                  <a:pt x="69024" y="98"/>
                  <a:pt x="65160" y="0"/>
                  <a:pt x="612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3" name="Google Shape;5653;p21"/>
          <p:cNvSpPr/>
          <p:nvPr/>
        </p:nvSpPr>
        <p:spPr>
          <a:xfrm flipH="1">
            <a:off x="5248" y="3611356"/>
            <a:ext cx="5947220" cy="1363633"/>
          </a:xfrm>
          <a:custGeom>
            <a:avLst/>
            <a:gdLst/>
            <a:ahLst/>
            <a:cxnLst/>
            <a:rect l="l" t="t" r="r" b="b"/>
            <a:pathLst>
              <a:path w="164800" h="62167" extrusionOk="0">
                <a:moveTo>
                  <a:pt x="154200" y="1"/>
                </a:moveTo>
                <a:cubicBezTo>
                  <a:pt x="149239" y="1"/>
                  <a:pt x="144246" y="370"/>
                  <a:pt x="139334" y="788"/>
                </a:cubicBezTo>
                <a:cubicBezTo>
                  <a:pt x="123744" y="2085"/>
                  <a:pt x="108204" y="3570"/>
                  <a:pt x="92856" y="5826"/>
                </a:cubicBezTo>
                <a:cubicBezTo>
                  <a:pt x="67294" y="9567"/>
                  <a:pt x="34246" y="14651"/>
                  <a:pt x="13384" y="28176"/>
                </a:cubicBezTo>
                <a:cubicBezTo>
                  <a:pt x="1" y="36856"/>
                  <a:pt x="31848" y="41172"/>
                  <a:pt x="39860" y="43236"/>
                </a:cubicBezTo>
                <a:cubicBezTo>
                  <a:pt x="55541" y="47265"/>
                  <a:pt x="71273" y="51006"/>
                  <a:pt x="87101" y="54410"/>
                </a:cubicBezTo>
                <a:cubicBezTo>
                  <a:pt x="106072" y="58504"/>
                  <a:pt x="125344" y="62167"/>
                  <a:pt x="144713" y="62167"/>
                </a:cubicBezTo>
                <a:cubicBezTo>
                  <a:pt x="145765" y="62167"/>
                  <a:pt x="146818" y="62156"/>
                  <a:pt x="147871" y="62134"/>
                </a:cubicBezTo>
                <a:cubicBezTo>
                  <a:pt x="151516" y="62038"/>
                  <a:pt x="155257" y="61796"/>
                  <a:pt x="158519" y="60453"/>
                </a:cubicBezTo>
                <a:cubicBezTo>
                  <a:pt x="160963" y="59398"/>
                  <a:pt x="162977" y="57863"/>
                  <a:pt x="164800" y="56090"/>
                </a:cubicBezTo>
                <a:lnTo>
                  <a:pt x="164800" y="692"/>
                </a:lnTo>
                <a:cubicBezTo>
                  <a:pt x="161311" y="191"/>
                  <a:pt x="157764" y="1"/>
                  <a:pt x="15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21"/>
          <p:cNvSpPr/>
          <p:nvPr/>
        </p:nvSpPr>
        <p:spPr>
          <a:xfrm flipH="1">
            <a:off x="5263" y="3642348"/>
            <a:ext cx="4884479" cy="1058868"/>
          </a:xfrm>
          <a:custGeom>
            <a:avLst/>
            <a:gdLst/>
            <a:ahLst/>
            <a:cxnLst/>
            <a:rect l="l" t="t" r="r" b="b"/>
            <a:pathLst>
              <a:path w="135351" h="48273" extrusionOk="0">
                <a:moveTo>
                  <a:pt x="135351" y="0"/>
                </a:moveTo>
                <a:cubicBezTo>
                  <a:pt x="115878" y="3020"/>
                  <a:pt x="96455" y="6185"/>
                  <a:pt x="77220" y="10310"/>
                </a:cubicBezTo>
                <a:cubicBezTo>
                  <a:pt x="56021" y="14773"/>
                  <a:pt x="29020" y="18706"/>
                  <a:pt x="10027" y="29545"/>
                </a:cubicBezTo>
                <a:cubicBezTo>
                  <a:pt x="3070" y="33478"/>
                  <a:pt x="1" y="39567"/>
                  <a:pt x="6478" y="45469"/>
                </a:cubicBezTo>
                <a:cubicBezTo>
                  <a:pt x="8670" y="47477"/>
                  <a:pt x="11034" y="48273"/>
                  <a:pt x="13481" y="48273"/>
                </a:cubicBezTo>
                <a:cubicBezTo>
                  <a:pt x="20615" y="48273"/>
                  <a:pt x="28453" y="41513"/>
                  <a:pt x="34775" y="38370"/>
                </a:cubicBezTo>
                <a:cubicBezTo>
                  <a:pt x="54536" y="28586"/>
                  <a:pt x="75256" y="20720"/>
                  <a:pt x="96551" y="14869"/>
                </a:cubicBezTo>
                <a:cubicBezTo>
                  <a:pt x="107149" y="11941"/>
                  <a:pt x="117942" y="9497"/>
                  <a:pt x="128828" y="7578"/>
                </a:cubicBezTo>
                <a:cubicBezTo>
                  <a:pt x="129837" y="7432"/>
                  <a:pt x="132235" y="6907"/>
                  <a:pt x="135351" y="6235"/>
                </a:cubicBezTo>
                <a:lnTo>
                  <a:pt x="1353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5" name="Google Shape;5655;p21"/>
          <p:cNvSpPr/>
          <p:nvPr/>
        </p:nvSpPr>
        <p:spPr>
          <a:xfrm flipH="1">
            <a:off x="5289" y="3867474"/>
            <a:ext cx="3039398" cy="1173237"/>
          </a:xfrm>
          <a:custGeom>
            <a:avLst/>
            <a:gdLst/>
            <a:ahLst/>
            <a:cxnLst/>
            <a:rect l="l" t="t" r="r" b="b"/>
            <a:pathLst>
              <a:path w="84223" h="53487" extrusionOk="0">
                <a:moveTo>
                  <a:pt x="84223" y="0"/>
                </a:moveTo>
                <a:cubicBezTo>
                  <a:pt x="77892" y="1389"/>
                  <a:pt x="71657" y="3020"/>
                  <a:pt x="65471" y="4892"/>
                </a:cubicBezTo>
                <a:cubicBezTo>
                  <a:pt x="46382" y="10744"/>
                  <a:pt x="28061" y="19039"/>
                  <a:pt x="11032" y="29545"/>
                </a:cubicBezTo>
                <a:cubicBezTo>
                  <a:pt x="5468" y="32998"/>
                  <a:pt x="1" y="36835"/>
                  <a:pt x="2687" y="45227"/>
                </a:cubicBezTo>
                <a:cubicBezTo>
                  <a:pt x="4444" y="50593"/>
                  <a:pt x="7103" y="53487"/>
                  <a:pt x="10202" y="53487"/>
                </a:cubicBezTo>
                <a:cubicBezTo>
                  <a:pt x="12007" y="53487"/>
                  <a:pt x="13961" y="52505"/>
                  <a:pt x="15974" y="50457"/>
                </a:cubicBezTo>
                <a:cubicBezTo>
                  <a:pt x="34775" y="31272"/>
                  <a:pt x="59186" y="19473"/>
                  <a:pt x="84223" y="8967"/>
                </a:cubicBezTo>
                <a:lnTo>
                  <a:pt x="84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21"/>
          <p:cNvSpPr/>
          <p:nvPr/>
        </p:nvSpPr>
        <p:spPr>
          <a:xfrm flipH="1">
            <a:off x="235334" y="3988943"/>
            <a:ext cx="8908741" cy="1154636"/>
          </a:xfrm>
          <a:custGeom>
            <a:avLst/>
            <a:gdLst/>
            <a:ahLst/>
            <a:cxnLst/>
            <a:rect l="l" t="t" r="r" b="b"/>
            <a:pathLst>
              <a:path w="246865" h="52639" extrusionOk="0">
                <a:moveTo>
                  <a:pt x="4769" y="1"/>
                </a:moveTo>
                <a:cubicBezTo>
                  <a:pt x="3176" y="1"/>
                  <a:pt x="1586" y="9"/>
                  <a:pt x="0" y="26"/>
                </a:cubicBezTo>
                <a:lnTo>
                  <a:pt x="0" y="52639"/>
                </a:lnTo>
                <a:lnTo>
                  <a:pt x="246865" y="52639"/>
                </a:lnTo>
                <a:lnTo>
                  <a:pt x="244705" y="44006"/>
                </a:lnTo>
                <a:cubicBezTo>
                  <a:pt x="226816" y="37053"/>
                  <a:pt x="208015" y="32782"/>
                  <a:pt x="188446" y="27460"/>
                </a:cubicBezTo>
                <a:cubicBezTo>
                  <a:pt x="154393" y="18202"/>
                  <a:pt x="118180" y="8801"/>
                  <a:pt x="80961" y="4726"/>
                </a:cubicBezTo>
                <a:cubicBezTo>
                  <a:pt x="57333" y="2149"/>
                  <a:pt x="30638" y="1"/>
                  <a:pt x="47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5657;p21"/>
          <p:cNvSpPr/>
          <p:nvPr/>
        </p:nvSpPr>
        <p:spPr>
          <a:xfrm flipH="1">
            <a:off x="5204" y="3873418"/>
            <a:ext cx="9138871" cy="1270168"/>
          </a:xfrm>
          <a:custGeom>
            <a:avLst/>
            <a:gdLst/>
            <a:ahLst/>
            <a:cxnLst/>
            <a:rect l="l" t="t" r="r" b="b"/>
            <a:pathLst>
              <a:path w="253242" h="57906" extrusionOk="0">
                <a:moveTo>
                  <a:pt x="13162" y="0"/>
                </a:moveTo>
                <a:cubicBezTo>
                  <a:pt x="9409" y="0"/>
                  <a:pt x="5660" y="38"/>
                  <a:pt x="1918" y="113"/>
                </a:cubicBezTo>
                <a:lnTo>
                  <a:pt x="0" y="113"/>
                </a:lnTo>
                <a:lnTo>
                  <a:pt x="0" y="7115"/>
                </a:lnTo>
                <a:cubicBezTo>
                  <a:pt x="70025" y="7161"/>
                  <a:pt x="101634" y="25387"/>
                  <a:pt x="119235" y="30713"/>
                </a:cubicBezTo>
                <a:cubicBezTo>
                  <a:pt x="119810" y="30905"/>
                  <a:pt x="120436" y="31097"/>
                  <a:pt x="121011" y="31288"/>
                </a:cubicBezTo>
                <a:cubicBezTo>
                  <a:pt x="114968" y="32006"/>
                  <a:pt x="108299" y="32677"/>
                  <a:pt x="100817" y="33157"/>
                </a:cubicBezTo>
                <a:cubicBezTo>
                  <a:pt x="91189" y="33821"/>
                  <a:pt x="67423" y="34515"/>
                  <a:pt x="51445" y="34515"/>
                </a:cubicBezTo>
                <a:cubicBezTo>
                  <a:pt x="46653" y="34515"/>
                  <a:pt x="42562" y="34453"/>
                  <a:pt x="39763" y="34308"/>
                </a:cubicBezTo>
                <a:lnTo>
                  <a:pt x="39763" y="34308"/>
                </a:lnTo>
                <a:cubicBezTo>
                  <a:pt x="63360" y="38913"/>
                  <a:pt x="87917" y="39776"/>
                  <a:pt x="111081" y="39968"/>
                </a:cubicBezTo>
                <a:cubicBezTo>
                  <a:pt x="112997" y="39991"/>
                  <a:pt x="114867" y="40003"/>
                  <a:pt x="116697" y="40003"/>
                </a:cubicBezTo>
                <a:cubicBezTo>
                  <a:pt x="126590" y="40003"/>
                  <a:pt x="135314" y="39646"/>
                  <a:pt x="143937" y="38675"/>
                </a:cubicBezTo>
                <a:cubicBezTo>
                  <a:pt x="152713" y="41599"/>
                  <a:pt x="161058" y="44430"/>
                  <a:pt x="167823" y="46541"/>
                </a:cubicBezTo>
                <a:cubicBezTo>
                  <a:pt x="163890" y="47258"/>
                  <a:pt x="159669" y="48459"/>
                  <a:pt x="156070" y="48939"/>
                </a:cubicBezTo>
                <a:cubicBezTo>
                  <a:pt x="150076" y="49752"/>
                  <a:pt x="144033" y="50378"/>
                  <a:pt x="137940" y="50807"/>
                </a:cubicBezTo>
                <a:cubicBezTo>
                  <a:pt x="127621" y="51588"/>
                  <a:pt x="117278" y="51893"/>
                  <a:pt x="106937" y="51893"/>
                </a:cubicBezTo>
                <a:cubicBezTo>
                  <a:pt x="92477" y="51893"/>
                  <a:pt x="78022" y="51296"/>
                  <a:pt x="63648" y="50569"/>
                </a:cubicBezTo>
                <a:lnTo>
                  <a:pt x="63648" y="50569"/>
                </a:lnTo>
                <a:cubicBezTo>
                  <a:pt x="79138" y="53543"/>
                  <a:pt x="94870" y="55987"/>
                  <a:pt x="110747" y="57906"/>
                </a:cubicBezTo>
                <a:lnTo>
                  <a:pt x="253242" y="57906"/>
                </a:lnTo>
                <a:lnTo>
                  <a:pt x="253242" y="42941"/>
                </a:lnTo>
                <a:cubicBezTo>
                  <a:pt x="229790" y="39392"/>
                  <a:pt x="207344" y="32965"/>
                  <a:pt x="183842" y="26204"/>
                </a:cubicBezTo>
                <a:cubicBezTo>
                  <a:pt x="170604" y="22463"/>
                  <a:pt x="156983" y="18530"/>
                  <a:pt x="143120" y="15219"/>
                </a:cubicBezTo>
                <a:cubicBezTo>
                  <a:pt x="120723" y="9801"/>
                  <a:pt x="97318" y="5772"/>
                  <a:pt x="73670" y="3229"/>
                </a:cubicBezTo>
                <a:cubicBezTo>
                  <a:pt x="53688" y="1086"/>
                  <a:pt x="33365" y="0"/>
                  <a:pt x="13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8" name="Google Shape;5658;p21"/>
          <p:cNvGrpSpPr/>
          <p:nvPr/>
        </p:nvGrpSpPr>
        <p:grpSpPr>
          <a:xfrm>
            <a:off x="-50" y="0"/>
            <a:ext cx="9144303" cy="5143501"/>
            <a:chOff x="-50" y="0"/>
            <a:chExt cx="9144303" cy="5143501"/>
          </a:xfrm>
        </p:grpSpPr>
        <p:pic>
          <p:nvPicPr>
            <p:cNvPr id="5659" name="Google Shape;5659;p21"/>
            <p:cNvPicPr preferRelativeResize="0"/>
            <p:nvPr/>
          </p:nvPicPr>
          <p:blipFill rotWithShape="1">
            <a:blip r:embed="rId2">
              <a:alphaModFix amt="19000"/>
            </a:blip>
            <a:srcRect l="960" t="7584" b="6623"/>
            <a:stretch/>
          </p:blipFill>
          <p:spPr>
            <a:xfrm>
              <a:off x="25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0" name="Google Shape;5660;p21"/>
            <p:cNvSpPr/>
            <p:nvPr/>
          </p:nvSpPr>
          <p:spPr>
            <a:xfrm>
              <a:off x="-50" y="0"/>
              <a:ext cx="9144000" cy="5143500"/>
            </a:xfrm>
            <a:prstGeom prst="rect">
              <a:avLst/>
            </a:prstGeom>
            <a:solidFill>
              <a:srgbClr val="1E4133">
                <a:alpha val="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1" name="Google Shape;566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62" name="Google Shape;5662;p21"/>
          <p:cNvSpPr txBox="1">
            <a:spLocks noGrp="1"/>
          </p:cNvSpPr>
          <p:nvPr>
            <p:ph type="subTitle" idx="1"/>
          </p:nvPr>
        </p:nvSpPr>
        <p:spPr>
          <a:xfrm>
            <a:off x="1334363" y="1672700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3" name="Google Shape;5663;p21"/>
          <p:cNvSpPr txBox="1">
            <a:spLocks noGrp="1"/>
          </p:cNvSpPr>
          <p:nvPr>
            <p:ph type="subTitle" idx="2"/>
          </p:nvPr>
        </p:nvSpPr>
        <p:spPr>
          <a:xfrm>
            <a:off x="5315888" y="1672700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4" name="Google Shape;5664;p21"/>
          <p:cNvSpPr txBox="1">
            <a:spLocks noGrp="1"/>
          </p:cNvSpPr>
          <p:nvPr>
            <p:ph type="subTitle" idx="3"/>
          </p:nvPr>
        </p:nvSpPr>
        <p:spPr>
          <a:xfrm>
            <a:off x="1334363" y="3333275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5" name="Google Shape;5665;p21"/>
          <p:cNvSpPr txBox="1">
            <a:spLocks noGrp="1"/>
          </p:cNvSpPr>
          <p:nvPr>
            <p:ph type="subTitle" idx="4"/>
          </p:nvPr>
        </p:nvSpPr>
        <p:spPr>
          <a:xfrm>
            <a:off x="5315888" y="3333275"/>
            <a:ext cx="2959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6" name="Google Shape;5666;p21"/>
          <p:cNvSpPr txBox="1">
            <a:spLocks noGrp="1"/>
          </p:cNvSpPr>
          <p:nvPr>
            <p:ph type="subTitle" idx="5"/>
          </p:nvPr>
        </p:nvSpPr>
        <p:spPr>
          <a:xfrm>
            <a:off x="1334363" y="130315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7" name="Google Shape;5667;p21"/>
          <p:cNvSpPr txBox="1">
            <a:spLocks noGrp="1"/>
          </p:cNvSpPr>
          <p:nvPr>
            <p:ph type="subTitle" idx="6"/>
          </p:nvPr>
        </p:nvSpPr>
        <p:spPr>
          <a:xfrm>
            <a:off x="1334363" y="296380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8" name="Google Shape;5668;p21"/>
          <p:cNvSpPr txBox="1">
            <a:spLocks noGrp="1"/>
          </p:cNvSpPr>
          <p:nvPr>
            <p:ph type="subTitle" idx="7"/>
          </p:nvPr>
        </p:nvSpPr>
        <p:spPr>
          <a:xfrm>
            <a:off x="5315888" y="130315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69" name="Google Shape;5669;p21"/>
          <p:cNvSpPr txBox="1">
            <a:spLocks noGrp="1"/>
          </p:cNvSpPr>
          <p:nvPr>
            <p:ph type="subTitle" idx="8"/>
          </p:nvPr>
        </p:nvSpPr>
        <p:spPr>
          <a:xfrm>
            <a:off x="5315888" y="2963800"/>
            <a:ext cx="2959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70" name="Google Shape;5670;p21"/>
          <p:cNvGrpSpPr/>
          <p:nvPr/>
        </p:nvGrpSpPr>
        <p:grpSpPr>
          <a:xfrm>
            <a:off x="19959" y="4606468"/>
            <a:ext cx="9103974" cy="1330587"/>
            <a:chOff x="19959" y="4149268"/>
            <a:chExt cx="9103974" cy="1330587"/>
          </a:xfrm>
        </p:grpSpPr>
        <p:grpSp>
          <p:nvGrpSpPr>
            <p:cNvPr id="5671" name="Google Shape;5671;p21"/>
            <p:cNvGrpSpPr/>
            <p:nvPr/>
          </p:nvGrpSpPr>
          <p:grpSpPr>
            <a:xfrm>
              <a:off x="6943659" y="4394368"/>
              <a:ext cx="257024" cy="1085487"/>
              <a:chOff x="4598700" y="238125"/>
              <a:chExt cx="590725" cy="2494800"/>
            </a:xfrm>
          </p:grpSpPr>
          <p:sp>
            <p:nvSpPr>
              <p:cNvPr id="5672" name="Google Shape;567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0" name="Google Shape;5680;p21"/>
            <p:cNvGrpSpPr/>
            <p:nvPr/>
          </p:nvGrpSpPr>
          <p:grpSpPr>
            <a:xfrm>
              <a:off x="7328309" y="4293868"/>
              <a:ext cx="257024" cy="1085487"/>
              <a:chOff x="4598700" y="238125"/>
              <a:chExt cx="590725" cy="2494800"/>
            </a:xfrm>
          </p:grpSpPr>
          <p:sp>
            <p:nvSpPr>
              <p:cNvPr id="5681" name="Google Shape;568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9" name="Google Shape;5689;p21"/>
            <p:cNvGrpSpPr/>
            <p:nvPr/>
          </p:nvGrpSpPr>
          <p:grpSpPr>
            <a:xfrm>
              <a:off x="7712959" y="4156893"/>
              <a:ext cx="257024" cy="1085487"/>
              <a:chOff x="4598700" y="238125"/>
              <a:chExt cx="590725" cy="2494800"/>
            </a:xfrm>
          </p:grpSpPr>
          <p:sp>
            <p:nvSpPr>
              <p:cNvPr id="5690" name="Google Shape;569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8" name="Google Shape;5698;p21"/>
            <p:cNvGrpSpPr/>
            <p:nvPr/>
          </p:nvGrpSpPr>
          <p:grpSpPr>
            <a:xfrm>
              <a:off x="8097609" y="4394368"/>
              <a:ext cx="257024" cy="1085487"/>
              <a:chOff x="4598700" y="238125"/>
              <a:chExt cx="590725" cy="2494800"/>
            </a:xfrm>
          </p:grpSpPr>
          <p:sp>
            <p:nvSpPr>
              <p:cNvPr id="5699" name="Google Shape;569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7" name="Google Shape;5707;p21"/>
            <p:cNvGrpSpPr/>
            <p:nvPr/>
          </p:nvGrpSpPr>
          <p:grpSpPr>
            <a:xfrm>
              <a:off x="8482259" y="4156893"/>
              <a:ext cx="257024" cy="1085487"/>
              <a:chOff x="4598700" y="238125"/>
              <a:chExt cx="590725" cy="2494800"/>
            </a:xfrm>
          </p:grpSpPr>
          <p:sp>
            <p:nvSpPr>
              <p:cNvPr id="5708" name="Google Shape;5708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6" name="Google Shape;5716;p21"/>
            <p:cNvGrpSpPr/>
            <p:nvPr/>
          </p:nvGrpSpPr>
          <p:grpSpPr>
            <a:xfrm>
              <a:off x="8866909" y="4293868"/>
              <a:ext cx="257024" cy="1085487"/>
              <a:chOff x="4598700" y="238125"/>
              <a:chExt cx="590725" cy="2494800"/>
            </a:xfrm>
          </p:grpSpPr>
          <p:sp>
            <p:nvSpPr>
              <p:cNvPr id="5717" name="Google Shape;5717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5" name="Google Shape;5725;p21"/>
            <p:cNvGrpSpPr/>
            <p:nvPr/>
          </p:nvGrpSpPr>
          <p:grpSpPr>
            <a:xfrm>
              <a:off x="2712509" y="4156893"/>
              <a:ext cx="257024" cy="1085487"/>
              <a:chOff x="4598700" y="238125"/>
              <a:chExt cx="590725" cy="2494800"/>
            </a:xfrm>
          </p:grpSpPr>
          <p:sp>
            <p:nvSpPr>
              <p:cNvPr id="5726" name="Google Shape;5726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4" name="Google Shape;5734;p21"/>
            <p:cNvGrpSpPr/>
            <p:nvPr/>
          </p:nvGrpSpPr>
          <p:grpSpPr>
            <a:xfrm>
              <a:off x="3097159" y="4394368"/>
              <a:ext cx="257024" cy="1085487"/>
              <a:chOff x="4598700" y="238125"/>
              <a:chExt cx="590725" cy="2494800"/>
            </a:xfrm>
          </p:grpSpPr>
          <p:sp>
            <p:nvSpPr>
              <p:cNvPr id="5735" name="Google Shape;5735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3" name="Google Shape;5743;p21"/>
            <p:cNvGrpSpPr/>
            <p:nvPr/>
          </p:nvGrpSpPr>
          <p:grpSpPr>
            <a:xfrm>
              <a:off x="3481809" y="4293868"/>
              <a:ext cx="257024" cy="1085487"/>
              <a:chOff x="4598700" y="238125"/>
              <a:chExt cx="590725" cy="2494800"/>
            </a:xfrm>
          </p:grpSpPr>
          <p:sp>
            <p:nvSpPr>
              <p:cNvPr id="5744" name="Google Shape;5744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2" name="Google Shape;5752;p21"/>
            <p:cNvGrpSpPr/>
            <p:nvPr/>
          </p:nvGrpSpPr>
          <p:grpSpPr>
            <a:xfrm>
              <a:off x="3866459" y="4156893"/>
              <a:ext cx="257024" cy="1085487"/>
              <a:chOff x="4598700" y="238125"/>
              <a:chExt cx="590725" cy="2494800"/>
            </a:xfrm>
          </p:grpSpPr>
          <p:sp>
            <p:nvSpPr>
              <p:cNvPr id="5753" name="Google Shape;5753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1" name="Google Shape;5761;p21"/>
            <p:cNvGrpSpPr/>
            <p:nvPr/>
          </p:nvGrpSpPr>
          <p:grpSpPr>
            <a:xfrm>
              <a:off x="4251109" y="4394368"/>
              <a:ext cx="257024" cy="1085487"/>
              <a:chOff x="4598700" y="238125"/>
              <a:chExt cx="590725" cy="2494800"/>
            </a:xfrm>
          </p:grpSpPr>
          <p:sp>
            <p:nvSpPr>
              <p:cNvPr id="5762" name="Google Shape;576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0" name="Google Shape;5770;p21"/>
            <p:cNvGrpSpPr/>
            <p:nvPr/>
          </p:nvGrpSpPr>
          <p:grpSpPr>
            <a:xfrm>
              <a:off x="4635759" y="4156893"/>
              <a:ext cx="257024" cy="1085487"/>
              <a:chOff x="4598700" y="238125"/>
              <a:chExt cx="590725" cy="2494800"/>
            </a:xfrm>
          </p:grpSpPr>
          <p:sp>
            <p:nvSpPr>
              <p:cNvPr id="5771" name="Google Shape;577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9" name="Google Shape;5779;p21"/>
            <p:cNvGrpSpPr/>
            <p:nvPr/>
          </p:nvGrpSpPr>
          <p:grpSpPr>
            <a:xfrm>
              <a:off x="5020409" y="4394368"/>
              <a:ext cx="257024" cy="1085487"/>
              <a:chOff x="4598700" y="238125"/>
              <a:chExt cx="590725" cy="2494800"/>
            </a:xfrm>
          </p:grpSpPr>
          <p:sp>
            <p:nvSpPr>
              <p:cNvPr id="5780" name="Google Shape;578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8" name="Google Shape;5788;p21"/>
            <p:cNvGrpSpPr/>
            <p:nvPr/>
          </p:nvGrpSpPr>
          <p:grpSpPr>
            <a:xfrm>
              <a:off x="5405059" y="4293868"/>
              <a:ext cx="257024" cy="1085487"/>
              <a:chOff x="4598700" y="238125"/>
              <a:chExt cx="590725" cy="2494800"/>
            </a:xfrm>
          </p:grpSpPr>
          <p:sp>
            <p:nvSpPr>
              <p:cNvPr id="5789" name="Google Shape;578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7" name="Google Shape;5797;p21"/>
            <p:cNvGrpSpPr/>
            <p:nvPr/>
          </p:nvGrpSpPr>
          <p:grpSpPr>
            <a:xfrm>
              <a:off x="5789709" y="4156893"/>
              <a:ext cx="257024" cy="1085487"/>
              <a:chOff x="4598700" y="238125"/>
              <a:chExt cx="590725" cy="2494800"/>
            </a:xfrm>
          </p:grpSpPr>
          <p:sp>
            <p:nvSpPr>
              <p:cNvPr id="5798" name="Google Shape;5798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6" name="Google Shape;5806;p21"/>
            <p:cNvGrpSpPr/>
            <p:nvPr/>
          </p:nvGrpSpPr>
          <p:grpSpPr>
            <a:xfrm>
              <a:off x="6174359" y="4394368"/>
              <a:ext cx="257024" cy="1085487"/>
              <a:chOff x="4598700" y="238125"/>
              <a:chExt cx="590725" cy="2494800"/>
            </a:xfrm>
          </p:grpSpPr>
          <p:sp>
            <p:nvSpPr>
              <p:cNvPr id="5807" name="Google Shape;5807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5" name="Google Shape;5815;p21"/>
            <p:cNvGrpSpPr/>
            <p:nvPr/>
          </p:nvGrpSpPr>
          <p:grpSpPr>
            <a:xfrm>
              <a:off x="6559009" y="4156893"/>
              <a:ext cx="257024" cy="1085487"/>
              <a:chOff x="4598700" y="238125"/>
              <a:chExt cx="590725" cy="2494800"/>
            </a:xfrm>
          </p:grpSpPr>
          <p:sp>
            <p:nvSpPr>
              <p:cNvPr id="5816" name="Google Shape;5816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21"/>
            <p:cNvGrpSpPr/>
            <p:nvPr/>
          </p:nvGrpSpPr>
          <p:grpSpPr>
            <a:xfrm>
              <a:off x="19959" y="4386743"/>
              <a:ext cx="257024" cy="1085487"/>
              <a:chOff x="4598700" y="238125"/>
              <a:chExt cx="590725" cy="2494800"/>
            </a:xfrm>
          </p:grpSpPr>
          <p:sp>
            <p:nvSpPr>
              <p:cNvPr id="5825" name="Google Shape;5825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3" name="Google Shape;5833;p21"/>
            <p:cNvGrpSpPr/>
            <p:nvPr/>
          </p:nvGrpSpPr>
          <p:grpSpPr>
            <a:xfrm>
              <a:off x="404609" y="4286243"/>
              <a:ext cx="257024" cy="1085487"/>
              <a:chOff x="4598700" y="238125"/>
              <a:chExt cx="590725" cy="2494800"/>
            </a:xfrm>
          </p:grpSpPr>
          <p:sp>
            <p:nvSpPr>
              <p:cNvPr id="5834" name="Google Shape;5834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2" name="Google Shape;5842;p21"/>
            <p:cNvGrpSpPr/>
            <p:nvPr/>
          </p:nvGrpSpPr>
          <p:grpSpPr>
            <a:xfrm>
              <a:off x="789259" y="4149268"/>
              <a:ext cx="257024" cy="1085487"/>
              <a:chOff x="4598700" y="238125"/>
              <a:chExt cx="590725" cy="2494800"/>
            </a:xfrm>
          </p:grpSpPr>
          <p:sp>
            <p:nvSpPr>
              <p:cNvPr id="5843" name="Google Shape;5843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1" name="Google Shape;5851;p21"/>
            <p:cNvGrpSpPr/>
            <p:nvPr/>
          </p:nvGrpSpPr>
          <p:grpSpPr>
            <a:xfrm>
              <a:off x="1173909" y="4386743"/>
              <a:ext cx="257024" cy="1085487"/>
              <a:chOff x="4598700" y="238125"/>
              <a:chExt cx="590725" cy="2494800"/>
            </a:xfrm>
          </p:grpSpPr>
          <p:sp>
            <p:nvSpPr>
              <p:cNvPr id="5852" name="Google Shape;5852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0" name="Google Shape;5860;p21"/>
            <p:cNvGrpSpPr/>
            <p:nvPr/>
          </p:nvGrpSpPr>
          <p:grpSpPr>
            <a:xfrm>
              <a:off x="1558559" y="4149268"/>
              <a:ext cx="257024" cy="1085487"/>
              <a:chOff x="4598700" y="238125"/>
              <a:chExt cx="590725" cy="2494800"/>
            </a:xfrm>
          </p:grpSpPr>
          <p:sp>
            <p:nvSpPr>
              <p:cNvPr id="5861" name="Google Shape;5861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9" name="Google Shape;5869;p21"/>
            <p:cNvGrpSpPr/>
            <p:nvPr/>
          </p:nvGrpSpPr>
          <p:grpSpPr>
            <a:xfrm>
              <a:off x="1943209" y="4386743"/>
              <a:ext cx="257024" cy="1085487"/>
              <a:chOff x="4598700" y="238125"/>
              <a:chExt cx="590725" cy="2494800"/>
            </a:xfrm>
          </p:grpSpPr>
          <p:sp>
            <p:nvSpPr>
              <p:cNvPr id="5870" name="Google Shape;5870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8" name="Google Shape;5878;p21"/>
            <p:cNvGrpSpPr/>
            <p:nvPr/>
          </p:nvGrpSpPr>
          <p:grpSpPr>
            <a:xfrm>
              <a:off x="2327859" y="4286243"/>
              <a:ext cx="257024" cy="1085487"/>
              <a:chOff x="4598700" y="238125"/>
              <a:chExt cx="590725" cy="2494800"/>
            </a:xfrm>
          </p:grpSpPr>
          <p:sp>
            <p:nvSpPr>
              <p:cNvPr id="5879" name="Google Shape;5879;p21"/>
              <p:cNvSpPr/>
              <p:nvPr/>
            </p:nvSpPr>
            <p:spPr>
              <a:xfrm>
                <a:off x="4598700" y="2142750"/>
                <a:ext cx="590725" cy="5901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23607" extrusionOk="0">
                    <a:moveTo>
                      <a:pt x="3225" y="0"/>
                    </a:moveTo>
                    <a:cubicBezTo>
                      <a:pt x="2508" y="0"/>
                      <a:pt x="1903" y="202"/>
                      <a:pt x="1480" y="626"/>
                    </a:cubicBezTo>
                    <a:cubicBezTo>
                      <a:pt x="0" y="2106"/>
                      <a:pt x="1155" y="5572"/>
                      <a:pt x="4022" y="8439"/>
                    </a:cubicBezTo>
                    <a:cubicBezTo>
                      <a:pt x="6056" y="10522"/>
                      <a:pt x="9201" y="10892"/>
                      <a:pt x="10821" y="10984"/>
                    </a:cubicBezTo>
                    <a:lnTo>
                      <a:pt x="10821" y="23607"/>
                    </a:lnTo>
                    <a:lnTo>
                      <a:pt x="12808" y="23607"/>
                    </a:lnTo>
                    <a:lnTo>
                      <a:pt x="12808" y="10984"/>
                    </a:lnTo>
                    <a:cubicBezTo>
                      <a:pt x="14428" y="10892"/>
                      <a:pt x="17573" y="10522"/>
                      <a:pt x="19652" y="8439"/>
                    </a:cubicBezTo>
                    <a:cubicBezTo>
                      <a:pt x="22474" y="5572"/>
                      <a:pt x="23629" y="2106"/>
                      <a:pt x="22149" y="626"/>
                    </a:cubicBezTo>
                    <a:cubicBezTo>
                      <a:pt x="21726" y="202"/>
                      <a:pt x="21121" y="0"/>
                      <a:pt x="20406" y="0"/>
                    </a:cubicBezTo>
                    <a:cubicBezTo>
                      <a:pt x="18701" y="0"/>
                      <a:pt x="16369" y="1148"/>
                      <a:pt x="14380" y="3168"/>
                    </a:cubicBezTo>
                    <a:cubicBezTo>
                      <a:pt x="12253" y="5250"/>
                      <a:pt x="11883" y="8439"/>
                      <a:pt x="11839" y="10012"/>
                    </a:cubicBezTo>
                    <a:cubicBezTo>
                      <a:pt x="11746" y="8439"/>
                      <a:pt x="11376" y="5250"/>
                      <a:pt x="9293" y="3168"/>
                    </a:cubicBezTo>
                    <a:cubicBezTo>
                      <a:pt x="7274" y="1148"/>
                      <a:pt x="4932" y="0"/>
                      <a:pt x="3225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1"/>
              <p:cNvSpPr/>
              <p:nvPr/>
            </p:nvSpPr>
            <p:spPr>
              <a:xfrm>
                <a:off x="4598700" y="1870550"/>
                <a:ext cx="59072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5" extrusionOk="0">
                    <a:moveTo>
                      <a:pt x="3228" y="0"/>
                    </a:moveTo>
                    <a:cubicBezTo>
                      <a:pt x="2510" y="0"/>
                      <a:pt x="1904" y="207"/>
                      <a:pt x="1480" y="645"/>
                    </a:cubicBezTo>
                    <a:cubicBezTo>
                      <a:pt x="0" y="2081"/>
                      <a:pt x="1155" y="5595"/>
                      <a:pt x="4022" y="8462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2"/>
                    </a:cubicBezTo>
                    <a:cubicBezTo>
                      <a:pt x="22474" y="5595"/>
                      <a:pt x="23629" y="2081"/>
                      <a:pt x="22149" y="645"/>
                    </a:cubicBezTo>
                    <a:cubicBezTo>
                      <a:pt x="21725" y="207"/>
                      <a:pt x="21119" y="0"/>
                      <a:pt x="20403" y="0"/>
                    </a:cubicBezTo>
                    <a:cubicBezTo>
                      <a:pt x="18698" y="0"/>
                      <a:pt x="16367" y="1172"/>
                      <a:pt x="14380" y="3190"/>
                    </a:cubicBezTo>
                    <a:cubicBezTo>
                      <a:pt x="12253" y="5269"/>
                      <a:pt x="11883" y="8462"/>
                      <a:pt x="11839" y="10034"/>
                    </a:cubicBezTo>
                    <a:cubicBezTo>
                      <a:pt x="11746" y="8462"/>
                      <a:pt x="11376" y="5269"/>
                      <a:pt x="9293" y="3190"/>
                    </a:cubicBezTo>
                    <a:cubicBezTo>
                      <a:pt x="7275" y="1172"/>
                      <a:pt x="4935" y="0"/>
                      <a:pt x="3228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1"/>
              <p:cNvSpPr/>
              <p:nvPr/>
            </p:nvSpPr>
            <p:spPr>
              <a:xfrm>
                <a:off x="4598700" y="1598900"/>
                <a:ext cx="590725" cy="2753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2" extrusionOk="0">
                    <a:moveTo>
                      <a:pt x="3230" y="0"/>
                    </a:moveTo>
                    <a:cubicBezTo>
                      <a:pt x="2511" y="0"/>
                      <a:pt x="1904" y="208"/>
                      <a:pt x="1480" y="646"/>
                    </a:cubicBezTo>
                    <a:cubicBezTo>
                      <a:pt x="0" y="2078"/>
                      <a:pt x="1155" y="5592"/>
                      <a:pt x="4022" y="8459"/>
                    </a:cubicBezTo>
                    <a:cubicBezTo>
                      <a:pt x="6381" y="10818"/>
                      <a:pt x="10256" y="11012"/>
                      <a:pt x="11466" y="11012"/>
                    </a:cubicBezTo>
                    <a:cubicBezTo>
                      <a:pt x="11704" y="11012"/>
                      <a:pt x="11839" y="11004"/>
                      <a:pt x="11839" y="11004"/>
                    </a:cubicBezTo>
                    <a:cubicBezTo>
                      <a:pt x="11839" y="11004"/>
                      <a:pt x="11972" y="11012"/>
                      <a:pt x="12208" y="11012"/>
                    </a:cubicBezTo>
                    <a:cubicBezTo>
                      <a:pt x="13408" y="11012"/>
                      <a:pt x="17256" y="10818"/>
                      <a:pt x="19652" y="8459"/>
                    </a:cubicBezTo>
                    <a:cubicBezTo>
                      <a:pt x="22474" y="5592"/>
                      <a:pt x="23629" y="2078"/>
                      <a:pt x="22149" y="646"/>
                    </a:cubicBezTo>
                    <a:cubicBezTo>
                      <a:pt x="21725" y="208"/>
                      <a:pt x="21118" y="0"/>
                      <a:pt x="20400" y="0"/>
                    </a:cubicBezTo>
                    <a:cubicBezTo>
                      <a:pt x="18696" y="0"/>
                      <a:pt x="16366" y="1170"/>
                      <a:pt x="14380" y="3187"/>
                    </a:cubicBezTo>
                    <a:cubicBezTo>
                      <a:pt x="12253" y="5270"/>
                      <a:pt x="11883" y="8459"/>
                      <a:pt x="11839" y="10031"/>
                    </a:cubicBezTo>
                    <a:cubicBezTo>
                      <a:pt x="11746" y="8459"/>
                      <a:pt x="11376" y="5270"/>
                      <a:pt x="9293" y="3187"/>
                    </a:cubicBezTo>
                    <a:cubicBezTo>
                      <a:pt x="7276" y="1170"/>
                      <a:pt x="4937" y="0"/>
                      <a:pt x="3230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1"/>
              <p:cNvSpPr/>
              <p:nvPr/>
            </p:nvSpPr>
            <p:spPr>
              <a:xfrm>
                <a:off x="4598700" y="1327175"/>
                <a:ext cx="590725" cy="274275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71" extrusionOk="0">
                    <a:moveTo>
                      <a:pt x="3234" y="0"/>
                    </a:moveTo>
                    <a:cubicBezTo>
                      <a:pt x="2514" y="0"/>
                      <a:pt x="1905" y="207"/>
                      <a:pt x="1480" y="646"/>
                    </a:cubicBezTo>
                    <a:cubicBezTo>
                      <a:pt x="0" y="2081"/>
                      <a:pt x="1155" y="5596"/>
                      <a:pt x="4022" y="8415"/>
                    </a:cubicBezTo>
                    <a:cubicBezTo>
                      <a:pt x="6327" y="10756"/>
                      <a:pt x="10080" y="10971"/>
                      <a:pt x="11379" y="10971"/>
                    </a:cubicBezTo>
                    <a:cubicBezTo>
                      <a:pt x="11671" y="10971"/>
                      <a:pt x="11839" y="10960"/>
                      <a:pt x="11839" y="10960"/>
                    </a:cubicBezTo>
                    <a:cubicBezTo>
                      <a:pt x="11839" y="10960"/>
                      <a:pt x="12005" y="10971"/>
                      <a:pt x="12294" y="10971"/>
                    </a:cubicBezTo>
                    <a:cubicBezTo>
                      <a:pt x="13582" y="10971"/>
                      <a:pt x="17310" y="10756"/>
                      <a:pt x="19652" y="8415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4" y="207"/>
                      <a:pt x="21115" y="0"/>
                      <a:pt x="20396" y="0"/>
                    </a:cubicBezTo>
                    <a:cubicBezTo>
                      <a:pt x="18692" y="0"/>
                      <a:pt x="16365" y="1161"/>
                      <a:pt x="14380" y="3143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43"/>
                    </a:cubicBezTo>
                    <a:cubicBezTo>
                      <a:pt x="7277" y="1161"/>
                      <a:pt x="4941" y="0"/>
                      <a:pt x="3234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1"/>
              <p:cNvSpPr/>
              <p:nvPr/>
            </p:nvSpPr>
            <p:spPr>
              <a:xfrm>
                <a:off x="4598700" y="1054900"/>
                <a:ext cx="590725" cy="27485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4" extrusionOk="0">
                    <a:moveTo>
                      <a:pt x="3222" y="0"/>
                    </a:moveTo>
                    <a:cubicBezTo>
                      <a:pt x="2507" y="0"/>
                      <a:pt x="1903" y="201"/>
                      <a:pt x="1480" y="624"/>
                    </a:cubicBezTo>
                    <a:cubicBezTo>
                      <a:pt x="0" y="2104"/>
                      <a:pt x="1155" y="5574"/>
                      <a:pt x="4022" y="8441"/>
                    </a:cubicBezTo>
                    <a:cubicBezTo>
                      <a:pt x="6322" y="10777"/>
                      <a:pt x="10064" y="10993"/>
                      <a:pt x="11371" y="10993"/>
                    </a:cubicBezTo>
                    <a:cubicBezTo>
                      <a:pt x="11667" y="10993"/>
                      <a:pt x="11839" y="10982"/>
                      <a:pt x="11839" y="10982"/>
                    </a:cubicBezTo>
                    <a:cubicBezTo>
                      <a:pt x="11839" y="10982"/>
                      <a:pt x="12008" y="10993"/>
                      <a:pt x="12302" y="10993"/>
                    </a:cubicBezTo>
                    <a:cubicBezTo>
                      <a:pt x="13598" y="10993"/>
                      <a:pt x="17315" y="10777"/>
                      <a:pt x="19652" y="8441"/>
                    </a:cubicBezTo>
                    <a:cubicBezTo>
                      <a:pt x="22474" y="5574"/>
                      <a:pt x="23629" y="2104"/>
                      <a:pt x="22149" y="624"/>
                    </a:cubicBezTo>
                    <a:cubicBezTo>
                      <a:pt x="21726" y="201"/>
                      <a:pt x="21122" y="0"/>
                      <a:pt x="20409" y="0"/>
                    </a:cubicBezTo>
                    <a:cubicBezTo>
                      <a:pt x="18703" y="0"/>
                      <a:pt x="16370" y="1148"/>
                      <a:pt x="14380" y="3169"/>
                    </a:cubicBezTo>
                    <a:cubicBezTo>
                      <a:pt x="12253" y="5248"/>
                      <a:pt x="11883" y="8485"/>
                      <a:pt x="11839" y="10057"/>
                    </a:cubicBezTo>
                    <a:cubicBezTo>
                      <a:pt x="11746" y="8485"/>
                      <a:pt x="11376" y="5248"/>
                      <a:pt x="9293" y="3169"/>
                    </a:cubicBezTo>
                    <a:cubicBezTo>
                      <a:pt x="7272" y="1148"/>
                      <a:pt x="4930" y="0"/>
                      <a:pt x="3222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1"/>
              <p:cNvSpPr/>
              <p:nvPr/>
            </p:nvSpPr>
            <p:spPr>
              <a:xfrm>
                <a:off x="4598700" y="783200"/>
                <a:ext cx="590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0996" extrusionOk="0">
                    <a:moveTo>
                      <a:pt x="3225" y="1"/>
                    </a:moveTo>
                    <a:cubicBezTo>
                      <a:pt x="2508" y="1"/>
                      <a:pt x="1903" y="202"/>
                      <a:pt x="1480" y="627"/>
                    </a:cubicBezTo>
                    <a:cubicBezTo>
                      <a:pt x="0" y="2106"/>
                      <a:pt x="1155" y="5573"/>
                      <a:pt x="4022" y="8440"/>
                    </a:cubicBezTo>
                    <a:cubicBezTo>
                      <a:pt x="6327" y="10781"/>
                      <a:pt x="10080" y="10996"/>
                      <a:pt x="11379" y="10996"/>
                    </a:cubicBezTo>
                    <a:cubicBezTo>
                      <a:pt x="11671" y="10996"/>
                      <a:pt x="11839" y="10985"/>
                      <a:pt x="11839" y="10985"/>
                    </a:cubicBezTo>
                    <a:cubicBezTo>
                      <a:pt x="11839" y="10985"/>
                      <a:pt x="12005" y="10996"/>
                      <a:pt x="12294" y="10996"/>
                    </a:cubicBezTo>
                    <a:cubicBezTo>
                      <a:pt x="13582" y="10996"/>
                      <a:pt x="17310" y="10781"/>
                      <a:pt x="19652" y="8440"/>
                    </a:cubicBezTo>
                    <a:cubicBezTo>
                      <a:pt x="22474" y="5573"/>
                      <a:pt x="23629" y="2106"/>
                      <a:pt x="22149" y="627"/>
                    </a:cubicBezTo>
                    <a:cubicBezTo>
                      <a:pt x="21726" y="202"/>
                      <a:pt x="21121" y="1"/>
                      <a:pt x="20406" y="1"/>
                    </a:cubicBezTo>
                    <a:cubicBezTo>
                      <a:pt x="18701" y="1"/>
                      <a:pt x="16369" y="1148"/>
                      <a:pt x="14380" y="3168"/>
                    </a:cubicBezTo>
                    <a:cubicBezTo>
                      <a:pt x="12253" y="5251"/>
                      <a:pt x="11883" y="8488"/>
                      <a:pt x="11839" y="10060"/>
                    </a:cubicBezTo>
                    <a:cubicBezTo>
                      <a:pt x="11746" y="8488"/>
                      <a:pt x="11376" y="5251"/>
                      <a:pt x="9293" y="3168"/>
                    </a:cubicBezTo>
                    <a:cubicBezTo>
                      <a:pt x="7274" y="1148"/>
                      <a:pt x="4932" y="1"/>
                      <a:pt x="3225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1"/>
              <p:cNvSpPr/>
              <p:nvPr/>
            </p:nvSpPr>
            <p:spPr>
              <a:xfrm>
                <a:off x="4800975" y="238125"/>
                <a:ext cx="186175" cy="3653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4613" extrusionOk="0">
                    <a:moveTo>
                      <a:pt x="3699" y="0"/>
                    </a:moveTo>
                    <a:cubicBezTo>
                      <a:pt x="1665" y="0"/>
                      <a:pt x="0" y="3285"/>
                      <a:pt x="0" y="7306"/>
                    </a:cubicBezTo>
                    <a:cubicBezTo>
                      <a:pt x="0" y="11331"/>
                      <a:pt x="3699" y="14613"/>
                      <a:pt x="3699" y="14613"/>
                    </a:cubicBezTo>
                    <a:cubicBezTo>
                      <a:pt x="3699" y="14613"/>
                      <a:pt x="7447" y="11331"/>
                      <a:pt x="7447" y="7306"/>
                    </a:cubicBezTo>
                    <a:cubicBezTo>
                      <a:pt x="7447" y="3285"/>
                      <a:pt x="5782" y="0"/>
                      <a:pt x="3699" y="0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1"/>
              <p:cNvSpPr/>
              <p:nvPr/>
            </p:nvSpPr>
            <p:spPr>
              <a:xfrm>
                <a:off x="4598700" y="511000"/>
                <a:ext cx="590725" cy="275400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11016" extrusionOk="0">
                    <a:moveTo>
                      <a:pt x="3228" y="1"/>
                    </a:moveTo>
                    <a:cubicBezTo>
                      <a:pt x="2510" y="1"/>
                      <a:pt x="1904" y="208"/>
                      <a:pt x="1480" y="646"/>
                    </a:cubicBezTo>
                    <a:cubicBezTo>
                      <a:pt x="0" y="2081"/>
                      <a:pt x="1155" y="5596"/>
                      <a:pt x="4022" y="8463"/>
                    </a:cubicBezTo>
                    <a:cubicBezTo>
                      <a:pt x="6322" y="10799"/>
                      <a:pt x="10064" y="11015"/>
                      <a:pt x="11371" y="11015"/>
                    </a:cubicBezTo>
                    <a:cubicBezTo>
                      <a:pt x="11667" y="11015"/>
                      <a:pt x="11839" y="11004"/>
                      <a:pt x="11839" y="11004"/>
                    </a:cubicBezTo>
                    <a:cubicBezTo>
                      <a:pt x="11839" y="11004"/>
                      <a:pt x="12008" y="11015"/>
                      <a:pt x="12302" y="11015"/>
                    </a:cubicBezTo>
                    <a:cubicBezTo>
                      <a:pt x="13598" y="11015"/>
                      <a:pt x="17315" y="10799"/>
                      <a:pt x="19652" y="8463"/>
                    </a:cubicBezTo>
                    <a:cubicBezTo>
                      <a:pt x="22474" y="5596"/>
                      <a:pt x="23629" y="2081"/>
                      <a:pt x="22149" y="646"/>
                    </a:cubicBezTo>
                    <a:cubicBezTo>
                      <a:pt x="21725" y="208"/>
                      <a:pt x="21119" y="1"/>
                      <a:pt x="20403" y="1"/>
                    </a:cubicBezTo>
                    <a:cubicBezTo>
                      <a:pt x="18698" y="1"/>
                      <a:pt x="16367" y="1172"/>
                      <a:pt x="14380" y="3191"/>
                    </a:cubicBezTo>
                    <a:cubicBezTo>
                      <a:pt x="12253" y="5270"/>
                      <a:pt x="11883" y="8463"/>
                      <a:pt x="11839" y="10035"/>
                    </a:cubicBezTo>
                    <a:cubicBezTo>
                      <a:pt x="11746" y="8463"/>
                      <a:pt x="11376" y="5270"/>
                      <a:pt x="9293" y="3191"/>
                    </a:cubicBezTo>
                    <a:cubicBezTo>
                      <a:pt x="7275" y="1172"/>
                      <a:pt x="4935" y="1"/>
                      <a:pt x="3228" y="1"/>
                    </a:cubicBezTo>
                    <a:close/>
                  </a:path>
                </a:pathLst>
              </a:custGeom>
              <a:solidFill>
                <a:srgbClr val="1E4133">
                  <a:alpha val="1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ungee"/>
              <a:buNone/>
              <a:defRPr sz="27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6" name="Google Shape;6726;p29"/>
          <p:cNvSpPr txBox="1">
            <a:spLocks noGrp="1"/>
          </p:cNvSpPr>
          <p:nvPr>
            <p:ph type="ctrTitle"/>
          </p:nvPr>
        </p:nvSpPr>
        <p:spPr>
          <a:xfrm>
            <a:off x="224844" y="902260"/>
            <a:ext cx="8431915" cy="24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 dirty="0"/>
            </a:br>
            <a:br>
              <a:rPr lang="en" sz="4800" dirty="0"/>
            </a:br>
            <a:r>
              <a:rPr lang="en" sz="2800" dirty="0">
                <a:solidFill>
                  <a:schemeClr val="lt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Nonparametric Analysis of</a:t>
            </a:r>
            <a:br>
              <a:rPr lang="en" sz="4800" dirty="0">
                <a:solidFill>
                  <a:schemeClr val="lt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</a:br>
            <a: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  <a:t>Agricultural Productivity </a:t>
            </a:r>
            <a:b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</a:br>
            <a:r>
              <a:rPr lang="en" sz="4600" dirty="0">
                <a:latin typeface="Palanquin" panose="020B0004020203020204" pitchFamily="34" charset="77"/>
                <a:cs typeface="Palanquin" panose="020B0004020203020204" pitchFamily="34" charset="77"/>
              </a:rPr>
              <a:t>In U.S.</a:t>
            </a:r>
            <a:br>
              <a:rPr lang="en" sz="5300" dirty="0">
                <a:latin typeface="Palanquin" panose="020B0004020203020204" pitchFamily="34" charset="77"/>
                <a:cs typeface="Palanquin" panose="020B0004020203020204" pitchFamily="34" charset="77"/>
              </a:rPr>
            </a:br>
            <a:endParaRPr sz="2800" dirty="0">
              <a:solidFill>
                <a:schemeClr val="lt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grpSp>
        <p:nvGrpSpPr>
          <p:cNvPr id="6728" name="Google Shape;6728;p29"/>
          <p:cNvGrpSpPr/>
          <p:nvPr/>
        </p:nvGrpSpPr>
        <p:grpSpPr>
          <a:xfrm>
            <a:off x="5678441" y="1346337"/>
            <a:ext cx="4122446" cy="2849077"/>
            <a:chOff x="238125" y="1879000"/>
            <a:chExt cx="3075075" cy="2125225"/>
          </a:xfrm>
        </p:grpSpPr>
        <p:sp>
          <p:nvSpPr>
            <p:cNvPr id="6729" name="Google Shape;6729;p29"/>
            <p:cNvSpPr/>
            <p:nvPr/>
          </p:nvSpPr>
          <p:spPr>
            <a:xfrm>
              <a:off x="2290000" y="2981025"/>
              <a:ext cx="1023200" cy="1023200"/>
            </a:xfrm>
            <a:custGeom>
              <a:avLst/>
              <a:gdLst/>
              <a:ahLst/>
              <a:cxnLst/>
              <a:rect l="l" t="t" r="r" b="b"/>
              <a:pathLst>
                <a:path w="40928" h="40928" extrusionOk="0">
                  <a:moveTo>
                    <a:pt x="20464" y="8460"/>
                  </a:moveTo>
                  <a:cubicBezTo>
                    <a:pt x="27101" y="8460"/>
                    <a:pt x="32467" y="13827"/>
                    <a:pt x="32467" y="20464"/>
                  </a:cubicBezTo>
                  <a:cubicBezTo>
                    <a:pt x="32467" y="27101"/>
                    <a:pt x="27101" y="32521"/>
                    <a:pt x="20464" y="32521"/>
                  </a:cubicBezTo>
                  <a:cubicBezTo>
                    <a:pt x="13827" y="32521"/>
                    <a:pt x="8407" y="27101"/>
                    <a:pt x="8407" y="20464"/>
                  </a:cubicBezTo>
                  <a:cubicBezTo>
                    <a:pt x="8407" y="13827"/>
                    <a:pt x="13827" y="8460"/>
                    <a:pt x="20464" y="8460"/>
                  </a:cubicBezTo>
                  <a:close/>
                  <a:moveTo>
                    <a:pt x="19468" y="1"/>
                  </a:moveTo>
                  <a:cubicBezTo>
                    <a:pt x="18973" y="1"/>
                    <a:pt x="18583" y="443"/>
                    <a:pt x="18583" y="939"/>
                  </a:cubicBezTo>
                  <a:lnTo>
                    <a:pt x="18583" y="1439"/>
                  </a:lnTo>
                  <a:cubicBezTo>
                    <a:pt x="17313" y="1549"/>
                    <a:pt x="16150" y="1770"/>
                    <a:pt x="14991" y="2102"/>
                  </a:cubicBezTo>
                  <a:lnTo>
                    <a:pt x="14822" y="1660"/>
                  </a:lnTo>
                  <a:cubicBezTo>
                    <a:pt x="14695" y="1316"/>
                    <a:pt x="14333" y="1106"/>
                    <a:pt x="13944" y="1106"/>
                  </a:cubicBezTo>
                  <a:cubicBezTo>
                    <a:pt x="13832" y="1106"/>
                    <a:pt x="13717" y="1123"/>
                    <a:pt x="13606" y="1160"/>
                  </a:cubicBezTo>
                  <a:lnTo>
                    <a:pt x="11836" y="1881"/>
                  </a:lnTo>
                  <a:cubicBezTo>
                    <a:pt x="11340" y="2102"/>
                    <a:pt x="11119" y="2655"/>
                    <a:pt x="11340" y="3098"/>
                  </a:cubicBezTo>
                  <a:lnTo>
                    <a:pt x="11504" y="3540"/>
                  </a:lnTo>
                  <a:cubicBezTo>
                    <a:pt x="10345" y="4146"/>
                    <a:pt x="9292" y="4868"/>
                    <a:pt x="8296" y="5642"/>
                  </a:cubicBezTo>
                  <a:lnTo>
                    <a:pt x="7964" y="5310"/>
                  </a:lnTo>
                  <a:cubicBezTo>
                    <a:pt x="7798" y="5144"/>
                    <a:pt x="7564" y="5061"/>
                    <a:pt x="7329" y="5061"/>
                  </a:cubicBezTo>
                  <a:cubicBezTo>
                    <a:pt x="7095" y="5061"/>
                    <a:pt x="6860" y="5144"/>
                    <a:pt x="6695" y="5310"/>
                  </a:cubicBezTo>
                  <a:lnTo>
                    <a:pt x="5310" y="6691"/>
                  </a:lnTo>
                  <a:cubicBezTo>
                    <a:pt x="4925" y="7080"/>
                    <a:pt x="4925" y="7633"/>
                    <a:pt x="5310" y="8018"/>
                  </a:cubicBezTo>
                  <a:lnTo>
                    <a:pt x="5641" y="8350"/>
                  </a:lnTo>
                  <a:cubicBezTo>
                    <a:pt x="4925" y="9235"/>
                    <a:pt x="4261" y="10177"/>
                    <a:pt x="3650" y="11226"/>
                  </a:cubicBezTo>
                  <a:lnTo>
                    <a:pt x="3266" y="11062"/>
                  </a:lnTo>
                  <a:cubicBezTo>
                    <a:pt x="3134" y="11004"/>
                    <a:pt x="2999" y="10976"/>
                    <a:pt x="2868" y="10976"/>
                  </a:cubicBezTo>
                  <a:cubicBezTo>
                    <a:pt x="2501" y="10976"/>
                    <a:pt x="2169" y="11192"/>
                    <a:pt x="2049" y="11558"/>
                  </a:cubicBezTo>
                  <a:lnTo>
                    <a:pt x="1274" y="13327"/>
                  </a:lnTo>
                  <a:cubicBezTo>
                    <a:pt x="1053" y="13770"/>
                    <a:pt x="1274" y="14323"/>
                    <a:pt x="1770" y="14544"/>
                  </a:cubicBezTo>
                  <a:lnTo>
                    <a:pt x="2159" y="14712"/>
                  </a:lnTo>
                  <a:cubicBezTo>
                    <a:pt x="1770" y="15929"/>
                    <a:pt x="1496" y="17256"/>
                    <a:pt x="1385" y="18584"/>
                  </a:cubicBezTo>
                  <a:lnTo>
                    <a:pt x="943" y="18584"/>
                  </a:lnTo>
                  <a:cubicBezTo>
                    <a:pt x="390" y="18584"/>
                    <a:pt x="0" y="19026"/>
                    <a:pt x="0" y="19522"/>
                  </a:cubicBezTo>
                  <a:lnTo>
                    <a:pt x="0" y="21460"/>
                  </a:lnTo>
                  <a:cubicBezTo>
                    <a:pt x="0" y="21955"/>
                    <a:pt x="390" y="22344"/>
                    <a:pt x="943" y="22344"/>
                  </a:cubicBezTo>
                  <a:lnTo>
                    <a:pt x="1385" y="22344"/>
                  </a:lnTo>
                  <a:cubicBezTo>
                    <a:pt x="1496" y="23561"/>
                    <a:pt x="1717" y="24720"/>
                    <a:pt x="2049" y="25827"/>
                  </a:cubicBezTo>
                  <a:lnTo>
                    <a:pt x="1606" y="25995"/>
                  </a:lnTo>
                  <a:cubicBezTo>
                    <a:pt x="1164" y="26158"/>
                    <a:pt x="885" y="26711"/>
                    <a:pt x="1106" y="27211"/>
                  </a:cubicBezTo>
                  <a:lnTo>
                    <a:pt x="1828" y="28981"/>
                  </a:lnTo>
                  <a:cubicBezTo>
                    <a:pt x="1952" y="29316"/>
                    <a:pt x="2299" y="29555"/>
                    <a:pt x="2677" y="29555"/>
                  </a:cubicBezTo>
                  <a:cubicBezTo>
                    <a:pt x="2799" y="29555"/>
                    <a:pt x="2923" y="29530"/>
                    <a:pt x="3044" y="29477"/>
                  </a:cubicBezTo>
                  <a:lnTo>
                    <a:pt x="3487" y="29313"/>
                  </a:lnTo>
                  <a:cubicBezTo>
                    <a:pt x="4093" y="30472"/>
                    <a:pt x="4814" y="31578"/>
                    <a:pt x="5641" y="32631"/>
                  </a:cubicBezTo>
                  <a:lnTo>
                    <a:pt x="5310" y="32963"/>
                  </a:lnTo>
                  <a:cubicBezTo>
                    <a:pt x="4925" y="33295"/>
                    <a:pt x="4925" y="33901"/>
                    <a:pt x="5310" y="34291"/>
                  </a:cubicBezTo>
                  <a:lnTo>
                    <a:pt x="6695" y="35618"/>
                  </a:lnTo>
                  <a:cubicBezTo>
                    <a:pt x="6860" y="35810"/>
                    <a:pt x="7095" y="35907"/>
                    <a:pt x="7329" y="35907"/>
                  </a:cubicBezTo>
                  <a:cubicBezTo>
                    <a:pt x="7564" y="35907"/>
                    <a:pt x="7798" y="35810"/>
                    <a:pt x="7964" y="35618"/>
                  </a:cubicBezTo>
                  <a:lnTo>
                    <a:pt x="8296" y="35286"/>
                  </a:lnTo>
                  <a:cubicBezTo>
                    <a:pt x="9239" y="36060"/>
                    <a:pt x="10177" y="36667"/>
                    <a:pt x="11230" y="37277"/>
                  </a:cubicBezTo>
                  <a:lnTo>
                    <a:pt x="11008" y="37662"/>
                  </a:lnTo>
                  <a:cubicBezTo>
                    <a:pt x="10840" y="38162"/>
                    <a:pt x="11062" y="38715"/>
                    <a:pt x="11504" y="38879"/>
                  </a:cubicBezTo>
                  <a:lnTo>
                    <a:pt x="13274" y="39653"/>
                  </a:lnTo>
                  <a:cubicBezTo>
                    <a:pt x="13405" y="39711"/>
                    <a:pt x="13541" y="39739"/>
                    <a:pt x="13672" y="39739"/>
                  </a:cubicBezTo>
                  <a:cubicBezTo>
                    <a:pt x="14038" y="39739"/>
                    <a:pt x="14370" y="39523"/>
                    <a:pt x="14491" y="39158"/>
                  </a:cubicBezTo>
                  <a:lnTo>
                    <a:pt x="14659" y="38768"/>
                  </a:lnTo>
                  <a:cubicBezTo>
                    <a:pt x="15929" y="39158"/>
                    <a:pt x="17203" y="39432"/>
                    <a:pt x="18583" y="39543"/>
                  </a:cubicBezTo>
                  <a:lnTo>
                    <a:pt x="18583" y="39985"/>
                  </a:lnTo>
                  <a:cubicBezTo>
                    <a:pt x="18583" y="40538"/>
                    <a:pt x="18973" y="40927"/>
                    <a:pt x="19468" y="40927"/>
                  </a:cubicBezTo>
                  <a:lnTo>
                    <a:pt x="21406" y="40927"/>
                  </a:lnTo>
                  <a:cubicBezTo>
                    <a:pt x="21959" y="40927"/>
                    <a:pt x="22344" y="40538"/>
                    <a:pt x="22344" y="39985"/>
                  </a:cubicBezTo>
                  <a:lnTo>
                    <a:pt x="22344" y="39543"/>
                  </a:lnTo>
                  <a:cubicBezTo>
                    <a:pt x="23561" y="39432"/>
                    <a:pt x="24778" y="39211"/>
                    <a:pt x="25884" y="38826"/>
                  </a:cubicBezTo>
                  <a:lnTo>
                    <a:pt x="26105" y="39268"/>
                  </a:lnTo>
                  <a:cubicBezTo>
                    <a:pt x="26229" y="39633"/>
                    <a:pt x="26562" y="39850"/>
                    <a:pt x="26927" y="39850"/>
                  </a:cubicBezTo>
                  <a:cubicBezTo>
                    <a:pt x="27057" y="39850"/>
                    <a:pt x="27191" y="39822"/>
                    <a:pt x="27322" y="39764"/>
                  </a:cubicBezTo>
                  <a:lnTo>
                    <a:pt x="29092" y="39047"/>
                  </a:lnTo>
                  <a:cubicBezTo>
                    <a:pt x="29534" y="38879"/>
                    <a:pt x="29813" y="38326"/>
                    <a:pt x="29592" y="37830"/>
                  </a:cubicBezTo>
                  <a:lnTo>
                    <a:pt x="29423" y="37441"/>
                  </a:lnTo>
                  <a:cubicBezTo>
                    <a:pt x="30530" y="36835"/>
                    <a:pt x="31636" y="36114"/>
                    <a:pt x="32578" y="35286"/>
                  </a:cubicBezTo>
                  <a:lnTo>
                    <a:pt x="32910" y="35618"/>
                  </a:lnTo>
                  <a:cubicBezTo>
                    <a:pt x="33102" y="35810"/>
                    <a:pt x="33351" y="35907"/>
                    <a:pt x="33594" y="35907"/>
                  </a:cubicBezTo>
                  <a:cubicBezTo>
                    <a:pt x="33836" y="35907"/>
                    <a:pt x="34071" y="35810"/>
                    <a:pt x="34237" y="35618"/>
                  </a:cubicBezTo>
                  <a:lnTo>
                    <a:pt x="35618" y="34291"/>
                  </a:lnTo>
                  <a:cubicBezTo>
                    <a:pt x="35950" y="33901"/>
                    <a:pt x="35950" y="33295"/>
                    <a:pt x="35618" y="32963"/>
                  </a:cubicBezTo>
                  <a:lnTo>
                    <a:pt x="35286" y="32631"/>
                  </a:lnTo>
                  <a:cubicBezTo>
                    <a:pt x="36007" y="31747"/>
                    <a:pt x="36671" y="30751"/>
                    <a:pt x="37224" y="29756"/>
                  </a:cubicBezTo>
                  <a:lnTo>
                    <a:pt x="37666" y="29919"/>
                  </a:lnTo>
                  <a:cubicBezTo>
                    <a:pt x="37791" y="29961"/>
                    <a:pt x="37915" y="29982"/>
                    <a:pt x="38036" y="29982"/>
                  </a:cubicBezTo>
                  <a:cubicBezTo>
                    <a:pt x="38395" y="29982"/>
                    <a:pt x="38717" y="29795"/>
                    <a:pt x="38883" y="29424"/>
                  </a:cubicBezTo>
                  <a:lnTo>
                    <a:pt x="39657" y="27654"/>
                  </a:lnTo>
                  <a:cubicBezTo>
                    <a:pt x="39821" y="27154"/>
                    <a:pt x="39600" y="26658"/>
                    <a:pt x="39157" y="26437"/>
                  </a:cubicBezTo>
                  <a:lnTo>
                    <a:pt x="38715" y="26269"/>
                  </a:lnTo>
                  <a:cubicBezTo>
                    <a:pt x="39104" y="24999"/>
                    <a:pt x="39379" y="23725"/>
                    <a:pt x="39547" y="22344"/>
                  </a:cubicBezTo>
                  <a:lnTo>
                    <a:pt x="39989" y="22344"/>
                  </a:lnTo>
                  <a:cubicBezTo>
                    <a:pt x="40485" y="22344"/>
                    <a:pt x="40927" y="21955"/>
                    <a:pt x="40927" y="21460"/>
                  </a:cubicBezTo>
                  <a:lnTo>
                    <a:pt x="40927" y="19522"/>
                  </a:lnTo>
                  <a:cubicBezTo>
                    <a:pt x="40927" y="19026"/>
                    <a:pt x="40485" y="18584"/>
                    <a:pt x="39989" y="18584"/>
                  </a:cubicBezTo>
                  <a:lnTo>
                    <a:pt x="39547" y="18584"/>
                  </a:lnTo>
                  <a:cubicBezTo>
                    <a:pt x="39436" y="17420"/>
                    <a:pt x="39157" y="16261"/>
                    <a:pt x="38883" y="15155"/>
                  </a:cubicBezTo>
                  <a:lnTo>
                    <a:pt x="39268" y="14987"/>
                  </a:lnTo>
                  <a:cubicBezTo>
                    <a:pt x="39768" y="14765"/>
                    <a:pt x="39989" y="14270"/>
                    <a:pt x="39821" y="13770"/>
                  </a:cubicBezTo>
                  <a:lnTo>
                    <a:pt x="39104" y="12000"/>
                  </a:lnTo>
                  <a:cubicBezTo>
                    <a:pt x="38932" y="11613"/>
                    <a:pt x="38589" y="11394"/>
                    <a:pt x="38212" y="11394"/>
                  </a:cubicBezTo>
                  <a:cubicBezTo>
                    <a:pt x="38105" y="11394"/>
                    <a:pt x="37996" y="11411"/>
                    <a:pt x="37888" y="11447"/>
                  </a:cubicBezTo>
                  <a:lnTo>
                    <a:pt x="37445" y="11615"/>
                  </a:lnTo>
                  <a:cubicBezTo>
                    <a:pt x="36834" y="10451"/>
                    <a:pt x="36118" y="9345"/>
                    <a:pt x="35286" y="8350"/>
                  </a:cubicBezTo>
                  <a:lnTo>
                    <a:pt x="35618" y="8018"/>
                  </a:lnTo>
                  <a:cubicBezTo>
                    <a:pt x="35950" y="7633"/>
                    <a:pt x="35950" y="7080"/>
                    <a:pt x="35618" y="6691"/>
                  </a:cubicBezTo>
                  <a:lnTo>
                    <a:pt x="34237" y="5310"/>
                  </a:lnTo>
                  <a:cubicBezTo>
                    <a:pt x="34071" y="5144"/>
                    <a:pt x="33836" y="5061"/>
                    <a:pt x="33594" y="5061"/>
                  </a:cubicBezTo>
                  <a:cubicBezTo>
                    <a:pt x="33351" y="5061"/>
                    <a:pt x="33102" y="5144"/>
                    <a:pt x="32910" y="5310"/>
                  </a:cubicBezTo>
                  <a:lnTo>
                    <a:pt x="32578" y="5642"/>
                  </a:lnTo>
                  <a:cubicBezTo>
                    <a:pt x="31693" y="4921"/>
                    <a:pt x="30751" y="4257"/>
                    <a:pt x="29702" y="3704"/>
                  </a:cubicBezTo>
                  <a:lnTo>
                    <a:pt x="29866" y="3262"/>
                  </a:lnTo>
                  <a:cubicBezTo>
                    <a:pt x="30087" y="2819"/>
                    <a:pt x="29866" y="2266"/>
                    <a:pt x="29423" y="2045"/>
                  </a:cubicBezTo>
                  <a:lnTo>
                    <a:pt x="27654" y="1271"/>
                  </a:lnTo>
                  <a:cubicBezTo>
                    <a:pt x="27543" y="1234"/>
                    <a:pt x="27429" y="1217"/>
                    <a:pt x="27318" y="1217"/>
                  </a:cubicBezTo>
                  <a:cubicBezTo>
                    <a:pt x="26930" y="1217"/>
                    <a:pt x="26567" y="1427"/>
                    <a:pt x="26437" y="1770"/>
                  </a:cubicBezTo>
                  <a:lnTo>
                    <a:pt x="26216" y="2213"/>
                  </a:lnTo>
                  <a:cubicBezTo>
                    <a:pt x="24999" y="1824"/>
                    <a:pt x="23671" y="1549"/>
                    <a:pt x="22344" y="1439"/>
                  </a:cubicBezTo>
                  <a:lnTo>
                    <a:pt x="22344" y="939"/>
                  </a:lnTo>
                  <a:cubicBezTo>
                    <a:pt x="22344" y="443"/>
                    <a:pt x="21959" y="1"/>
                    <a:pt x="2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2707550" y="3398600"/>
              <a:ext cx="188075" cy="188050"/>
            </a:xfrm>
            <a:custGeom>
              <a:avLst/>
              <a:gdLst/>
              <a:ahLst/>
              <a:cxnLst/>
              <a:rect l="l" t="t" r="r" b="b"/>
              <a:pathLst>
                <a:path w="7523" h="7522" extrusionOk="0">
                  <a:moveTo>
                    <a:pt x="3762" y="1328"/>
                  </a:moveTo>
                  <a:cubicBezTo>
                    <a:pt x="5089" y="1328"/>
                    <a:pt x="6195" y="2434"/>
                    <a:pt x="6195" y="3761"/>
                  </a:cubicBezTo>
                  <a:cubicBezTo>
                    <a:pt x="6195" y="5142"/>
                    <a:pt x="5089" y="6248"/>
                    <a:pt x="3762" y="6248"/>
                  </a:cubicBezTo>
                  <a:cubicBezTo>
                    <a:pt x="2381" y="6248"/>
                    <a:pt x="1328" y="5142"/>
                    <a:pt x="1328" y="3761"/>
                  </a:cubicBezTo>
                  <a:cubicBezTo>
                    <a:pt x="1328" y="2434"/>
                    <a:pt x="2381" y="1328"/>
                    <a:pt x="3762" y="1328"/>
                  </a:cubicBezTo>
                  <a:close/>
                  <a:moveTo>
                    <a:pt x="3762" y="0"/>
                  </a:moveTo>
                  <a:cubicBezTo>
                    <a:pt x="1660" y="0"/>
                    <a:pt x="1" y="1713"/>
                    <a:pt x="1" y="3761"/>
                  </a:cubicBezTo>
                  <a:cubicBezTo>
                    <a:pt x="1" y="5863"/>
                    <a:pt x="1660" y="7522"/>
                    <a:pt x="3762" y="7522"/>
                  </a:cubicBezTo>
                  <a:cubicBezTo>
                    <a:pt x="5863" y="7522"/>
                    <a:pt x="7523" y="5863"/>
                    <a:pt x="7523" y="3761"/>
                  </a:cubicBezTo>
                  <a:cubicBezTo>
                    <a:pt x="7523" y="1713"/>
                    <a:pt x="5863" y="0"/>
                    <a:pt x="3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775375" y="3271400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0"/>
                  </a:moveTo>
                  <a:cubicBezTo>
                    <a:pt x="496" y="0"/>
                    <a:pt x="0" y="442"/>
                    <a:pt x="0" y="996"/>
                  </a:cubicBezTo>
                  <a:cubicBezTo>
                    <a:pt x="0" y="1602"/>
                    <a:pt x="496" y="2044"/>
                    <a:pt x="1049" y="2044"/>
                  </a:cubicBezTo>
                  <a:cubicBezTo>
                    <a:pt x="1602" y="2044"/>
                    <a:pt x="2044" y="1602"/>
                    <a:pt x="2044" y="996"/>
                  </a:cubicBezTo>
                  <a:cubicBezTo>
                    <a:pt x="2044" y="442"/>
                    <a:pt x="1602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775375" y="366407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0"/>
                  </a:moveTo>
                  <a:cubicBezTo>
                    <a:pt x="496" y="0"/>
                    <a:pt x="0" y="443"/>
                    <a:pt x="0" y="996"/>
                  </a:cubicBezTo>
                  <a:cubicBezTo>
                    <a:pt x="0" y="1602"/>
                    <a:pt x="496" y="2044"/>
                    <a:pt x="1049" y="2044"/>
                  </a:cubicBezTo>
                  <a:cubicBezTo>
                    <a:pt x="1602" y="2044"/>
                    <a:pt x="2044" y="1602"/>
                    <a:pt x="2044" y="996"/>
                  </a:cubicBezTo>
                  <a:cubicBezTo>
                    <a:pt x="2044" y="443"/>
                    <a:pt x="1602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912200" y="3329100"/>
              <a:ext cx="56775" cy="50500"/>
            </a:xfrm>
            <a:custGeom>
              <a:avLst/>
              <a:gdLst/>
              <a:ahLst/>
              <a:cxnLst/>
              <a:rect l="l" t="t" r="r" b="b"/>
              <a:pathLst>
                <a:path w="2271" h="2020" extrusionOk="0">
                  <a:moveTo>
                    <a:pt x="1107" y="1"/>
                  </a:moveTo>
                  <a:cubicBezTo>
                    <a:pt x="844" y="1"/>
                    <a:pt x="582" y="97"/>
                    <a:pt x="390" y="289"/>
                  </a:cubicBezTo>
                  <a:cubicBezTo>
                    <a:pt x="0" y="679"/>
                    <a:pt x="0" y="1342"/>
                    <a:pt x="390" y="1727"/>
                  </a:cubicBezTo>
                  <a:cubicBezTo>
                    <a:pt x="582" y="1922"/>
                    <a:pt x="844" y="2019"/>
                    <a:pt x="1107" y="2019"/>
                  </a:cubicBezTo>
                  <a:cubicBezTo>
                    <a:pt x="1370" y="2019"/>
                    <a:pt x="1633" y="1922"/>
                    <a:pt x="1828" y="1727"/>
                  </a:cubicBezTo>
                  <a:cubicBezTo>
                    <a:pt x="2270" y="1342"/>
                    <a:pt x="2270" y="679"/>
                    <a:pt x="1828" y="289"/>
                  </a:cubicBezTo>
                  <a:cubicBezTo>
                    <a:pt x="1633" y="97"/>
                    <a:pt x="1370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2634325" y="3606000"/>
              <a:ext cx="56675" cy="51475"/>
            </a:xfrm>
            <a:custGeom>
              <a:avLst/>
              <a:gdLst/>
              <a:ahLst/>
              <a:cxnLst/>
              <a:rect l="l" t="t" r="r" b="b"/>
              <a:pathLst>
                <a:path w="2267" h="2059" extrusionOk="0">
                  <a:moveTo>
                    <a:pt x="1133" y="0"/>
                  </a:moveTo>
                  <a:cubicBezTo>
                    <a:pt x="870" y="0"/>
                    <a:pt x="607" y="111"/>
                    <a:pt x="386" y="332"/>
                  </a:cubicBezTo>
                  <a:cubicBezTo>
                    <a:pt x="1" y="717"/>
                    <a:pt x="1" y="1381"/>
                    <a:pt x="386" y="1770"/>
                  </a:cubicBezTo>
                  <a:cubicBezTo>
                    <a:pt x="607" y="1962"/>
                    <a:pt x="870" y="2059"/>
                    <a:pt x="1133" y="2059"/>
                  </a:cubicBezTo>
                  <a:cubicBezTo>
                    <a:pt x="1397" y="2059"/>
                    <a:pt x="1660" y="1962"/>
                    <a:pt x="1881" y="1770"/>
                  </a:cubicBezTo>
                  <a:cubicBezTo>
                    <a:pt x="2266" y="1381"/>
                    <a:pt x="2266" y="717"/>
                    <a:pt x="1881" y="332"/>
                  </a:cubicBezTo>
                  <a:cubicBezTo>
                    <a:pt x="1660" y="111"/>
                    <a:pt x="1397" y="0"/>
                    <a:pt x="1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2971700" y="346772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1"/>
                  </a:moveTo>
                  <a:cubicBezTo>
                    <a:pt x="496" y="1"/>
                    <a:pt x="1" y="443"/>
                    <a:pt x="1" y="996"/>
                  </a:cubicBezTo>
                  <a:cubicBezTo>
                    <a:pt x="1" y="1602"/>
                    <a:pt x="496" y="2045"/>
                    <a:pt x="1049" y="2045"/>
                  </a:cubicBezTo>
                  <a:cubicBezTo>
                    <a:pt x="1602" y="2045"/>
                    <a:pt x="2045" y="1602"/>
                    <a:pt x="2045" y="996"/>
                  </a:cubicBezTo>
                  <a:cubicBezTo>
                    <a:pt x="2045" y="443"/>
                    <a:pt x="1602" y="1"/>
                    <a:pt x="1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2579025" y="3467725"/>
              <a:ext cx="51125" cy="51125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49" y="1"/>
                  </a:moveTo>
                  <a:cubicBezTo>
                    <a:pt x="496" y="1"/>
                    <a:pt x="1" y="443"/>
                    <a:pt x="1" y="996"/>
                  </a:cubicBezTo>
                  <a:cubicBezTo>
                    <a:pt x="1" y="1602"/>
                    <a:pt x="496" y="2045"/>
                    <a:pt x="1049" y="2045"/>
                  </a:cubicBezTo>
                  <a:cubicBezTo>
                    <a:pt x="1602" y="2045"/>
                    <a:pt x="2045" y="1602"/>
                    <a:pt x="2045" y="996"/>
                  </a:cubicBezTo>
                  <a:cubicBezTo>
                    <a:pt x="2045" y="443"/>
                    <a:pt x="1602" y="1"/>
                    <a:pt x="1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2912200" y="3606000"/>
              <a:ext cx="56775" cy="51475"/>
            </a:xfrm>
            <a:custGeom>
              <a:avLst/>
              <a:gdLst/>
              <a:ahLst/>
              <a:cxnLst/>
              <a:rect l="l" t="t" r="r" b="b"/>
              <a:pathLst>
                <a:path w="2271" h="2059" extrusionOk="0">
                  <a:moveTo>
                    <a:pt x="1107" y="0"/>
                  </a:moveTo>
                  <a:cubicBezTo>
                    <a:pt x="844" y="0"/>
                    <a:pt x="582" y="111"/>
                    <a:pt x="390" y="332"/>
                  </a:cubicBezTo>
                  <a:cubicBezTo>
                    <a:pt x="0" y="717"/>
                    <a:pt x="0" y="1381"/>
                    <a:pt x="390" y="1770"/>
                  </a:cubicBezTo>
                  <a:cubicBezTo>
                    <a:pt x="582" y="1962"/>
                    <a:pt x="844" y="2059"/>
                    <a:pt x="1107" y="2059"/>
                  </a:cubicBezTo>
                  <a:cubicBezTo>
                    <a:pt x="1370" y="2059"/>
                    <a:pt x="1633" y="1962"/>
                    <a:pt x="1828" y="1770"/>
                  </a:cubicBezTo>
                  <a:cubicBezTo>
                    <a:pt x="2270" y="1381"/>
                    <a:pt x="2270" y="717"/>
                    <a:pt x="1828" y="332"/>
                  </a:cubicBezTo>
                  <a:cubicBezTo>
                    <a:pt x="1633" y="111"/>
                    <a:pt x="1370" y="0"/>
                    <a:pt x="1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2634325" y="3329100"/>
              <a:ext cx="56675" cy="50500"/>
            </a:xfrm>
            <a:custGeom>
              <a:avLst/>
              <a:gdLst/>
              <a:ahLst/>
              <a:cxnLst/>
              <a:rect l="l" t="t" r="r" b="b"/>
              <a:pathLst>
                <a:path w="2267" h="2020" extrusionOk="0">
                  <a:moveTo>
                    <a:pt x="1133" y="1"/>
                  </a:moveTo>
                  <a:cubicBezTo>
                    <a:pt x="870" y="1"/>
                    <a:pt x="607" y="97"/>
                    <a:pt x="386" y="289"/>
                  </a:cubicBezTo>
                  <a:cubicBezTo>
                    <a:pt x="1" y="679"/>
                    <a:pt x="1" y="1342"/>
                    <a:pt x="386" y="1727"/>
                  </a:cubicBezTo>
                  <a:cubicBezTo>
                    <a:pt x="607" y="1922"/>
                    <a:pt x="870" y="2019"/>
                    <a:pt x="1133" y="2019"/>
                  </a:cubicBezTo>
                  <a:cubicBezTo>
                    <a:pt x="1397" y="2019"/>
                    <a:pt x="1660" y="1922"/>
                    <a:pt x="1881" y="1727"/>
                  </a:cubicBezTo>
                  <a:cubicBezTo>
                    <a:pt x="2266" y="1342"/>
                    <a:pt x="2266" y="679"/>
                    <a:pt x="1881" y="289"/>
                  </a:cubicBezTo>
                  <a:cubicBezTo>
                    <a:pt x="1660" y="97"/>
                    <a:pt x="1397" y="1"/>
                    <a:pt x="1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238125" y="2593875"/>
              <a:ext cx="1410325" cy="1410350"/>
            </a:xfrm>
            <a:custGeom>
              <a:avLst/>
              <a:gdLst/>
              <a:ahLst/>
              <a:cxnLst/>
              <a:rect l="l" t="t" r="r" b="b"/>
              <a:pathLst>
                <a:path w="56413" h="56414" extrusionOk="0">
                  <a:moveTo>
                    <a:pt x="28206" y="11615"/>
                  </a:moveTo>
                  <a:cubicBezTo>
                    <a:pt x="37334" y="11615"/>
                    <a:pt x="44798" y="19026"/>
                    <a:pt x="44798" y="28207"/>
                  </a:cubicBezTo>
                  <a:cubicBezTo>
                    <a:pt x="44798" y="37388"/>
                    <a:pt x="37334" y="44799"/>
                    <a:pt x="28206" y="44799"/>
                  </a:cubicBezTo>
                  <a:cubicBezTo>
                    <a:pt x="19026" y="44799"/>
                    <a:pt x="11614" y="37388"/>
                    <a:pt x="11614" y="28207"/>
                  </a:cubicBezTo>
                  <a:cubicBezTo>
                    <a:pt x="11614" y="19026"/>
                    <a:pt x="19026" y="11615"/>
                    <a:pt x="28206" y="11615"/>
                  </a:cubicBezTo>
                  <a:close/>
                  <a:moveTo>
                    <a:pt x="26879" y="1"/>
                  </a:moveTo>
                  <a:cubicBezTo>
                    <a:pt x="26162" y="1"/>
                    <a:pt x="25609" y="554"/>
                    <a:pt x="25609" y="1271"/>
                  </a:cubicBezTo>
                  <a:lnTo>
                    <a:pt x="25609" y="1934"/>
                  </a:lnTo>
                  <a:cubicBezTo>
                    <a:pt x="23893" y="2103"/>
                    <a:pt x="22233" y="2434"/>
                    <a:pt x="20685" y="2877"/>
                  </a:cubicBezTo>
                  <a:lnTo>
                    <a:pt x="20463" y="2266"/>
                  </a:lnTo>
                  <a:cubicBezTo>
                    <a:pt x="20260" y="1775"/>
                    <a:pt x="19783" y="1497"/>
                    <a:pt x="19280" y="1497"/>
                  </a:cubicBezTo>
                  <a:cubicBezTo>
                    <a:pt x="19104" y="1497"/>
                    <a:pt x="18924" y="1531"/>
                    <a:pt x="18751" y="1603"/>
                  </a:cubicBezTo>
                  <a:lnTo>
                    <a:pt x="16318" y="2598"/>
                  </a:lnTo>
                  <a:cubicBezTo>
                    <a:pt x="15654" y="2877"/>
                    <a:pt x="15322" y="3594"/>
                    <a:pt x="15597" y="4257"/>
                  </a:cubicBezTo>
                  <a:lnTo>
                    <a:pt x="15875" y="4868"/>
                  </a:lnTo>
                  <a:cubicBezTo>
                    <a:pt x="14269" y="5695"/>
                    <a:pt x="12831" y="6638"/>
                    <a:pt x="11451" y="7744"/>
                  </a:cubicBezTo>
                  <a:lnTo>
                    <a:pt x="11008" y="7301"/>
                  </a:lnTo>
                  <a:cubicBezTo>
                    <a:pt x="10758" y="7051"/>
                    <a:pt x="10426" y="6926"/>
                    <a:pt x="10095" y="6926"/>
                  </a:cubicBezTo>
                  <a:cubicBezTo>
                    <a:pt x="9763" y="6926"/>
                    <a:pt x="9431" y="7051"/>
                    <a:pt x="9181" y="7301"/>
                  </a:cubicBezTo>
                  <a:lnTo>
                    <a:pt x="7300" y="9182"/>
                  </a:lnTo>
                  <a:cubicBezTo>
                    <a:pt x="6805" y="9677"/>
                    <a:pt x="6805" y="10509"/>
                    <a:pt x="7300" y="11005"/>
                  </a:cubicBezTo>
                  <a:lnTo>
                    <a:pt x="7743" y="11447"/>
                  </a:lnTo>
                  <a:cubicBezTo>
                    <a:pt x="6747" y="12721"/>
                    <a:pt x="5863" y="14049"/>
                    <a:pt x="5035" y="15429"/>
                  </a:cubicBezTo>
                  <a:lnTo>
                    <a:pt x="4482" y="15208"/>
                  </a:lnTo>
                  <a:cubicBezTo>
                    <a:pt x="4310" y="15137"/>
                    <a:pt x="4130" y="15102"/>
                    <a:pt x="3953" y="15102"/>
                  </a:cubicBezTo>
                  <a:cubicBezTo>
                    <a:pt x="3450" y="15102"/>
                    <a:pt x="2972" y="15380"/>
                    <a:pt x="2765" y="15872"/>
                  </a:cubicBezTo>
                  <a:lnTo>
                    <a:pt x="1717" y="18305"/>
                  </a:lnTo>
                  <a:cubicBezTo>
                    <a:pt x="1438" y="18969"/>
                    <a:pt x="1770" y="19743"/>
                    <a:pt x="2433" y="20022"/>
                  </a:cubicBezTo>
                  <a:lnTo>
                    <a:pt x="2987" y="20243"/>
                  </a:lnTo>
                  <a:cubicBezTo>
                    <a:pt x="2433" y="21955"/>
                    <a:pt x="2102" y="23725"/>
                    <a:pt x="1880" y="25606"/>
                  </a:cubicBezTo>
                  <a:lnTo>
                    <a:pt x="1274" y="25606"/>
                  </a:lnTo>
                  <a:cubicBezTo>
                    <a:pt x="553" y="25606"/>
                    <a:pt x="0" y="26159"/>
                    <a:pt x="0" y="26880"/>
                  </a:cubicBezTo>
                  <a:lnTo>
                    <a:pt x="0" y="29535"/>
                  </a:lnTo>
                  <a:cubicBezTo>
                    <a:pt x="0" y="30251"/>
                    <a:pt x="553" y="30804"/>
                    <a:pt x="1274" y="30804"/>
                  </a:cubicBezTo>
                  <a:lnTo>
                    <a:pt x="1880" y="30804"/>
                  </a:lnTo>
                  <a:cubicBezTo>
                    <a:pt x="2049" y="32464"/>
                    <a:pt x="2380" y="34012"/>
                    <a:pt x="2823" y="35561"/>
                  </a:cubicBezTo>
                  <a:lnTo>
                    <a:pt x="2212" y="35782"/>
                  </a:lnTo>
                  <a:cubicBezTo>
                    <a:pt x="1549" y="36061"/>
                    <a:pt x="1217" y="36777"/>
                    <a:pt x="1495" y="37441"/>
                  </a:cubicBezTo>
                  <a:lnTo>
                    <a:pt x="2491" y="39932"/>
                  </a:lnTo>
                  <a:cubicBezTo>
                    <a:pt x="2703" y="40444"/>
                    <a:pt x="3180" y="40724"/>
                    <a:pt x="3692" y="40724"/>
                  </a:cubicBezTo>
                  <a:cubicBezTo>
                    <a:pt x="3843" y="40724"/>
                    <a:pt x="3998" y="40700"/>
                    <a:pt x="4150" y="40649"/>
                  </a:cubicBezTo>
                  <a:lnTo>
                    <a:pt x="4756" y="40375"/>
                  </a:lnTo>
                  <a:cubicBezTo>
                    <a:pt x="5588" y="42034"/>
                    <a:pt x="6637" y="43525"/>
                    <a:pt x="7743" y="44963"/>
                  </a:cubicBezTo>
                  <a:lnTo>
                    <a:pt x="7300" y="45405"/>
                  </a:lnTo>
                  <a:cubicBezTo>
                    <a:pt x="6805" y="45905"/>
                    <a:pt x="6805" y="46733"/>
                    <a:pt x="7300" y="47233"/>
                  </a:cubicBezTo>
                  <a:lnTo>
                    <a:pt x="9181" y="49113"/>
                  </a:lnTo>
                  <a:cubicBezTo>
                    <a:pt x="9431" y="49361"/>
                    <a:pt x="9763" y="49485"/>
                    <a:pt x="10095" y="49485"/>
                  </a:cubicBezTo>
                  <a:cubicBezTo>
                    <a:pt x="10426" y="49485"/>
                    <a:pt x="10758" y="49361"/>
                    <a:pt x="11008" y="49113"/>
                  </a:cubicBezTo>
                  <a:lnTo>
                    <a:pt x="11451" y="48671"/>
                  </a:lnTo>
                  <a:cubicBezTo>
                    <a:pt x="12721" y="49666"/>
                    <a:pt x="14048" y="50551"/>
                    <a:pt x="15433" y="51325"/>
                  </a:cubicBezTo>
                  <a:lnTo>
                    <a:pt x="15212" y="51931"/>
                  </a:lnTo>
                  <a:cubicBezTo>
                    <a:pt x="14933" y="52595"/>
                    <a:pt x="15212" y="53369"/>
                    <a:pt x="15875" y="53648"/>
                  </a:cubicBezTo>
                  <a:lnTo>
                    <a:pt x="18309" y="54644"/>
                  </a:lnTo>
                  <a:cubicBezTo>
                    <a:pt x="18481" y="54715"/>
                    <a:pt x="18657" y="54749"/>
                    <a:pt x="18828" y="54749"/>
                  </a:cubicBezTo>
                  <a:cubicBezTo>
                    <a:pt x="19315" y="54749"/>
                    <a:pt x="19762" y="54471"/>
                    <a:pt x="19968" y="53980"/>
                  </a:cubicBezTo>
                  <a:lnTo>
                    <a:pt x="20242" y="53427"/>
                  </a:lnTo>
                  <a:cubicBezTo>
                    <a:pt x="21959" y="53922"/>
                    <a:pt x="23729" y="54312"/>
                    <a:pt x="25609" y="54475"/>
                  </a:cubicBezTo>
                  <a:lnTo>
                    <a:pt x="25609" y="55139"/>
                  </a:lnTo>
                  <a:cubicBezTo>
                    <a:pt x="25609" y="55860"/>
                    <a:pt x="26162" y="56413"/>
                    <a:pt x="26879" y="56413"/>
                  </a:cubicBezTo>
                  <a:lnTo>
                    <a:pt x="29534" y="56413"/>
                  </a:lnTo>
                  <a:cubicBezTo>
                    <a:pt x="30255" y="56413"/>
                    <a:pt x="30808" y="55860"/>
                    <a:pt x="30808" y="55139"/>
                  </a:cubicBezTo>
                  <a:lnTo>
                    <a:pt x="30808" y="54475"/>
                  </a:lnTo>
                  <a:cubicBezTo>
                    <a:pt x="32520" y="54312"/>
                    <a:pt x="34126" y="54033"/>
                    <a:pt x="35728" y="53537"/>
                  </a:cubicBezTo>
                  <a:lnTo>
                    <a:pt x="35949" y="54144"/>
                  </a:lnTo>
                  <a:cubicBezTo>
                    <a:pt x="36156" y="54634"/>
                    <a:pt x="36633" y="54915"/>
                    <a:pt x="37136" y="54915"/>
                  </a:cubicBezTo>
                  <a:cubicBezTo>
                    <a:pt x="37313" y="54915"/>
                    <a:pt x="37493" y="54880"/>
                    <a:pt x="37666" y="54807"/>
                  </a:cubicBezTo>
                  <a:lnTo>
                    <a:pt x="40100" y="53812"/>
                  </a:lnTo>
                  <a:cubicBezTo>
                    <a:pt x="40763" y="53591"/>
                    <a:pt x="41038" y="52816"/>
                    <a:pt x="40816" y="52153"/>
                  </a:cubicBezTo>
                  <a:lnTo>
                    <a:pt x="40542" y="51546"/>
                  </a:lnTo>
                  <a:cubicBezTo>
                    <a:pt x="42144" y="50715"/>
                    <a:pt x="43582" y="49777"/>
                    <a:pt x="44967" y="48671"/>
                  </a:cubicBezTo>
                  <a:lnTo>
                    <a:pt x="45409" y="49113"/>
                  </a:lnTo>
                  <a:cubicBezTo>
                    <a:pt x="45657" y="49361"/>
                    <a:pt x="45989" y="49485"/>
                    <a:pt x="46321" y="49485"/>
                  </a:cubicBezTo>
                  <a:cubicBezTo>
                    <a:pt x="46652" y="49485"/>
                    <a:pt x="46984" y="49361"/>
                    <a:pt x="47232" y="49113"/>
                  </a:cubicBezTo>
                  <a:lnTo>
                    <a:pt x="49112" y="47233"/>
                  </a:lnTo>
                  <a:cubicBezTo>
                    <a:pt x="49612" y="46733"/>
                    <a:pt x="49612" y="45905"/>
                    <a:pt x="49112" y="45405"/>
                  </a:cubicBezTo>
                  <a:lnTo>
                    <a:pt x="48617" y="44963"/>
                  </a:lnTo>
                  <a:cubicBezTo>
                    <a:pt x="49665" y="43693"/>
                    <a:pt x="50550" y="42366"/>
                    <a:pt x="51325" y="40981"/>
                  </a:cubicBezTo>
                  <a:lnTo>
                    <a:pt x="51935" y="41202"/>
                  </a:lnTo>
                  <a:cubicBezTo>
                    <a:pt x="52108" y="41275"/>
                    <a:pt x="52285" y="41309"/>
                    <a:pt x="52456" y="41309"/>
                  </a:cubicBezTo>
                  <a:cubicBezTo>
                    <a:pt x="52943" y="41309"/>
                    <a:pt x="53388" y="41029"/>
                    <a:pt x="53594" y="40538"/>
                  </a:cubicBezTo>
                  <a:lnTo>
                    <a:pt x="54643" y="38105"/>
                  </a:lnTo>
                  <a:cubicBezTo>
                    <a:pt x="54922" y="37441"/>
                    <a:pt x="54643" y="36724"/>
                    <a:pt x="53979" y="36393"/>
                  </a:cubicBezTo>
                  <a:lnTo>
                    <a:pt x="53426" y="36171"/>
                  </a:lnTo>
                  <a:cubicBezTo>
                    <a:pt x="53926" y="34455"/>
                    <a:pt x="54311" y="32685"/>
                    <a:pt x="54479" y="30804"/>
                  </a:cubicBezTo>
                  <a:lnTo>
                    <a:pt x="55143" y="30804"/>
                  </a:lnTo>
                  <a:cubicBezTo>
                    <a:pt x="55860" y="30804"/>
                    <a:pt x="56413" y="30251"/>
                    <a:pt x="56413" y="29535"/>
                  </a:cubicBezTo>
                  <a:lnTo>
                    <a:pt x="56413" y="26880"/>
                  </a:lnTo>
                  <a:cubicBezTo>
                    <a:pt x="56413" y="26159"/>
                    <a:pt x="55860" y="25606"/>
                    <a:pt x="55143" y="25606"/>
                  </a:cubicBezTo>
                  <a:lnTo>
                    <a:pt x="54479" y="25606"/>
                  </a:lnTo>
                  <a:cubicBezTo>
                    <a:pt x="54311" y="23946"/>
                    <a:pt x="54037" y="22398"/>
                    <a:pt x="53594" y="20849"/>
                  </a:cubicBezTo>
                  <a:lnTo>
                    <a:pt x="54201" y="20628"/>
                  </a:lnTo>
                  <a:cubicBezTo>
                    <a:pt x="54811" y="20354"/>
                    <a:pt x="55143" y="19632"/>
                    <a:pt x="54864" y="18969"/>
                  </a:cubicBezTo>
                  <a:lnTo>
                    <a:pt x="53926" y="16482"/>
                  </a:lnTo>
                  <a:cubicBezTo>
                    <a:pt x="53711" y="15969"/>
                    <a:pt x="53199" y="15686"/>
                    <a:pt x="52698" y="15686"/>
                  </a:cubicBezTo>
                  <a:cubicBezTo>
                    <a:pt x="52551" y="15686"/>
                    <a:pt x="52405" y="15711"/>
                    <a:pt x="52267" y="15761"/>
                  </a:cubicBezTo>
                  <a:lnTo>
                    <a:pt x="51656" y="16040"/>
                  </a:lnTo>
                  <a:cubicBezTo>
                    <a:pt x="50772" y="14381"/>
                    <a:pt x="49776" y="12885"/>
                    <a:pt x="48617" y="11447"/>
                  </a:cubicBezTo>
                  <a:lnTo>
                    <a:pt x="49112" y="11005"/>
                  </a:lnTo>
                  <a:cubicBezTo>
                    <a:pt x="49612" y="10509"/>
                    <a:pt x="49612" y="9677"/>
                    <a:pt x="49112" y="9182"/>
                  </a:cubicBezTo>
                  <a:lnTo>
                    <a:pt x="47232" y="7301"/>
                  </a:lnTo>
                  <a:cubicBezTo>
                    <a:pt x="46984" y="7051"/>
                    <a:pt x="46652" y="6926"/>
                    <a:pt x="46321" y="6926"/>
                  </a:cubicBezTo>
                  <a:cubicBezTo>
                    <a:pt x="45989" y="6926"/>
                    <a:pt x="45657" y="7051"/>
                    <a:pt x="45409" y="7301"/>
                  </a:cubicBezTo>
                  <a:lnTo>
                    <a:pt x="44967" y="7744"/>
                  </a:lnTo>
                  <a:cubicBezTo>
                    <a:pt x="43692" y="6748"/>
                    <a:pt x="42365" y="5863"/>
                    <a:pt x="40985" y="5089"/>
                  </a:cubicBezTo>
                  <a:lnTo>
                    <a:pt x="41206" y="4478"/>
                  </a:lnTo>
                  <a:cubicBezTo>
                    <a:pt x="41480" y="3815"/>
                    <a:pt x="41206" y="3098"/>
                    <a:pt x="40542" y="2819"/>
                  </a:cubicBezTo>
                  <a:lnTo>
                    <a:pt x="38109" y="1771"/>
                  </a:lnTo>
                  <a:cubicBezTo>
                    <a:pt x="37936" y="1698"/>
                    <a:pt x="37755" y="1663"/>
                    <a:pt x="37578" y="1663"/>
                  </a:cubicBezTo>
                  <a:cubicBezTo>
                    <a:pt x="37075" y="1663"/>
                    <a:pt x="36598" y="1944"/>
                    <a:pt x="36392" y="2434"/>
                  </a:cubicBezTo>
                  <a:lnTo>
                    <a:pt x="36171" y="2987"/>
                  </a:lnTo>
                  <a:cubicBezTo>
                    <a:pt x="34458" y="2487"/>
                    <a:pt x="32631" y="2103"/>
                    <a:pt x="30808" y="1934"/>
                  </a:cubicBezTo>
                  <a:lnTo>
                    <a:pt x="30808" y="1271"/>
                  </a:lnTo>
                  <a:cubicBezTo>
                    <a:pt x="30808" y="554"/>
                    <a:pt x="30255" y="1"/>
                    <a:pt x="29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813300" y="3169075"/>
              <a:ext cx="259975" cy="259950"/>
            </a:xfrm>
            <a:custGeom>
              <a:avLst/>
              <a:gdLst/>
              <a:ahLst/>
              <a:cxnLst/>
              <a:rect l="l" t="t" r="r" b="b"/>
              <a:pathLst>
                <a:path w="10399" h="10398" extrusionOk="0">
                  <a:moveTo>
                    <a:pt x="5199" y="1823"/>
                  </a:moveTo>
                  <a:cubicBezTo>
                    <a:pt x="7080" y="1823"/>
                    <a:pt x="8575" y="3319"/>
                    <a:pt x="8575" y="5199"/>
                  </a:cubicBezTo>
                  <a:cubicBezTo>
                    <a:pt x="8575" y="7080"/>
                    <a:pt x="7080" y="8571"/>
                    <a:pt x="5199" y="8571"/>
                  </a:cubicBezTo>
                  <a:cubicBezTo>
                    <a:pt x="3319" y="8571"/>
                    <a:pt x="1828" y="7080"/>
                    <a:pt x="1828" y="5199"/>
                  </a:cubicBezTo>
                  <a:cubicBezTo>
                    <a:pt x="1828" y="3319"/>
                    <a:pt x="3319" y="1823"/>
                    <a:pt x="5199" y="1823"/>
                  </a:cubicBezTo>
                  <a:close/>
                  <a:moveTo>
                    <a:pt x="5199" y="0"/>
                  </a:moveTo>
                  <a:cubicBezTo>
                    <a:pt x="2323" y="0"/>
                    <a:pt x="1" y="2323"/>
                    <a:pt x="1" y="5199"/>
                  </a:cubicBezTo>
                  <a:cubicBezTo>
                    <a:pt x="1" y="8075"/>
                    <a:pt x="2323" y="10398"/>
                    <a:pt x="5199" y="10398"/>
                  </a:cubicBezTo>
                  <a:cubicBezTo>
                    <a:pt x="8075" y="10398"/>
                    <a:pt x="10398" y="8075"/>
                    <a:pt x="10398" y="5199"/>
                  </a:cubicBezTo>
                  <a:cubicBezTo>
                    <a:pt x="10398" y="2323"/>
                    <a:pt x="8075" y="0"/>
                    <a:pt x="5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7325" y="2993425"/>
              <a:ext cx="70600" cy="70600"/>
            </a:xfrm>
            <a:custGeom>
              <a:avLst/>
              <a:gdLst/>
              <a:ahLst/>
              <a:cxnLst/>
              <a:rect l="l" t="t" r="r" b="b"/>
              <a:pathLst>
                <a:path w="2824" h="2824" extrusionOk="0">
                  <a:moveTo>
                    <a:pt x="1438" y="0"/>
                  </a:moveTo>
                  <a:cubicBezTo>
                    <a:pt x="664" y="0"/>
                    <a:pt x="0" y="611"/>
                    <a:pt x="0" y="1385"/>
                  </a:cubicBezTo>
                  <a:cubicBezTo>
                    <a:pt x="0" y="2159"/>
                    <a:pt x="664" y="2823"/>
                    <a:pt x="1438" y="2823"/>
                  </a:cubicBezTo>
                  <a:cubicBezTo>
                    <a:pt x="2213" y="2823"/>
                    <a:pt x="2823" y="2159"/>
                    <a:pt x="2823" y="1385"/>
                  </a:cubicBezTo>
                  <a:cubicBezTo>
                    <a:pt x="2823" y="611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907325" y="3534100"/>
              <a:ext cx="70600" cy="70475"/>
            </a:xfrm>
            <a:custGeom>
              <a:avLst/>
              <a:gdLst/>
              <a:ahLst/>
              <a:cxnLst/>
              <a:rect l="l" t="t" r="r" b="b"/>
              <a:pathLst>
                <a:path w="2824" h="2819" extrusionOk="0">
                  <a:moveTo>
                    <a:pt x="1438" y="0"/>
                  </a:moveTo>
                  <a:cubicBezTo>
                    <a:pt x="664" y="0"/>
                    <a:pt x="0" y="664"/>
                    <a:pt x="0" y="1438"/>
                  </a:cubicBezTo>
                  <a:cubicBezTo>
                    <a:pt x="0" y="2213"/>
                    <a:pt x="664" y="2819"/>
                    <a:pt x="1438" y="2819"/>
                  </a:cubicBezTo>
                  <a:cubicBezTo>
                    <a:pt x="2213" y="2819"/>
                    <a:pt x="2823" y="2213"/>
                    <a:pt x="2823" y="1438"/>
                  </a:cubicBezTo>
                  <a:cubicBezTo>
                    <a:pt x="2823" y="664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1095375" y="3071550"/>
              <a:ext cx="77450" cy="71975"/>
            </a:xfrm>
            <a:custGeom>
              <a:avLst/>
              <a:gdLst/>
              <a:ahLst/>
              <a:cxnLst/>
              <a:rect l="l" t="t" r="r" b="b"/>
              <a:pathLst>
                <a:path w="3098" h="2879" extrusionOk="0">
                  <a:moveTo>
                    <a:pt x="1549" y="0"/>
                  </a:moveTo>
                  <a:cubicBezTo>
                    <a:pt x="1189" y="0"/>
                    <a:pt x="830" y="138"/>
                    <a:pt x="553" y="415"/>
                  </a:cubicBezTo>
                  <a:cubicBezTo>
                    <a:pt x="0" y="968"/>
                    <a:pt x="0" y="1910"/>
                    <a:pt x="553" y="2463"/>
                  </a:cubicBezTo>
                  <a:cubicBezTo>
                    <a:pt x="830" y="2740"/>
                    <a:pt x="1189" y="2878"/>
                    <a:pt x="1549" y="2878"/>
                  </a:cubicBezTo>
                  <a:cubicBezTo>
                    <a:pt x="1908" y="2878"/>
                    <a:pt x="2268" y="2740"/>
                    <a:pt x="2544" y="2463"/>
                  </a:cubicBezTo>
                  <a:cubicBezTo>
                    <a:pt x="3097" y="1910"/>
                    <a:pt x="3097" y="968"/>
                    <a:pt x="2544" y="415"/>
                  </a:cubicBezTo>
                  <a:cubicBezTo>
                    <a:pt x="2268" y="138"/>
                    <a:pt x="1908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712425" y="3454600"/>
              <a:ext cx="77450" cy="71850"/>
            </a:xfrm>
            <a:custGeom>
              <a:avLst/>
              <a:gdLst/>
              <a:ahLst/>
              <a:cxnLst/>
              <a:rect l="l" t="t" r="r" b="b"/>
              <a:pathLst>
                <a:path w="3098" h="2874" extrusionOk="0">
                  <a:moveTo>
                    <a:pt x="1549" y="0"/>
                  </a:moveTo>
                  <a:cubicBezTo>
                    <a:pt x="1190" y="0"/>
                    <a:pt x="830" y="138"/>
                    <a:pt x="553" y="415"/>
                  </a:cubicBezTo>
                  <a:cubicBezTo>
                    <a:pt x="0" y="968"/>
                    <a:pt x="0" y="1906"/>
                    <a:pt x="553" y="2459"/>
                  </a:cubicBezTo>
                  <a:cubicBezTo>
                    <a:pt x="830" y="2736"/>
                    <a:pt x="1190" y="2874"/>
                    <a:pt x="1549" y="2874"/>
                  </a:cubicBezTo>
                  <a:cubicBezTo>
                    <a:pt x="1909" y="2874"/>
                    <a:pt x="2268" y="2736"/>
                    <a:pt x="2545" y="2459"/>
                  </a:cubicBezTo>
                  <a:cubicBezTo>
                    <a:pt x="3098" y="1906"/>
                    <a:pt x="3098" y="968"/>
                    <a:pt x="2545" y="415"/>
                  </a:cubicBezTo>
                  <a:cubicBezTo>
                    <a:pt x="2268" y="138"/>
                    <a:pt x="1909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1178325" y="3263100"/>
              <a:ext cx="70600" cy="71925"/>
            </a:xfrm>
            <a:custGeom>
              <a:avLst/>
              <a:gdLst/>
              <a:ahLst/>
              <a:cxnLst/>
              <a:rect l="l" t="t" r="r" b="b"/>
              <a:pathLst>
                <a:path w="2824" h="2877" extrusionOk="0">
                  <a:moveTo>
                    <a:pt x="1439" y="0"/>
                  </a:moveTo>
                  <a:cubicBezTo>
                    <a:pt x="664" y="0"/>
                    <a:pt x="1" y="664"/>
                    <a:pt x="1" y="1438"/>
                  </a:cubicBezTo>
                  <a:cubicBezTo>
                    <a:pt x="1" y="2212"/>
                    <a:pt x="664" y="2876"/>
                    <a:pt x="1439" y="2876"/>
                  </a:cubicBezTo>
                  <a:cubicBezTo>
                    <a:pt x="2213" y="2876"/>
                    <a:pt x="2823" y="2212"/>
                    <a:pt x="2823" y="1438"/>
                  </a:cubicBezTo>
                  <a:cubicBezTo>
                    <a:pt x="2823" y="664"/>
                    <a:pt x="221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636325" y="3263100"/>
              <a:ext cx="71925" cy="71925"/>
            </a:xfrm>
            <a:custGeom>
              <a:avLst/>
              <a:gdLst/>
              <a:ahLst/>
              <a:cxnLst/>
              <a:rect l="l" t="t" r="r" b="b"/>
              <a:pathLst>
                <a:path w="2877" h="2877" extrusionOk="0">
                  <a:moveTo>
                    <a:pt x="1438" y="0"/>
                  </a:moveTo>
                  <a:cubicBezTo>
                    <a:pt x="664" y="0"/>
                    <a:pt x="0" y="664"/>
                    <a:pt x="0" y="1438"/>
                  </a:cubicBezTo>
                  <a:cubicBezTo>
                    <a:pt x="0" y="2212"/>
                    <a:pt x="664" y="2876"/>
                    <a:pt x="1438" y="2876"/>
                  </a:cubicBezTo>
                  <a:cubicBezTo>
                    <a:pt x="2213" y="2876"/>
                    <a:pt x="2876" y="2212"/>
                    <a:pt x="2876" y="1438"/>
                  </a:cubicBezTo>
                  <a:cubicBezTo>
                    <a:pt x="2876" y="664"/>
                    <a:pt x="2213" y="0"/>
                    <a:pt x="1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095375" y="3454600"/>
              <a:ext cx="77450" cy="71850"/>
            </a:xfrm>
            <a:custGeom>
              <a:avLst/>
              <a:gdLst/>
              <a:ahLst/>
              <a:cxnLst/>
              <a:rect l="l" t="t" r="r" b="b"/>
              <a:pathLst>
                <a:path w="3098" h="2874" extrusionOk="0">
                  <a:moveTo>
                    <a:pt x="1549" y="0"/>
                  </a:moveTo>
                  <a:cubicBezTo>
                    <a:pt x="1189" y="0"/>
                    <a:pt x="830" y="138"/>
                    <a:pt x="553" y="415"/>
                  </a:cubicBezTo>
                  <a:cubicBezTo>
                    <a:pt x="0" y="968"/>
                    <a:pt x="0" y="1906"/>
                    <a:pt x="553" y="2459"/>
                  </a:cubicBezTo>
                  <a:cubicBezTo>
                    <a:pt x="830" y="2736"/>
                    <a:pt x="1189" y="2874"/>
                    <a:pt x="1549" y="2874"/>
                  </a:cubicBezTo>
                  <a:cubicBezTo>
                    <a:pt x="1908" y="2874"/>
                    <a:pt x="2268" y="2736"/>
                    <a:pt x="2544" y="2459"/>
                  </a:cubicBezTo>
                  <a:cubicBezTo>
                    <a:pt x="3097" y="1906"/>
                    <a:pt x="3097" y="968"/>
                    <a:pt x="2544" y="415"/>
                  </a:cubicBezTo>
                  <a:cubicBezTo>
                    <a:pt x="2268" y="138"/>
                    <a:pt x="1908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712425" y="3071550"/>
              <a:ext cx="77450" cy="71975"/>
            </a:xfrm>
            <a:custGeom>
              <a:avLst/>
              <a:gdLst/>
              <a:ahLst/>
              <a:cxnLst/>
              <a:rect l="l" t="t" r="r" b="b"/>
              <a:pathLst>
                <a:path w="3098" h="2879" extrusionOk="0">
                  <a:moveTo>
                    <a:pt x="1549" y="0"/>
                  </a:moveTo>
                  <a:cubicBezTo>
                    <a:pt x="1190" y="0"/>
                    <a:pt x="830" y="138"/>
                    <a:pt x="553" y="415"/>
                  </a:cubicBezTo>
                  <a:cubicBezTo>
                    <a:pt x="0" y="968"/>
                    <a:pt x="0" y="1910"/>
                    <a:pt x="553" y="2463"/>
                  </a:cubicBezTo>
                  <a:cubicBezTo>
                    <a:pt x="830" y="2740"/>
                    <a:pt x="1190" y="2878"/>
                    <a:pt x="1549" y="2878"/>
                  </a:cubicBezTo>
                  <a:cubicBezTo>
                    <a:pt x="1909" y="2878"/>
                    <a:pt x="2268" y="2740"/>
                    <a:pt x="2545" y="2463"/>
                  </a:cubicBezTo>
                  <a:cubicBezTo>
                    <a:pt x="3098" y="1910"/>
                    <a:pt x="3098" y="968"/>
                    <a:pt x="2545" y="415"/>
                  </a:cubicBezTo>
                  <a:cubicBezTo>
                    <a:pt x="2268" y="138"/>
                    <a:pt x="1909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402700" y="2512250"/>
              <a:ext cx="1243000" cy="470125"/>
            </a:xfrm>
            <a:custGeom>
              <a:avLst/>
              <a:gdLst/>
              <a:ahLst/>
              <a:cxnLst/>
              <a:rect l="l" t="t" r="r" b="b"/>
              <a:pathLst>
                <a:path w="49720" h="18805" extrusionOk="0">
                  <a:moveTo>
                    <a:pt x="21570" y="1"/>
                  </a:moveTo>
                  <a:cubicBezTo>
                    <a:pt x="13606" y="1"/>
                    <a:pt x="6359" y="2987"/>
                    <a:pt x="939" y="7965"/>
                  </a:cubicBezTo>
                  <a:cubicBezTo>
                    <a:pt x="1" y="8797"/>
                    <a:pt x="54" y="10345"/>
                    <a:pt x="1049" y="11172"/>
                  </a:cubicBezTo>
                  <a:cubicBezTo>
                    <a:pt x="6084" y="5699"/>
                    <a:pt x="13438" y="2270"/>
                    <a:pt x="21570" y="2270"/>
                  </a:cubicBezTo>
                  <a:cubicBezTo>
                    <a:pt x="33127" y="2270"/>
                    <a:pt x="42972" y="9128"/>
                    <a:pt x="47175" y="18805"/>
                  </a:cubicBezTo>
                  <a:lnTo>
                    <a:pt x="49719" y="18752"/>
                  </a:lnTo>
                  <a:cubicBezTo>
                    <a:pt x="45352" y="7801"/>
                    <a:pt x="34402" y="1"/>
                    <a:pt x="2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2075725" y="2960225"/>
              <a:ext cx="358100" cy="507525"/>
            </a:xfrm>
            <a:custGeom>
              <a:avLst/>
              <a:gdLst/>
              <a:ahLst/>
              <a:cxnLst/>
              <a:rect l="l" t="t" r="r" b="b"/>
              <a:pathLst>
                <a:path w="14324" h="20301" extrusionOk="0">
                  <a:moveTo>
                    <a:pt x="1" y="1"/>
                  </a:moveTo>
                  <a:lnTo>
                    <a:pt x="1" y="20301"/>
                  </a:lnTo>
                  <a:lnTo>
                    <a:pt x="7686" y="20301"/>
                  </a:lnTo>
                  <a:cubicBezTo>
                    <a:pt x="7686" y="19416"/>
                    <a:pt x="8350" y="18694"/>
                    <a:pt x="9182" y="18584"/>
                  </a:cubicBezTo>
                  <a:cubicBezTo>
                    <a:pt x="9292" y="17699"/>
                    <a:pt x="9456" y="16872"/>
                    <a:pt x="9677" y="16040"/>
                  </a:cubicBezTo>
                  <a:cubicBezTo>
                    <a:pt x="9403" y="15819"/>
                    <a:pt x="9124" y="15544"/>
                    <a:pt x="9014" y="15155"/>
                  </a:cubicBezTo>
                  <a:cubicBezTo>
                    <a:pt x="8850" y="14712"/>
                    <a:pt x="8850" y="14217"/>
                    <a:pt x="9014" y="13774"/>
                  </a:cubicBezTo>
                  <a:lnTo>
                    <a:pt x="9788" y="12005"/>
                  </a:lnTo>
                  <a:cubicBezTo>
                    <a:pt x="9956" y="11562"/>
                    <a:pt x="10341" y="11230"/>
                    <a:pt x="10783" y="11062"/>
                  </a:cubicBezTo>
                  <a:cubicBezTo>
                    <a:pt x="10995" y="10958"/>
                    <a:pt x="11230" y="10920"/>
                    <a:pt x="11458" y="10920"/>
                  </a:cubicBezTo>
                  <a:cubicBezTo>
                    <a:pt x="11588" y="10920"/>
                    <a:pt x="11716" y="10932"/>
                    <a:pt x="11837" y="10952"/>
                  </a:cubicBezTo>
                  <a:cubicBezTo>
                    <a:pt x="12221" y="10345"/>
                    <a:pt x="12611" y="9792"/>
                    <a:pt x="13053" y="9239"/>
                  </a:cubicBezTo>
                  <a:cubicBezTo>
                    <a:pt x="12553" y="8518"/>
                    <a:pt x="12611" y="7523"/>
                    <a:pt x="13274" y="6916"/>
                  </a:cubicBezTo>
                  <a:lnTo>
                    <a:pt x="14323" y="5810"/>
                  </a:lnTo>
                  <a:cubicBezTo>
                    <a:pt x="12500" y="4594"/>
                    <a:pt x="10067" y="3266"/>
                    <a:pt x="7023" y="2049"/>
                  </a:cubicBezTo>
                  <a:cubicBezTo>
                    <a:pt x="4978" y="1328"/>
                    <a:pt x="2656" y="6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2075725" y="2884250"/>
              <a:ext cx="493600" cy="208750"/>
            </a:xfrm>
            <a:custGeom>
              <a:avLst/>
              <a:gdLst/>
              <a:ahLst/>
              <a:cxnLst/>
              <a:rect l="l" t="t" r="r" b="b"/>
              <a:pathLst>
                <a:path w="19744" h="8350" extrusionOk="0">
                  <a:moveTo>
                    <a:pt x="1" y="0"/>
                  </a:moveTo>
                  <a:lnTo>
                    <a:pt x="1" y="2155"/>
                  </a:lnTo>
                  <a:cubicBezTo>
                    <a:pt x="7191" y="3761"/>
                    <a:pt x="12000" y="6195"/>
                    <a:pt x="15097" y="8239"/>
                  </a:cubicBezTo>
                  <a:cubicBezTo>
                    <a:pt x="15351" y="8113"/>
                    <a:pt x="15639" y="8045"/>
                    <a:pt x="15930" y="8045"/>
                  </a:cubicBezTo>
                  <a:cubicBezTo>
                    <a:pt x="16275" y="8045"/>
                    <a:pt x="16625" y="8141"/>
                    <a:pt x="16925" y="8349"/>
                  </a:cubicBezTo>
                  <a:cubicBezTo>
                    <a:pt x="17588" y="7854"/>
                    <a:pt x="18252" y="7411"/>
                    <a:pt x="18969" y="7022"/>
                  </a:cubicBezTo>
                  <a:cubicBezTo>
                    <a:pt x="18916" y="6637"/>
                    <a:pt x="18916" y="6248"/>
                    <a:pt x="19079" y="5916"/>
                  </a:cubicBezTo>
                  <a:cubicBezTo>
                    <a:pt x="19190" y="5584"/>
                    <a:pt x="19411" y="5310"/>
                    <a:pt x="19743" y="5142"/>
                  </a:cubicBezTo>
                  <a:cubicBezTo>
                    <a:pt x="14823" y="3593"/>
                    <a:pt x="8018" y="16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2075725" y="2617325"/>
              <a:ext cx="631850" cy="389950"/>
            </a:xfrm>
            <a:custGeom>
              <a:avLst/>
              <a:gdLst/>
              <a:ahLst/>
              <a:cxnLst/>
              <a:rect l="l" t="t" r="r" b="b"/>
              <a:pathLst>
                <a:path w="25274" h="15598" extrusionOk="0">
                  <a:moveTo>
                    <a:pt x="10683" y="2581"/>
                  </a:moveTo>
                  <a:cubicBezTo>
                    <a:pt x="11062" y="2581"/>
                    <a:pt x="11409" y="2882"/>
                    <a:pt x="11505" y="3266"/>
                  </a:cubicBezTo>
                  <a:lnTo>
                    <a:pt x="12832" y="9624"/>
                  </a:lnTo>
                  <a:cubicBezTo>
                    <a:pt x="12943" y="10067"/>
                    <a:pt x="12611" y="10509"/>
                    <a:pt x="12168" y="10620"/>
                  </a:cubicBezTo>
                  <a:cubicBezTo>
                    <a:pt x="12094" y="10636"/>
                    <a:pt x="12021" y="10644"/>
                    <a:pt x="11951" y="10644"/>
                  </a:cubicBezTo>
                  <a:cubicBezTo>
                    <a:pt x="11546" y="10644"/>
                    <a:pt x="11218" y="10382"/>
                    <a:pt x="11173" y="9956"/>
                  </a:cubicBezTo>
                  <a:lnTo>
                    <a:pt x="9845" y="3598"/>
                  </a:lnTo>
                  <a:cubicBezTo>
                    <a:pt x="9735" y="3156"/>
                    <a:pt x="10009" y="2713"/>
                    <a:pt x="10509" y="2603"/>
                  </a:cubicBezTo>
                  <a:cubicBezTo>
                    <a:pt x="10567" y="2588"/>
                    <a:pt x="10626" y="2581"/>
                    <a:pt x="10683" y="2581"/>
                  </a:cubicBezTo>
                  <a:close/>
                  <a:moveTo>
                    <a:pt x="13744" y="3242"/>
                  </a:moveTo>
                  <a:cubicBezTo>
                    <a:pt x="14115" y="3242"/>
                    <a:pt x="14450" y="3504"/>
                    <a:pt x="14544" y="3930"/>
                  </a:cubicBezTo>
                  <a:lnTo>
                    <a:pt x="15872" y="10288"/>
                  </a:lnTo>
                  <a:cubicBezTo>
                    <a:pt x="15929" y="10730"/>
                    <a:pt x="15650" y="11173"/>
                    <a:pt x="15208" y="11283"/>
                  </a:cubicBezTo>
                  <a:cubicBezTo>
                    <a:pt x="15143" y="11298"/>
                    <a:pt x="15079" y="11305"/>
                    <a:pt x="15016" y="11305"/>
                  </a:cubicBezTo>
                  <a:cubicBezTo>
                    <a:pt x="14602" y="11305"/>
                    <a:pt x="14255" y="11004"/>
                    <a:pt x="14159" y="10620"/>
                  </a:cubicBezTo>
                  <a:lnTo>
                    <a:pt x="12885" y="4262"/>
                  </a:lnTo>
                  <a:cubicBezTo>
                    <a:pt x="12775" y="3762"/>
                    <a:pt x="13053" y="3319"/>
                    <a:pt x="13549" y="3266"/>
                  </a:cubicBezTo>
                  <a:cubicBezTo>
                    <a:pt x="13614" y="3250"/>
                    <a:pt x="13680" y="3242"/>
                    <a:pt x="13744" y="3242"/>
                  </a:cubicBezTo>
                  <a:close/>
                  <a:moveTo>
                    <a:pt x="16664" y="4033"/>
                  </a:moveTo>
                  <a:cubicBezTo>
                    <a:pt x="17110" y="4033"/>
                    <a:pt x="17487" y="4305"/>
                    <a:pt x="17588" y="4757"/>
                  </a:cubicBezTo>
                  <a:lnTo>
                    <a:pt x="18858" y="11120"/>
                  </a:lnTo>
                  <a:cubicBezTo>
                    <a:pt x="18969" y="11562"/>
                    <a:pt x="18695" y="12005"/>
                    <a:pt x="18195" y="12115"/>
                  </a:cubicBezTo>
                  <a:cubicBezTo>
                    <a:pt x="18136" y="12130"/>
                    <a:pt x="18078" y="12137"/>
                    <a:pt x="18021" y="12137"/>
                  </a:cubicBezTo>
                  <a:cubicBezTo>
                    <a:pt x="17642" y="12137"/>
                    <a:pt x="17295" y="11836"/>
                    <a:pt x="17199" y="11452"/>
                  </a:cubicBezTo>
                  <a:lnTo>
                    <a:pt x="15872" y="5089"/>
                  </a:lnTo>
                  <a:cubicBezTo>
                    <a:pt x="15819" y="4594"/>
                    <a:pt x="16093" y="4151"/>
                    <a:pt x="16535" y="4040"/>
                  </a:cubicBezTo>
                  <a:cubicBezTo>
                    <a:pt x="16579" y="4035"/>
                    <a:pt x="16622" y="4033"/>
                    <a:pt x="16664" y="4033"/>
                  </a:cubicBezTo>
                  <a:close/>
                  <a:moveTo>
                    <a:pt x="1" y="1"/>
                  </a:moveTo>
                  <a:lnTo>
                    <a:pt x="1" y="9792"/>
                  </a:lnTo>
                  <a:cubicBezTo>
                    <a:pt x="8629" y="11562"/>
                    <a:pt x="15929" y="13664"/>
                    <a:pt x="20849" y="15323"/>
                  </a:cubicBezTo>
                  <a:lnTo>
                    <a:pt x="21845" y="14881"/>
                  </a:lnTo>
                  <a:cubicBezTo>
                    <a:pt x="22065" y="14793"/>
                    <a:pt x="22293" y="14751"/>
                    <a:pt x="22517" y="14751"/>
                  </a:cubicBezTo>
                  <a:cubicBezTo>
                    <a:pt x="23139" y="14751"/>
                    <a:pt x="23732" y="15070"/>
                    <a:pt x="24057" y="15597"/>
                  </a:cubicBezTo>
                  <a:cubicBezTo>
                    <a:pt x="24446" y="15487"/>
                    <a:pt x="24831" y="15434"/>
                    <a:pt x="25274" y="15323"/>
                  </a:cubicBezTo>
                  <a:lnTo>
                    <a:pt x="25274" y="3098"/>
                  </a:lnTo>
                  <a:cubicBezTo>
                    <a:pt x="25274" y="3098"/>
                    <a:pt x="13164" y="28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2075725" y="2484600"/>
              <a:ext cx="1027300" cy="605625"/>
            </a:xfrm>
            <a:custGeom>
              <a:avLst/>
              <a:gdLst/>
              <a:ahLst/>
              <a:cxnLst/>
              <a:rect l="l" t="t" r="r" b="b"/>
              <a:pathLst>
                <a:path w="41092" h="24225" extrusionOk="0">
                  <a:moveTo>
                    <a:pt x="1" y="0"/>
                  </a:moveTo>
                  <a:lnTo>
                    <a:pt x="1" y="4425"/>
                  </a:lnTo>
                  <a:cubicBezTo>
                    <a:pt x="13106" y="4704"/>
                    <a:pt x="25331" y="7469"/>
                    <a:pt x="25442" y="7522"/>
                  </a:cubicBezTo>
                  <a:lnTo>
                    <a:pt x="26159" y="7690"/>
                  </a:lnTo>
                  <a:lnTo>
                    <a:pt x="26159" y="8407"/>
                  </a:lnTo>
                  <a:lnTo>
                    <a:pt x="26159" y="20521"/>
                  </a:lnTo>
                  <a:cubicBezTo>
                    <a:pt x="26216" y="20464"/>
                    <a:pt x="26216" y="20464"/>
                    <a:pt x="26269" y="20464"/>
                  </a:cubicBezTo>
                  <a:cubicBezTo>
                    <a:pt x="26437" y="19636"/>
                    <a:pt x="27154" y="18973"/>
                    <a:pt x="28039" y="18973"/>
                  </a:cubicBezTo>
                  <a:lnTo>
                    <a:pt x="29977" y="18973"/>
                  </a:lnTo>
                  <a:cubicBezTo>
                    <a:pt x="30862" y="18973"/>
                    <a:pt x="31636" y="19636"/>
                    <a:pt x="31800" y="20464"/>
                  </a:cubicBezTo>
                  <a:cubicBezTo>
                    <a:pt x="32632" y="20574"/>
                    <a:pt x="33517" y="20743"/>
                    <a:pt x="34344" y="21017"/>
                  </a:cubicBezTo>
                  <a:cubicBezTo>
                    <a:pt x="34512" y="20685"/>
                    <a:pt x="34844" y="20464"/>
                    <a:pt x="35176" y="20300"/>
                  </a:cubicBezTo>
                  <a:cubicBezTo>
                    <a:pt x="35382" y="20222"/>
                    <a:pt x="35600" y="20180"/>
                    <a:pt x="35818" y="20180"/>
                  </a:cubicBezTo>
                  <a:cubicBezTo>
                    <a:pt x="36068" y="20180"/>
                    <a:pt x="36320" y="20235"/>
                    <a:pt x="36556" y="20353"/>
                  </a:cubicBezTo>
                  <a:lnTo>
                    <a:pt x="38326" y="21074"/>
                  </a:lnTo>
                  <a:cubicBezTo>
                    <a:pt x="39158" y="21459"/>
                    <a:pt x="39543" y="22344"/>
                    <a:pt x="39379" y="23176"/>
                  </a:cubicBezTo>
                  <a:cubicBezTo>
                    <a:pt x="39932" y="23508"/>
                    <a:pt x="40428" y="23840"/>
                    <a:pt x="40981" y="24225"/>
                  </a:cubicBezTo>
                  <a:cubicBezTo>
                    <a:pt x="40928" y="22897"/>
                    <a:pt x="40928" y="21349"/>
                    <a:pt x="40928" y="19858"/>
                  </a:cubicBezTo>
                  <a:lnTo>
                    <a:pt x="38605" y="19858"/>
                  </a:lnTo>
                  <a:cubicBezTo>
                    <a:pt x="38105" y="19800"/>
                    <a:pt x="37720" y="19415"/>
                    <a:pt x="37773" y="18973"/>
                  </a:cubicBezTo>
                  <a:lnTo>
                    <a:pt x="37773" y="18641"/>
                  </a:lnTo>
                  <a:cubicBezTo>
                    <a:pt x="37773" y="18141"/>
                    <a:pt x="38163" y="17809"/>
                    <a:pt x="38605" y="17809"/>
                  </a:cubicBezTo>
                  <a:lnTo>
                    <a:pt x="40928" y="17809"/>
                  </a:lnTo>
                  <a:lnTo>
                    <a:pt x="40928" y="17203"/>
                  </a:lnTo>
                  <a:lnTo>
                    <a:pt x="38605" y="17203"/>
                  </a:lnTo>
                  <a:cubicBezTo>
                    <a:pt x="38105" y="17145"/>
                    <a:pt x="37720" y="16761"/>
                    <a:pt x="37773" y="16318"/>
                  </a:cubicBezTo>
                  <a:lnTo>
                    <a:pt x="37773" y="15986"/>
                  </a:lnTo>
                  <a:cubicBezTo>
                    <a:pt x="37773" y="15486"/>
                    <a:pt x="38163" y="15154"/>
                    <a:pt x="38605" y="15154"/>
                  </a:cubicBezTo>
                  <a:lnTo>
                    <a:pt x="40981" y="15154"/>
                  </a:lnTo>
                  <a:cubicBezTo>
                    <a:pt x="40981" y="14933"/>
                    <a:pt x="41038" y="14769"/>
                    <a:pt x="41038" y="14548"/>
                  </a:cubicBezTo>
                  <a:lnTo>
                    <a:pt x="38605" y="14491"/>
                  </a:lnTo>
                  <a:cubicBezTo>
                    <a:pt x="38105" y="14491"/>
                    <a:pt x="37720" y="14106"/>
                    <a:pt x="37773" y="13663"/>
                  </a:cubicBezTo>
                  <a:lnTo>
                    <a:pt x="37773" y="13332"/>
                  </a:lnTo>
                  <a:cubicBezTo>
                    <a:pt x="37773" y="12832"/>
                    <a:pt x="38163" y="12500"/>
                    <a:pt x="38605" y="12500"/>
                  </a:cubicBezTo>
                  <a:lnTo>
                    <a:pt x="41092" y="12500"/>
                  </a:lnTo>
                  <a:cubicBezTo>
                    <a:pt x="40928" y="9903"/>
                    <a:pt x="39875" y="9403"/>
                    <a:pt x="39875" y="9403"/>
                  </a:cubicBezTo>
                  <a:cubicBezTo>
                    <a:pt x="30251" y="2381"/>
                    <a:pt x="6691" y="4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2075725" y="2230200"/>
              <a:ext cx="120275" cy="237825"/>
            </a:xfrm>
            <a:custGeom>
              <a:avLst/>
              <a:gdLst/>
              <a:ahLst/>
              <a:cxnLst/>
              <a:rect l="l" t="t" r="r" b="b"/>
              <a:pathLst>
                <a:path w="4811" h="9513" extrusionOk="0">
                  <a:moveTo>
                    <a:pt x="1" y="0"/>
                  </a:moveTo>
                  <a:lnTo>
                    <a:pt x="1" y="9513"/>
                  </a:lnTo>
                  <a:lnTo>
                    <a:pt x="4810" y="951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085350" y="2035300"/>
              <a:ext cx="99575" cy="178325"/>
            </a:xfrm>
            <a:custGeom>
              <a:avLst/>
              <a:gdLst/>
              <a:ahLst/>
              <a:cxnLst/>
              <a:rect l="l" t="t" r="r" b="b"/>
              <a:pathLst>
                <a:path w="3983" h="7133" extrusionOk="0">
                  <a:moveTo>
                    <a:pt x="1" y="0"/>
                  </a:moveTo>
                  <a:lnTo>
                    <a:pt x="1" y="7132"/>
                  </a:lnTo>
                  <a:lnTo>
                    <a:pt x="3983" y="7132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096425" y="1881750"/>
              <a:ext cx="77450" cy="136975"/>
            </a:xfrm>
            <a:custGeom>
              <a:avLst/>
              <a:gdLst/>
              <a:ahLst/>
              <a:cxnLst/>
              <a:rect l="l" t="t" r="r" b="b"/>
              <a:pathLst>
                <a:path w="3098" h="5479" extrusionOk="0">
                  <a:moveTo>
                    <a:pt x="3097" y="1"/>
                  </a:moveTo>
                  <a:cubicBezTo>
                    <a:pt x="1385" y="1"/>
                    <a:pt x="0" y="1386"/>
                    <a:pt x="0" y="3098"/>
                  </a:cubicBezTo>
                  <a:lnTo>
                    <a:pt x="0" y="5478"/>
                  </a:lnTo>
                  <a:lnTo>
                    <a:pt x="3097" y="5478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1622225" y="3028050"/>
              <a:ext cx="138275" cy="542025"/>
            </a:xfrm>
            <a:custGeom>
              <a:avLst/>
              <a:gdLst/>
              <a:ahLst/>
              <a:cxnLst/>
              <a:rect l="l" t="t" r="r" b="b"/>
              <a:pathLst>
                <a:path w="5531" h="21681" extrusionOk="0">
                  <a:moveTo>
                    <a:pt x="1602" y="0"/>
                  </a:moveTo>
                  <a:cubicBezTo>
                    <a:pt x="2544" y="2819"/>
                    <a:pt x="3040" y="5752"/>
                    <a:pt x="3040" y="8849"/>
                  </a:cubicBezTo>
                  <a:cubicBezTo>
                    <a:pt x="3040" y="13437"/>
                    <a:pt x="1934" y="17809"/>
                    <a:pt x="0" y="21680"/>
                  </a:cubicBezTo>
                  <a:lnTo>
                    <a:pt x="5531" y="21680"/>
                  </a:lnTo>
                  <a:lnTo>
                    <a:pt x="5531" y="20242"/>
                  </a:lnTo>
                  <a:lnTo>
                    <a:pt x="5031" y="20242"/>
                  </a:lnTo>
                  <a:lnTo>
                    <a:pt x="5031" y="18857"/>
                  </a:lnTo>
                  <a:lnTo>
                    <a:pt x="5531" y="18857"/>
                  </a:lnTo>
                  <a:lnTo>
                    <a:pt x="5531" y="14543"/>
                  </a:lnTo>
                  <a:lnTo>
                    <a:pt x="5031" y="14543"/>
                  </a:lnTo>
                  <a:lnTo>
                    <a:pt x="5031" y="13163"/>
                  </a:lnTo>
                  <a:lnTo>
                    <a:pt x="5531" y="13163"/>
                  </a:lnTo>
                  <a:lnTo>
                    <a:pt x="5531" y="8849"/>
                  </a:lnTo>
                  <a:lnTo>
                    <a:pt x="5031" y="8849"/>
                  </a:lnTo>
                  <a:lnTo>
                    <a:pt x="5031" y="7464"/>
                  </a:lnTo>
                  <a:lnTo>
                    <a:pt x="5531" y="7464"/>
                  </a:lnTo>
                  <a:lnTo>
                    <a:pt x="5531" y="3208"/>
                  </a:lnTo>
                  <a:lnTo>
                    <a:pt x="5031" y="3208"/>
                  </a:lnTo>
                  <a:lnTo>
                    <a:pt x="5031" y="1770"/>
                  </a:lnTo>
                  <a:lnTo>
                    <a:pt x="5531" y="1770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783925" y="3391625"/>
              <a:ext cx="174250" cy="107875"/>
            </a:xfrm>
            <a:custGeom>
              <a:avLst/>
              <a:gdLst/>
              <a:ahLst/>
              <a:cxnLst/>
              <a:rect l="l" t="t" r="r" b="b"/>
              <a:pathLst>
                <a:path w="6970" h="4315" extrusionOk="0">
                  <a:moveTo>
                    <a:pt x="1" y="0"/>
                  </a:moveTo>
                  <a:lnTo>
                    <a:pt x="1" y="4314"/>
                  </a:lnTo>
                  <a:lnTo>
                    <a:pt x="6970" y="4314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83925" y="3028050"/>
              <a:ext cx="174250" cy="44250"/>
            </a:xfrm>
            <a:custGeom>
              <a:avLst/>
              <a:gdLst/>
              <a:ahLst/>
              <a:cxnLst/>
              <a:rect l="l" t="t" r="r" b="b"/>
              <a:pathLst>
                <a:path w="6970" h="1770" extrusionOk="0">
                  <a:moveTo>
                    <a:pt x="1" y="0"/>
                  </a:moveTo>
                  <a:lnTo>
                    <a:pt x="1" y="1770"/>
                  </a:lnTo>
                  <a:lnTo>
                    <a:pt x="6970" y="1770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783925" y="3534100"/>
              <a:ext cx="174250" cy="35975"/>
            </a:xfrm>
            <a:custGeom>
              <a:avLst/>
              <a:gdLst/>
              <a:ahLst/>
              <a:cxnLst/>
              <a:rect l="l" t="t" r="r" b="b"/>
              <a:pathLst>
                <a:path w="6970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6970" y="1438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783925" y="3249275"/>
              <a:ext cx="174250" cy="107875"/>
            </a:xfrm>
            <a:custGeom>
              <a:avLst/>
              <a:gdLst/>
              <a:ahLst/>
              <a:cxnLst/>
              <a:rect l="l" t="t" r="r" b="b"/>
              <a:pathLst>
                <a:path w="6970" h="4315" extrusionOk="0">
                  <a:moveTo>
                    <a:pt x="1" y="0"/>
                  </a:moveTo>
                  <a:lnTo>
                    <a:pt x="1" y="4314"/>
                  </a:lnTo>
                  <a:lnTo>
                    <a:pt x="6970" y="4314"/>
                  </a:lnTo>
                  <a:lnTo>
                    <a:pt x="6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783925" y="3108225"/>
              <a:ext cx="174250" cy="106450"/>
            </a:xfrm>
            <a:custGeom>
              <a:avLst/>
              <a:gdLst/>
              <a:ahLst/>
              <a:cxnLst/>
              <a:rect l="l" t="t" r="r" b="b"/>
              <a:pathLst>
                <a:path w="6970" h="4258" extrusionOk="0">
                  <a:moveTo>
                    <a:pt x="1" y="1"/>
                  </a:moveTo>
                  <a:lnTo>
                    <a:pt x="1" y="4257"/>
                  </a:lnTo>
                  <a:lnTo>
                    <a:pt x="6970" y="4257"/>
                  </a:lnTo>
                  <a:lnTo>
                    <a:pt x="69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981725" y="3028050"/>
              <a:ext cx="48350" cy="542025"/>
            </a:xfrm>
            <a:custGeom>
              <a:avLst/>
              <a:gdLst/>
              <a:ahLst/>
              <a:cxnLst/>
              <a:rect l="l" t="t" r="r" b="b"/>
              <a:pathLst>
                <a:path w="1934" h="21681" extrusionOk="0">
                  <a:moveTo>
                    <a:pt x="0" y="0"/>
                  </a:moveTo>
                  <a:lnTo>
                    <a:pt x="0" y="1770"/>
                  </a:lnTo>
                  <a:lnTo>
                    <a:pt x="385" y="1770"/>
                  </a:lnTo>
                  <a:lnTo>
                    <a:pt x="385" y="3208"/>
                  </a:lnTo>
                  <a:lnTo>
                    <a:pt x="0" y="3208"/>
                  </a:lnTo>
                  <a:lnTo>
                    <a:pt x="0" y="7464"/>
                  </a:lnTo>
                  <a:lnTo>
                    <a:pt x="385" y="7464"/>
                  </a:lnTo>
                  <a:lnTo>
                    <a:pt x="385" y="8849"/>
                  </a:lnTo>
                  <a:lnTo>
                    <a:pt x="0" y="8849"/>
                  </a:lnTo>
                  <a:lnTo>
                    <a:pt x="0" y="13163"/>
                  </a:lnTo>
                  <a:lnTo>
                    <a:pt x="385" y="13163"/>
                  </a:lnTo>
                  <a:lnTo>
                    <a:pt x="385" y="14543"/>
                  </a:lnTo>
                  <a:lnTo>
                    <a:pt x="0" y="14543"/>
                  </a:lnTo>
                  <a:lnTo>
                    <a:pt x="0" y="18857"/>
                  </a:lnTo>
                  <a:lnTo>
                    <a:pt x="385" y="18857"/>
                  </a:lnTo>
                  <a:lnTo>
                    <a:pt x="385" y="20242"/>
                  </a:lnTo>
                  <a:lnTo>
                    <a:pt x="0" y="20242"/>
                  </a:lnTo>
                  <a:lnTo>
                    <a:pt x="0" y="21680"/>
                  </a:lnTo>
                  <a:lnTo>
                    <a:pt x="1934" y="21680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961300" y="1879000"/>
              <a:ext cx="976200" cy="56775"/>
            </a:xfrm>
            <a:custGeom>
              <a:avLst/>
              <a:gdLst/>
              <a:ahLst/>
              <a:cxnLst/>
              <a:rect l="l" t="t" r="r" b="b"/>
              <a:pathLst>
                <a:path w="39048" h="2271" extrusionOk="0">
                  <a:moveTo>
                    <a:pt x="2266" y="0"/>
                  </a:moveTo>
                  <a:cubicBezTo>
                    <a:pt x="996" y="0"/>
                    <a:pt x="1" y="996"/>
                    <a:pt x="1" y="2270"/>
                  </a:cubicBezTo>
                  <a:lnTo>
                    <a:pt x="39047" y="2270"/>
                  </a:lnTo>
                  <a:cubicBezTo>
                    <a:pt x="39047" y="996"/>
                    <a:pt x="37994" y="0"/>
                    <a:pt x="36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1145150" y="2169350"/>
              <a:ext cx="424550" cy="466050"/>
            </a:xfrm>
            <a:custGeom>
              <a:avLst/>
              <a:gdLst/>
              <a:ahLst/>
              <a:cxnLst/>
              <a:rect l="l" t="t" r="r" b="b"/>
              <a:pathLst>
                <a:path w="16982" h="18642" extrusionOk="0">
                  <a:moveTo>
                    <a:pt x="2381" y="1"/>
                  </a:moveTo>
                  <a:cubicBezTo>
                    <a:pt x="1053" y="1"/>
                    <a:pt x="0" y="996"/>
                    <a:pt x="0" y="2323"/>
                  </a:cubicBezTo>
                  <a:lnTo>
                    <a:pt x="0" y="13885"/>
                  </a:lnTo>
                  <a:cubicBezTo>
                    <a:pt x="3650" y="14880"/>
                    <a:pt x="7079" y="16482"/>
                    <a:pt x="10124" y="18641"/>
                  </a:cubicBezTo>
                  <a:lnTo>
                    <a:pt x="16982" y="18641"/>
                  </a:lnTo>
                  <a:cubicBezTo>
                    <a:pt x="16982" y="16039"/>
                    <a:pt x="14880" y="13938"/>
                    <a:pt x="12278" y="13938"/>
                  </a:cubicBezTo>
                  <a:lnTo>
                    <a:pt x="4704" y="13938"/>
                  </a:lnTo>
                  <a:lnTo>
                    <a:pt x="4704" y="2323"/>
                  </a:lnTo>
                  <a:cubicBezTo>
                    <a:pt x="4704" y="996"/>
                    <a:pt x="3650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1011075" y="1952325"/>
              <a:ext cx="1019000" cy="1031500"/>
            </a:xfrm>
            <a:custGeom>
              <a:avLst/>
              <a:gdLst/>
              <a:ahLst/>
              <a:cxnLst/>
              <a:rect l="l" t="t" r="r" b="b"/>
              <a:pathLst>
                <a:path w="40760" h="41260" extrusionOk="0">
                  <a:moveTo>
                    <a:pt x="2487" y="1"/>
                  </a:moveTo>
                  <a:lnTo>
                    <a:pt x="1" y="21623"/>
                  </a:lnTo>
                  <a:cubicBezTo>
                    <a:pt x="717" y="21681"/>
                    <a:pt x="1439" y="21791"/>
                    <a:pt x="2155" y="21902"/>
                  </a:cubicBezTo>
                  <a:lnTo>
                    <a:pt x="4478" y="2213"/>
                  </a:lnTo>
                  <a:lnTo>
                    <a:pt x="31747" y="2213"/>
                  </a:lnTo>
                  <a:lnTo>
                    <a:pt x="38547" y="21570"/>
                  </a:lnTo>
                  <a:lnTo>
                    <a:pt x="38547" y="26048"/>
                  </a:lnTo>
                  <a:lnTo>
                    <a:pt x="27322" y="14823"/>
                  </a:lnTo>
                  <a:lnTo>
                    <a:pt x="28539" y="12996"/>
                  </a:lnTo>
                  <a:cubicBezTo>
                    <a:pt x="28813" y="12553"/>
                    <a:pt x="28703" y="12058"/>
                    <a:pt x="28318" y="11779"/>
                  </a:cubicBezTo>
                  <a:cubicBezTo>
                    <a:pt x="28175" y="11678"/>
                    <a:pt x="28011" y="11630"/>
                    <a:pt x="27847" y="11630"/>
                  </a:cubicBezTo>
                  <a:cubicBezTo>
                    <a:pt x="27561" y="11630"/>
                    <a:pt x="27275" y="11777"/>
                    <a:pt x="27101" y="12058"/>
                  </a:cubicBezTo>
                  <a:lnTo>
                    <a:pt x="23561" y="17478"/>
                  </a:lnTo>
                  <a:cubicBezTo>
                    <a:pt x="23283" y="17862"/>
                    <a:pt x="23393" y="18362"/>
                    <a:pt x="23783" y="18637"/>
                  </a:cubicBezTo>
                  <a:cubicBezTo>
                    <a:pt x="23928" y="18742"/>
                    <a:pt x="24098" y="18792"/>
                    <a:pt x="24268" y="18792"/>
                  </a:cubicBezTo>
                  <a:cubicBezTo>
                    <a:pt x="24547" y="18792"/>
                    <a:pt x="24826" y="18658"/>
                    <a:pt x="24999" y="18416"/>
                  </a:cubicBezTo>
                  <a:lnTo>
                    <a:pt x="26437" y="16150"/>
                  </a:lnTo>
                  <a:lnTo>
                    <a:pt x="38547" y="28260"/>
                  </a:lnTo>
                  <a:lnTo>
                    <a:pt x="38547" y="38936"/>
                  </a:lnTo>
                  <a:lnTo>
                    <a:pt x="25442" y="39047"/>
                  </a:lnTo>
                  <a:cubicBezTo>
                    <a:pt x="25774" y="39711"/>
                    <a:pt x="26105" y="40427"/>
                    <a:pt x="26380" y="41149"/>
                  </a:cubicBezTo>
                  <a:lnTo>
                    <a:pt x="26490" y="41259"/>
                  </a:lnTo>
                  <a:lnTo>
                    <a:pt x="40760" y="41149"/>
                  </a:lnTo>
                  <a:lnTo>
                    <a:pt x="40760" y="21181"/>
                  </a:lnTo>
                  <a:lnTo>
                    <a:pt x="33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656C34-6744-4DDA-81C9-6205FF6E21DF}"/>
              </a:ext>
            </a:extLst>
          </p:cNvPr>
          <p:cNvSpPr txBox="1"/>
          <p:nvPr/>
        </p:nvSpPr>
        <p:spPr>
          <a:xfrm>
            <a:off x="625794" y="3362933"/>
            <a:ext cx="35822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lt1"/>
                </a:solidFill>
                <a:latin typeface="Avenir Book" panose="02000503020000020003" pitchFamily="2" charset="0"/>
              </a:rPr>
              <a:t>Sofia Moroni</a:t>
            </a:r>
          </a:p>
          <a:p>
            <a:endParaRPr lang="en" sz="1400" dirty="0">
              <a:solidFill>
                <a:schemeClr val="lt1"/>
              </a:solidFill>
              <a:latin typeface="Avenir Book" panose="02000503020000020003" pitchFamily="2" charset="0"/>
            </a:endParaRPr>
          </a:p>
          <a:p>
            <a:r>
              <a:rPr lang="en" dirty="0">
                <a:solidFill>
                  <a:schemeClr val="lt1"/>
                </a:solidFill>
                <a:latin typeface="Avenir Book" panose="02000503020000020003" pitchFamily="2" charset="0"/>
              </a:rPr>
              <a:t>Nonparametric Statistics (5 CFU)</a:t>
            </a:r>
          </a:p>
          <a:p>
            <a:r>
              <a:rPr lang="en" sz="1400" dirty="0">
                <a:solidFill>
                  <a:schemeClr val="lt1"/>
                </a:solidFill>
                <a:latin typeface="Avenir Book" panose="02000503020000020003" pitchFamily="2" charset="0"/>
              </a:rPr>
              <a:t>MSc. Mathematical Engineering</a:t>
            </a:r>
          </a:p>
          <a:p>
            <a:endParaRPr lang="en" dirty="0">
              <a:solidFill>
                <a:schemeClr val="lt1"/>
              </a:solidFill>
              <a:latin typeface="Avenir Book" panose="02000503020000020003" pitchFamily="2" charset="0"/>
            </a:endParaRPr>
          </a:p>
          <a:p>
            <a:endParaRPr lang="it-IT" dirty="0">
              <a:latin typeface="Bungee" panose="020B0604020202020204" charset="0"/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00BC3E-A1D7-B7DE-5443-CCF41167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96" y="228370"/>
            <a:ext cx="2886536" cy="734883"/>
          </a:xfrm>
          <a:prstGeom prst="rect">
            <a:avLst/>
          </a:prstGeom>
        </p:spPr>
      </p:pic>
      <p:grpSp>
        <p:nvGrpSpPr>
          <p:cNvPr id="3" name="Google Shape;7678;p49">
            <a:extLst>
              <a:ext uri="{FF2B5EF4-FFF2-40B4-BE49-F238E27FC236}">
                <a16:creationId xmlns:a16="http://schemas.microsoft.com/office/drawing/2014/main" id="{53ADC678-6B9F-C6A7-E5AC-2768DFB1B59A}"/>
              </a:ext>
            </a:extLst>
          </p:cNvPr>
          <p:cNvGrpSpPr/>
          <p:nvPr/>
        </p:nvGrpSpPr>
        <p:grpSpPr>
          <a:xfrm>
            <a:off x="336693" y="3409026"/>
            <a:ext cx="222600" cy="229205"/>
            <a:chOff x="5502000" y="1337875"/>
            <a:chExt cx="398700" cy="424500"/>
          </a:xfrm>
        </p:grpSpPr>
        <p:sp>
          <p:nvSpPr>
            <p:cNvPr id="5" name="Google Shape;7679;p49">
              <a:extLst>
                <a:ext uri="{FF2B5EF4-FFF2-40B4-BE49-F238E27FC236}">
                  <a16:creationId xmlns:a16="http://schemas.microsoft.com/office/drawing/2014/main" id="{692409DF-31C1-9138-6F35-2724A6F4E8D1}"/>
                </a:ext>
              </a:extLst>
            </p:cNvPr>
            <p:cNvSpPr/>
            <p:nvPr/>
          </p:nvSpPr>
          <p:spPr>
            <a:xfrm>
              <a:off x="5778725" y="1479900"/>
              <a:ext cx="121975" cy="170625"/>
            </a:xfrm>
            <a:custGeom>
              <a:avLst/>
              <a:gdLst/>
              <a:ahLst/>
              <a:cxnLst/>
              <a:rect l="l" t="t" r="r" b="b"/>
              <a:pathLst>
                <a:path w="4879" h="6825" extrusionOk="0">
                  <a:moveTo>
                    <a:pt x="1606" y="0"/>
                  </a:moveTo>
                  <a:lnTo>
                    <a:pt x="1606" y="115"/>
                  </a:lnTo>
                  <a:cubicBezTo>
                    <a:pt x="1606" y="1547"/>
                    <a:pt x="978" y="2809"/>
                    <a:pt x="0" y="3671"/>
                  </a:cubicBezTo>
                  <a:lnTo>
                    <a:pt x="0" y="4016"/>
                  </a:lnTo>
                  <a:cubicBezTo>
                    <a:pt x="175" y="4071"/>
                    <a:pt x="344" y="4130"/>
                    <a:pt x="459" y="4245"/>
                  </a:cubicBezTo>
                  <a:lnTo>
                    <a:pt x="2410" y="5622"/>
                  </a:lnTo>
                  <a:cubicBezTo>
                    <a:pt x="2868" y="5966"/>
                    <a:pt x="3272" y="6365"/>
                    <a:pt x="3616" y="6824"/>
                  </a:cubicBezTo>
                  <a:lnTo>
                    <a:pt x="4016" y="6425"/>
                  </a:lnTo>
                  <a:cubicBezTo>
                    <a:pt x="4589" y="5851"/>
                    <a:pt x="4878" y="5103"/>
                    <a:pt x="4878" y="4300"/>
                  </a:cubicBezTo>
                  <a:cubicBezTo>
                    <a:pt x="4878" y="3442"/>
                    <a:pt x="4589" y="2694"/>
                    <a:pt x="4016" y="2120"/>
                  </a:cubicBezTo>
                  <a:lnTo>
                    <a:pt x="3846" y="1951"/>
                  </a:lnTo>
                  <a:lnTo>
                    <a:pt x="3846" y="1606"/>
                  </a:lnTo>
                  <a:cubicBezTo>
                    <a:pt x="3846" y="973"/>
                    <a:pt x="3502" y="399"/>
                    <a:pt x="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80;p49">
              <a:extLst>
                <a:ext uri="{FF2B5EF4-FFF2-40B4-BE49-F238E27FC236}">
                  <a16:creationId xmlns:a16="http://schemas.microsoft.com/office/drawing/2014/main" id="{EAD648E1-6FDD-0DBD-7BDF-0EB01243C614}"/>
                </a:ext>
              </a:extLst>
            </p:cNvPr>
            <p:cNvSpPr/>
            <p:nvPr/>
          </p:nvSpPr>
          <p:spPr>
            <a:xfrm>
              <a:off x="5502000" y="1479900"/>
              <a:ext cx="121875" cy="170625"/>
            </a:xfrm>
            <a:custGeom>
              <a:avLst/>
              <a:gdLst/>
              <a:ahLst/>
              <a:cxnLst/>
              <a:rect l="l" t="t" r="r" b="b"/>
              <a:pathLst>
                <a:path w="4875" h="6825" extrusionOk="0">
                  <a:moveTo>
                    <a:pt x="1836" y="0"/>
                  </a:moveTo>
                  <a:cubicBezTo>
                    <a:pt x="1377" y="399"/>
                    <a:pt x="1088" y="973"/>
                    <a:pt x="1088" y="1606"/>
                  </a:cubicBezTo>
                  <a:lnTo>
                    <a:pt x="1088" y="1951"/>
                  </a:lnTo>
                  <a:lnTo>
                    <a:pt x="918" y="2120"/>
                  </a:lnTo>
                  <a:cubicBezTo>
                    <a:pt x="345" y="2694"/>
                    <a:pt x="1" y="3442"/>
                    <a:pt x="1" y="4300"/>
                  </a:cubicBezTo>
                  <a:cubicBezTo>
                    <a:pt x="1" y="5103"/>
                    <a:pt x="345" y="5851"/>
                    <a:pt x="918" y="6425"/>
                  </a:cubicBezTo>
                  <a:lnTo>
                    <a:pt x="1318" y="6824"/>
                  </a:lnTo>
                  <a:cubicBezTo>
                    <a:pt x="1607" y="6365"/>
                    <a:pt x="2066" y="5966"/>
                    <a:pt x="2525" y="5622"/>
                  </a:cubicBezTo>
                  <a:lnTo>
                    <a:pt x="4475" y="4245"/>
                  </a:lnTo>
                  <a:cubicBezTo>
                    <a:pt x="4590" y="4130"/>
                    <a:pt x="4759" y="4071"/>
                    <a:pt x="4874" y="4016"/>
                  </a:cubicBezTo>
                  <a:lnTo>
                    <a:pt x="4874" y="3671"/>
                  </a:lnTo>
                  <a:cubicBezTo>
                    <a:pt x="3901" y="2809"/>
                    <a:pt x="3268" y="1547"/>
                    <a:pt x="3268" y="115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81;p49">
              <a:extLst>
                <a:ext uri="{FF2B5EF4-FFF2-40B4-BE49-F238E27FC236}">
                  <a16:creationId xmlns:a16="http://schemas.microsoft.com/office/drawing/2014/main" id="{A00D0B7D-47B6-6A9B-6500-0EB4EC26F3D2}"/>
                </a:ext>
              </a:extLst>
            </p:cNvPr>
            <p:cNvSpPr/>
            <p:nvPr/>
          </p:nvSpPr>
          <p:spPr>
            <a:xfrm>
              <a:off x="5595150" y="1696375"/>
              <a:ext cx="213775" cy="66000"/>
            </a:xfrm>
            <a:custGeom>
              <a:avLst/>
              <a:gdLst/>
              <a:ahLst/>
              <a:cxnLst/>
              <a:rect l="l" t="t" r="r" b="b"/>
              <a:pathLst>
                <a:path w="8551" h="2640" extrusionOk="0">
                  <a:moveTo>
                    <a:pt x="1093" y="1"/>
                  </a:moveTo>
                  <a:cubicBezTo>
                    <a:pt x="460" y="1"/>
                    <a:pt x="1" y="519"/>
                    <a:pt x="1" y="1093"/>
                  </a:cubicBezTo>
                  <a:lnTo>
                    <a:pt x="1" y="2639"/>
                  </a:lnTo>
                  <a:lnTo>
                    <a:pt x="8550" y="2639"/>
                  </a:lnTo>
                  <a:lnTo>
                    <a:pt x="8550" y="1093"/>
                  </a:lnTo>
                  <a:cubicBezTo>
                    <a:pt x="8550" y="519"/>
                    <a:pt x="8032" y="1"/>
                    <a:pt x="7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82;p49">
              <a:extLst>
                <a:ext uri="{FF2B5EF4-FFF2-40B4-BE49-F238E27FC236}">
                  <a16:creationId xmlns:a16="http://schemas.microsoft.com/office/drawing/2014/main" id="{FFFDE09E-3AE6-F6BB-F5F2-FED06BDED985}"/>
                </a:ext>
              </a:extLst>
            </p:cNvPr>
            <p:cNvSpPr/>
            <p:nvPr/>
          </p:nvSpPr>
          <p:spPr>
            <a:xfrm>
              <a:off x="5529200" y="1608950"/>
              <a:ext cx="94675" cy="153425"/>
            </a:xfrm>
            <a:custGeom>
              <a:avLst/>
              <a:gdLst/>
              <a:ahLst/>
              <a:cxnLst/>
              <a:rect l="l" t="t" r="r" b="b"/>
              <a:pathLst>
                <a:path w="3787" h="6137" extrusionOk="0">
                  <a:moveTo>
                    <a:pt x="3786" y="1"/>
                  </a:moveTo>
                  <a:lnTo>
                    <a:pt x="2010" y="1318"/>
                  </a:lnTo>
                  <a:cubicBezTo>
                    <a:pt x="748" y="2181"/>
                    <a:pt x="0" y="3612"/>
                    <a:pt x="0" y="5163"/>
                  </a:cubicBezTo>
                  <a:lnTo>
                    <a:pt x="0" y="5622"/>
                  </a:lnTo>
                  <a:cubicBezTo>
                    <a:pt x="0" y="5907"/>
                    <a:pt x="230" y="6136"/>
                    <a:pt x="519" y="6136"/>
                  </a:cubicBezTo>
                  <a:lnTo>
                    <a:pt x="1666" y="6136"/>
                  </a:lnTo>
                  <a:lnTo>
                    <a:pt x="1666" y="4590"/>
                  </a:lnTo>
                  <a:cubicBezTo>
                    <a:pt x="1666" y="3443"/>
                    <a:pt x="2584" y="2525"/>
                    <a:pt x="3731" y="2525"/>
                  </a:cubicBezTo>
                  <a:lnTo>
                    <a:pt x="3786" y="25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83;p49">
              <a:extLst>
                <a:ext uri="{FF2B5EF4-FFF2-40B4-BE49-F238E27FC236}">
                  <a16:creationId xmlns:a16="http://schemas.microsoft.com/office/drawing/2014/main" id="{B4A9A102-CF62-8E8C-9C15-45AF536A0776}"/>
                </a:ext>
              </a:extLst>
            </p:cNvPr>
            <p:cNvSpPr/>
            <p:nvPr/>
          </p:nvSpPr>
          <p:spPr>
            <a:xfrm>
              <a:off x="5649650" y="1604600"/>
              <a:ext cx="104775" cy="67475"/>
            </a:xfrm>
            <a:custGeom>
              <a:avLst/>
              <a:gdLst/>
              <a:ahLst/>
              <a:cxnLst/>
              <a:rect l="l" t="t" r="r" b="b"/>
              <a:pathLst>
                <a:path w="4191" h="2699" extrusionOk="0">
                  <a:moveTo>
                    <a:pt x="1" y="0"/>
                  </a:moveTo>
                  <a:lnTo>
                    <a:pt x="1" y="2699"/>
                  </a:lnTo>
                  <a:lnTo>
                    <a:pt x="4190" y="2699"/>
                  </a:lnTo>
                  <a:lnTo>
                    <a:pt x="4190" y="0"/>
                  </a:lnTo>
                  <a:cubicBezTo>
                    <a:pt x="4076" y="0"/>
                    <a:pt x="3961" y="60"/>
                    <a:pt x="3846" y="115"/>
                  </a:cubicBezTo>
                  <a:cubicBezTo>
                    <a:pt x="3387" y="634"/>
                    <a:pt x="2754" y="863"/>
                    <a:pt x="2066" y="863"/>
                  </a:cubicBezTo>
                  <a:cubicBezTo>
                    <a:pt x="1437" y="863"/>
                    <a:pt x="804" y="634"/>
                    <a:pt x="290" y="115"/>
                  </a:cubicBezTo>
                  <a:cubicBezTo>
                    <a:pt x="230" y="60"/>
                    <a:pt x="11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84;p49">
              <a:extLst>
                <a:ext uri="{FF2B5EF4-FFF2-40B4-BE49-F238E27FC236}">
                  <a16:creationId xmlns:a16="http://schemas.microsoft.com/office/drawing/2014/main" id="{F6D077AB-6391-F096-7007-EC22EAFB0C2D}"/>
                </a:ext>
              </a:extLst>
            </p:cNvPr>
            <p:cNvSpPr/>
            <p:nvPr/>
          </p:nvSpPr>
          <p:spPr>
            <a:xfrm>
              <a:off x="5778725" y="1608950"/>
              <a:ext cx="96150" cy="153425"/>
            </a:xfrm>
            <a:custGeom>
              <a:avLst/>
              <a:gdLst/>
              <a:ahLst/>
              <a:cxnLst/>
              <a:rect l="l" t="t" r="r" b="b"/>
              <a:pathLst>
                <a:path w="3846" h="6137" extrusionOk="0">
                  <a:moveTo>
                    <a:pt x="0" y="1"/>
                  </a:moveTo>
                  <a:lnTo>
                    <a:pt x="0" y="2525"/>
                  </a:lnTo>
                  <a:lnTo>
                    <a:pt x="115" y="2525"/>
                  </a:lnTo>
                  <a:cubicBezTo>
                    <a:pt x="1262" y="2525"/>
                    <a:pt x="2180" y="3443"/>
                    <a:pt x="2180" y="4590"/>
                  </a:cubicBezTo>
                  <a:lnTo>
                    <a:pt x="2180" y="6136"/>
                  </a:lnTo>
                  <a:lnTo>
                    <a:pt x="3327" y="6136"/>
                  </a:lnTo>
                  <a:cubicBezTo>
                    <a:pt x="3616" y="6136"/>
                    <a:pt x="3846" y="5907"/>
                    <a:pt x="3846" y="5622"/>
                  </a:cubicBezTo>
                  <a:lnTo>
                    <a:pt x="3846" y="5163"/>
                  </a:lnTo>
                  <a:cubicBezTo>
                    <a:pt x="3846" y="3612"/>
                    <a:pt x="3098" y="2181"/>
                    <a:pt x="1836" y="1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85;p49">
              <a:extLst>
                <a:ext uri="{FF2B5EF4-FFF2-40B4-BE49-F238E27FC236}">
                  <a16:creationId xmlns:a16="http://schemas.microsoft.com/office/drawing/2014/main" id="{0C49B158-63F6-3767-5C8E-3512A960D948}"/>
                </a:ext>
              </a:extLst>
            </p:cNvPr>
            <p:cNvSpPr/>
            <p:nvPr/>
          </p:nvSpPr>
          <p:spPr>
            <a:xfrm>
              <a:off x="5516350" y="1337875"/>
              <a:ext cx="371375" cy="116225"/>
            </a:xfrm>
            <a:custGeom>
              <a:avLst/>
              <a:gdLst/>
              <a:ahLst/>
              <a:cxnLst/>
              <a:rect l="l" t="t" r="r" b="b"/>
              <a:pathLst>
                <a:path w="14855" h="4649" extrusionOk="0">
                  <a:moveTo>
                    <a:pt x="5792" y="0"/>
                  </a:moveTo>
                  <a:cubicBezTo>
                    <a:pt x="4415" y="0"/>
                    <a:pt x="3212" y="1147"/>
                    <a:pt x="3212" y="2524"/>
                  </a:cubicBezTo>
                  <a:lnTo>
                    <a:pt x="459" y="2524"/>
                  </a:lnTo>
                  <a:cubicBezTo>
                    <a:pt x="230" y="2524"/>
                    <a:pt x="0" y="2753"/>
                    <a:pt x="0" y="3043"/>
                  </a:cubicBezTo>
                  <a:cubicBezTo>
                    <a:pt x="0" y="3960"/>
                    <a:pt x="689" y="4649"/>
                    <a:pt x="1606" y="4649"/>
                  </a:cubicBezTo>
                  <a:lnTo>
                    <a:pt x="13194" y="4649"/>
                  </a:lnTo>
                  <a:cubicBezTo>
                    <a:pt x="14111" y="4649"/>
                    <a:pt x="14855" y="3960"/>
                    <a:pt x="14855" y="3043"/>
                  </a:cubicBezTo>
                  <a:cubicBezTo>
                    <a:pt x="14855" y="2753"/>
                    <a:pt x="14625" y="2524"/>
                    <a:pt x="14341" y="2524"/>
                  </a:cubicBezTo>
                  <a:lnTo>
                    <a:pt x="11643" y="2524"/>
                  </a:lnTo>
                  <a:cubicBezTo>
                    <a:pt x="11587" y="1147"/>
                    <a:pt x="10440" y="0"/>
                    <a:pt x="9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86;p49">
              <a:extLst>
                <a:ext uri="{FF2B5EF4-FFF2-40B4-BE49-F238E27FC236}">
                  <a16:creationId xmlns:a16="http://schemas.microsoft.com/office/drawing/2014/main" id="{09C9A573-EEAE-3550-9B14-0A3E67B2274D}"/>
                </a:ext>
              </a:extLst>
            </p:cNvPr>
            <p:cNvSpPr/>
            <p:nvPr/>
          </p:nvSpPr>
          <p:spPr>
            <a:xfrm>
              <a:off x="5609500" y="1479900"/>
              <a:ext cx="185075" cy="96050"/>
            </a:xfrm>
            <a:custGeom>
              <a:avLst/>
              <a:gdLst/>
              <a:ahLst/>
              <a:cxnLst/>
              <a:rect l="l" t="t" r="r" b="b"/>
              <a:pathLst>
                <a:path w="7403" h="3842" extrusionOk="0">
                  <a:moveTo>
                    <a:pt x="0" y="0"/>
                  </a:moveTo>
                  <a:lnTo>
                    <a:pt x="0" y="115"/>
                  </a:lnTo>
                  <a:cubicBezTo>
                    <a:pt x="0" y="2180"/>
                    <a:pt x="1666" y="3841"/>
                    <a:pt x="3672" y="3841"/>
                  </a:cubicBezTo>
                  <a:cubicBezTo>
                    <a:pt x="5737" y="3841"/>
                    <a:pt x="7403" y="2180"/>
                    <a:pt x="7403" y="115"/>
                  </a:cubicBezTo>
                  <a:lnTo>
                    <a:pt x="7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428" y="4556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472A43AB-89A1-C38D-66BC-2C336B74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6" y="2533481"/>
            <a:ext cx="3809332" cy="23031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F0521DE-9FD9-94D6-7A68-B466AFE3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50" y="2525777"/>
            <a:ext cx="4015526" cy="2304000"/>
          </a:xfrm>
          <a:prstGeom prst="rect">
            <a:avLst/>
          </a:prstGeom>
          <a:effectLst>
            <a:outerShdw blurRad="50800" dist="38100" dir="2700000" algn="tr" rotWithShape="0">
              <a:prstClr val="black">
                <a:alpha val="40000"/>
              </a:prstClr>
            </a:outerShdw>
            <a:softEdge rad="381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F2894F-AD25-281E-752A-1A9FF143D2F1}"/>
                  </a:ext>
                </a:extLst>
              </p:cNvPr>
              <p:cNvSpPr txBox="1"/>
              <p:nvPr/>
            </p:nvSpPr>
            <p:spPr>
              <a:xfrm>
                <a:off x="287079" y="1138871"/>
                <a:ext cx="7283303" cy="1842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𝑇𝑜𝑡𝑎𝑙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𝐴𝑔𝑟𝑖𝑐𝑜𝑙𝑡𝑢𝑟𝑎𝑙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𝑂𝑢𝑡𝑝𝑢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𝐼𝑛𝑡𝑒𝑟𝑚𝑒𝑑𝑖𝑎𝑡𝑒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𝐸𝑛𝑒𝑟𝑔𝑦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𝐼𝑛𝑡𝑒𝑟𝑚𝑒𝑑𝑖𝑎𝑡𝑒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𝑃𝑒𝑠𝑡𝑖𝑐𝑖𝑑𝑒𝑠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+ 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𝐶𝑎𝑝𝑖𝑡𝑎𝑙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𝑆𝑒𝑟𝑣𝑖𝑐𝑒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𝐵𝑢𝑖𝑙𝑑𝑖𝑛𝑔𝑠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𝐼𝑛𝑝𝑢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𝑃𝑒𝑟𝑖𝑜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t-IT" sz="12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𝑆𝑒𝑙𝑓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𝐸𝑚𝑝𝑙𝑜𝑦𝑒𝑑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𝑈𝑛𝑝𝑎𝑖𝑑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𝐹𝑎𝑚𝑖𝑙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𝑃𝑒𝑟𝑖𝑜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it-IT" sz="12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it-IT" sz="1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</m:t>
                      </m:r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𝐶𝑎𝑝𝑖𝑡𝑎𝑙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𝐷𝑢𝑟𝑎𝑏𝑙𝑒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𝐸𝑞𝑢𝑖𝑝𝑚𝑒𝑛𝑡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𝐼𝑛𝑝𝑢</m:t>
                          </m:r>
                          <m:sSub>
                            <m:sSubPr>
                              <m:ctrlP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         </m:t>
                      </m:r>
                      <m:r>
                        <a:rPr lang="it-IT" sz="1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br>
                  <a:rPr lang="it-IT" sz="1200" b="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it-IT" sz="1200" b="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𝐿𝑎𝑏𝑜𝑟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𝐻𝑖𝑟𝑒𝑑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𝐿𝑎𝑏𝑜𝑟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𝐼𝑛𝑝𝑢</m:t>
                        </m:r>
                        <m:sSub>
                          <m:sSubPr>
                            <m:ctrlP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it-IT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3F2894F-AD25-281E-752A-1A9FF143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79" y="1138871"/>
                <a:ext cx="7283303" cy="1842427"/>
              </a:xfrm>
              <a:prstGeom prst="rect">
                <a:avLst/>
              </a:prstGeom>
              <a:blipFill>
                <a:blip r:embed="rId5"/>
                <a:stretch>
                  <a:fillRect r="-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EA6E76-30C2-563B-7D9F-EDE06DF9ED8B}"/>
                  </a:ext>
                </a:extLst>
              </p:cNvPr>
              <p:cNvSpPr txBox="1"/>
              <p:nvPr/>
            </p:nvSpPr>
            <p:spPr>
              <a:xfrm>
                <a:off x="6485860" y="1807535"/>
                <a:ext cx="2030820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it-IT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4,1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4,2</m:t>
                          </m:r>
                        </m:sub>
                      </m:sSub>
                      <m:r>
                        <a:rPr lang="it-IT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&lt;0</m:t>
                      </m:r>
                    </m:oMath>
                  </m:oMathPara>
                </a14:m>
                <a:endParaRPr lang="it-IT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EA6E76-30C2-563B-7D9F-EDE06DF9E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60" y="1807535"/>
                <a:ext cx="2030820" cy="47808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4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schermata, schermo, Rettangolo, quadrato&#10;&#10;Descrizione generata automaticamente">
            <a:extLst>
              <a:ext uri="{FF2B5EF4-FFF2-40B4-BE49-F238E27FC236}">
                <a16:creationId xmlns:a16="http://schemas.microsoft.com/office/drawing/2014/main" id="{7E6150AD-FCBC-3E13-1E52-CEF0B3920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" t="1673" r="236" b="509"/>
          <a:stretch/>
        </p:blipFill>
        <p:spPr>
          <a:xfrm>
            <a:off x="465431" y="2465048"/>
            <a:ext cx="4860000" cy="2412000"/>
          </a:xfrm>
          <a:prstGeom prst="rect">
            <a:avLst/>
          </a:prstGeom>
        </p:spPr>
      </p:pic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53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: Rounded Corners 1">
            <a:extLst>
              <a:ext uri="{FF2B5EF4-FFF2-40B4-BE49-F238E27FC236}">
                <a16:creationId xmlns:a16="http://schemas.microsoft.com/office/drawing/2014/main" id="{91A684CB-D451-AFDE-E83B-CCF11CD467AE}"/>
              </a:ext>
            </a:extLst>
          </p:cNvPr>
          <p:cNvSpPr/>
          <p:nvPr/>
        </p:nvSpPr>
        <p:spPr>
          <a:xfrm>
            <a:off x="158440" y="1084521"/>
            <a:ext cx="3935095" cy="51053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Prediction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of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years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2016-2019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using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 GAM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covariates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17B2EDAA-B4D8-1FA7-2660-D369EE760ACE}"/>
              </a:ext>
            </a:extLst>
          </p:cNvPr>
          <p:cNvSpPr/>
          <p:nvPr/>
        </p:nvSpPr>
        <p:spPr>
          <a:xfrm>
            <a:off x="5079908" y="1052623"/>
            <a:ext cx="3723849" cy="497015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0" i="0" u="none" strike="noStrike" baseline="0" dirty="0">
                <a:solidFill>
                  <a:srgbClr val="000000"/>
                </a:solidFill>
                <a:latin typeface="Avenir Book" panose="02000503020000020003" pitchFamily="2" charset="0"/>
              </a:rPr>
              <a:t>Reverse Percentile (Bootstrap) </a:t>
            </a:r>
            <a:r>
              <a:rPr lang="it-IT" sz="1200" b="0" i="0" u="none" strike="noStrike" baseline="0" dirty="0" err="1">
                <a:solidFill>
                  <a:srgbClr val="000000"/>
                </a:solidFill>
                <a:latin typeface="Avenir Book" panose="02000503020000020003" pitchFamily="2" charset="0"/>
              </a:rPr>
              <a:t>intervals</a:t>
            </a:r>
            <a:r>
              <a:rPr lang="it-IT" sz="1200" b="0" i="0" u="none" strike="noStrike" baseline="0" dirty="0">
                <a:solidFill>
                  <a:srgbClr val="000000"/>
                </a:solidFill>
                <a:latin typeface="Avenir Book" panose="02000503020000020003" pitchFamily="2" charset="0"/>
              </a:rPr>
              <a:t> 𝛼=0.1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8B76B3B3-070C-F144-4321-9ED5044AAF4E}"/>
              </a:ext>
            </a:extLst>
          </p:cNvPr>
          <p:cNvSpPr/>
          <p:nvPr/>
        </p:nvSpPr>
        <p:spPr>
          <a:xfrm>
            <a:off x="3334274" y="1887720"/>
            <a:ext cx="2532578" cy="414000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Comparison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with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true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data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364D0F-CED8-1F2C-BC2C-F2B0AD767449}"/>
              </a:ext>
            </a:extLst>
          </p:cNvPr>
          <p:cNvSpPr txBox="1"/>
          <p:nvPr/>
        </p:nvSpPr>
        <p:spPr>
          <a:xfrm>
            <a:off x="4427569" y="112636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+</a:t>
            </a:r>
          </a:p>
        </p:txBody>
      </p:sp>
      <p:sp>
        <p:nvSpPr>
          <p:cNvPr id="13" name="Connettore 12">
            <a:extLst>
              <a:ext uri="{FF2B5EF4-FFF2-40B4-BE49-F238E27FC236}">
                <a16:creationId xmlns:a16="http://schemas.microsoft.com/office/drawing/2014/main" id="{01BB03AC-0CCC-CF79-5937-95F74D1D28DC}"/>
              </a:ext>
            </a:extLst>
          </p:cNvPr>
          <p:cNvSpPr/>
          <p:nvPr/>
        </p:nvSpPr>
        <p:spPr>
          <a:xfrm>
            <a:off x="4180749" y="3342368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B50899CA-D90A-9BB2-3F0C-BEE5A05C30B7}"/>
              </a:ext>
            </a:extLst>
          </p:cNvPr>
          <p:cNvSpPr/>
          <p:nvPr/>
        </p:nvSpPr>
        <p:spPr>
          <a:xfrm>
            <a:off x="4367653" y="3779433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DDB3DA06-12EE-7DDE-C5B1-E7AA88762F71}"/>
              </a:ext>
            </a:extLst>
          </p:cNvPr>
          <p:cNvSpPr/>
          <p:nvPr/>
        </p:nvSpPr>
        <p:spPr>
          <a:xfrm>
            <a:off x="4695456" y="4219388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onnettore 17">
            <a:extLst>
              <a:ext uri="{FF2B5EF4-FFF2-40B4-BE49-F238E27FC236}">
                <a16:creationId xmlns:a16="http://schemas.microsoft.com/office/drawing/2014/main" id="{4F1103C5-78BC-CCDB-AD1A-3056BB1C10CE}"/>
              </a:ext>
            </a:extLst>
          </p:cNvPr>
          <p:cNvSpPr/>
          <p:nvPr/>
        </p:nvSpPr>
        <p:spPr>
          <a:xfrm>
            <a:off x="3962221" y="2908180"/>
            <a:ext cx="69010" cy="68400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67593F-D59E-465F-C322-557F9A76DA2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5400000">
            <a:off x="5602157" y="548044"/>
            <a:ext cx="338082" cy="2341270"/>
          </a:xfrm>
          <a:prstGeom prst="curvedConnector3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36757997-842E-61FD-D3EC-672EBB29443C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rot="16200000" flipH="1">
            <a:off x="3216942" y="504099"/>
            <a:ext cx="292666" cy="2474575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906788E-2FBC-1111-54C9-90D9ADF79B24}"/>
              </a:ext>
            </a:extLst>
          </p:cNvPr>
          <p:cNvSpPr txBox="1"/>
          <p:nvPr/>
        </p:nvSpPr>
        <p:spPr>
          <a:xfrm>
            <a:off x="5584495" y="3103835"/>
            <a:ext cx="3094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Prediction of  2019 underscores the challenge of accurately predicting outcomes when considering dynamic, external factors</a:t>
            </a:r>
            <a:endParaRPr lang="it-IT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2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>
                <a:latin typeface="Avenir Book" panose="02000503020000020003" pitchFamily="2" charset="0"/>
              </a:rPr>
              <a:t>SEQUENTIAL CLUSTERING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17B2EDAA-B4D8-1FA7-2660-D369EE760ACE}"/>
              </a:ext>
            </a:extLst>
          </p:cNvPr>
          <p:cNvSpPr/>
          <p:nvPr/>
        </p:nvSpPr>
        <p:spPr>
          <a:xfrm>
            <a:off x="658416" y="1131769"/>
            <a:ext cx="3136008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Sequential</a:t>
            </a:r>
            <a:r>
              <a:rPr lang="it-IT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 Clustering 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based on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Agricultural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Output Index</a:t>
            </a:r>
          </a:p>
        </p:txBody>
      </p:sp>
      <p:grpSp>
        <p:nvGrpSpPr>
          <p:cNvPr id="2" name="Google Shape;7142;p37">
            <a:extLst>
              <a:ext uri="{FF2B5EF4-FFF2-40B4-BE49-F238E27FC236}">
                <a16:creationId xmlns:a16="http://schemas.microsoft.com/office/drawing/2014/main" id="{4907A4F1-5921-6FF2-8643-2350373FEFF2}"/>
              </a:ext>
            </a:extLst>
          </p:cNvPr>
          <p:cNvGrpSpPr/>
          <p:nvPr/>
        </p:nvGrpSpPr>
        <p:grpSpPr>
          <a:xfrm>
            <a:off x="414000" y="554400"/>
            <a:ext cx="254815" cy="347453"/>
            <a:chOff x="2550675" y="1337875"/>
            <a:chExt cx="321250" cy="424500"/>
          </a:xfrm>
        </p:grpSpPr>
        <p:sp>
          <p:nvSpPr>
            <p:cNvPr id="3" name="Google Shape;7143;p37">
              <a:extLst>
                <a:ext uri="{FF2B5EF4-FFF2-40B4-BE49-F238E27FC236}">
                  <a16:creationId xmlns:a16="http://schemas.microsoft.com/office/drawing/2014/main" id="{2D734BE5-4E5E-11B4-8A77-0CC3B4BD6232}"/>
                </a:ext>
              </a:extLst>
            </p:cNvPr>
            <p:cNvSpPr/>
            <p:nvPr/>
          </p:nvSpPr>
          <p:spPr>
            <a:xfrm>
              <a:off x="2552050" y="1664825"/>
              <a:ext cx="318400" cy="97550"/>
            </a:xfrm>
            <a:custGeom>
              <a:avLst/>
              <a:gdLst/>
              <a:ahLst/>
              <a:cxnLst/>
              <a:rect l="l" t="t" r="r" b="b"/>
              <a:pathLst>
                <a:path w="12736" h="3902" extrusionOk="0">
                  <a:moveTo>
                    <a:pt x="519" y="1"/>
                  </a:moveTo>
                  <a:cubicBezTo>
                    <a:pt x="230" y="1"/>
                    <a:pt x="1" y="175"/>
                    <a:pt x="1" y="460"/>
                  </a:cubicBezTo>
                  <a:lnTo>
                    <a:pt x="1" y="1033"/>
                  </a:lnTo>
                  <a:cubicBezTo>
                    <a:pt x="1" y="2584"/>
                    <a:pt x="1322" y="3901"/>
                    <a:pt x="2928" y="3901"/>
                  </a:cubicBezTo>
                  <a:lnTo>
                    <a:pt x="9867" y="3901"/>
                  </a:lnTo>
                  <a:cubicBezTo>
                    <a:pt x="11473" y="3901"/>
                    <a:pt x="12735" y="2584"/>
                    <a:pt x="12735" y="1033"/>
                  </a:cubicBezTo>
                  <a:lnTo>
                    <a:pt x="12735" y="460"/>
                  </a:lnTo>
                  <a:cubicBezTo>
                    <a:pt x="12735" y="175"/>
                    <a:pt x="12565" y="1"/>
                    <a:pt x="12276" y="1"/>
                  </a:cubicBezTo>
                  <a:lnTo>
                    <a:pt x="8780" y="1"/>
                  </a:lnTo>
                  <a:cubicBezTo>
                    <a:pt x="7802" y="1"/>
                    <a:pt x="6884" y="460"/>
                    <a:pt x="6370" y="1263"/>
                  </a:cubicBezTo>
                  <a:cubicBezTo>
                    <a:pt x="5852" y="460"/>
                    <a:pt x="4994" y="1"/>
                    <a:pt x="4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144;p37">
              <a:extLst>
                <a:ext uri="{FF2B5EF4-FFF2-40B4-BE49-F238E27FC236}">
                  <a16:creationId xmlns:a16="http://schemas.microsoft.com/office/drawing/2014/main" id="{9A7089AA-855B-1C76-6626-F22A56CA1B90}"/>
                </a:ext>
              </a:extLst>
            </p:cNvPr>
            <p:cNvSpPr/>
            <p:nvPr/>
          </p:nvSpPr>
          <p:spPr>
            <a:xfrm>
              <a:off x="2645325" y="1429650"/>
              <a:ext cx="133350" cy="133450"/>
            </a:xfrm>
            <a:custGeom>
              <a:avLst/>
              <a:gdLst/>
              <a:ahLst/>
              <a:cxnLst/>
              <a:rect l="l" t="t" r="r" b="b"/>
              <a:pathLst>
                <a:path w="5334" h="5338" extrusionOk="0">
                  <a:moveTo>
                    <a:pt x="2639" y="0"/>
                  </a:moveTo>
                  <a:cubicBezTo>
                    <a:pt x="1203" y="0"/>
                    <a:pt x="1" y="1207"/>
                    <a:pt x="1" y="2699"/>
                  </a:cubicBezTo>
                  <a:cubicBezTo>
                    <a:pt x="1" y="4130"/>
                    <a:pt x="1203" y="5337"/>
                    <a:pt x="2639" y="5337"/>
                  </a:cubicBezTo>
                  <a:cubicBezTo>
                    <a:pt x="4131" y="5337"/>
                    <a:pt x="5333" y="4130"/>
                    <a:pt x="5333" y="2699"/>
                  </a:cubicBezTo>
                  <a:cubicBezTo>
                    <a:pt x="5333" y="1207"/>
                    <a:pt x="413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45;p37">
              <a:extLst>
                <a:ext uri="{FF2B5EF4-FFF2-40B4-BE49-F238E27FC236}">
                  <a16:creationId xmlns:a16="http://schemas.microsoft.com/office/drawing/2014/main" id="{240AF225-71D5-0704-DDFD-6F7AAA013E60}"/>
                </a:ext>
              </a:extLst>
            </p:cNvPr>
            <p:cNvSpPr/>
            <p:nvPr/>
          </p:nvSpPr>
          <p:spPr>
            <a:xfrm>
              <a:off x="2550675" y="1337875"/>
              <a:ext cx="321250" cy="318375"/>
            </a:xfrm>
            <a:custGeom>
              <a:avLst/>
              <a:gdLst/>
              <a:ahLst/>
              <a:cxnLst/>
              <a:rect l="l" t="t" r="r" b="b"/>
              <a:pathLst>
                <a:path w="12850" h="12735" extrusionOk="0">
                  <a:moveTo>
                    <a:pt x="6425" y="2698"/>
                  </a:moveTo>
                  <a:cubicBezTo>
                    <a:pt x="8490" y="2698"/>
                    <a:pt x="10097" y="4304"/>
                    <a:pt x="10097" y="6370"/>
                  </a:cubicBezTo>
                  <a:cubicBezTo>
                    <a:pt x="10097" y="8375"/>
                    <a:pt x="8490" y="10041"/>
                    <a:pt x="6425" y="10041"/>
                  </a:cubicBezTo>
                  <a:cubicBezTo>
                    <a:pt x="4415" y="10041"/>
                    <a:pt x="2754" y="8375"/>
                    <a:pt x="2754" y="6370"/>
                  </a:cubicBezTo>
                  <a:cubicBezTo>
                    <a:pt x="2754" y="4304"/>
                    <a:pt x="4415" y="2698"/>
                    <a:pt x="6425" y="2698"/>
                  </a:cubicBezTo>
                  <a:close/>
                  <a:moveTo>
                    <a:pt x="6425" y="0"/>
                  </a:moveTo>
                  <a:cubicBezTo>
                    <a:pt x="6366" y="0"/>
                    <a:pt x="6311" y="0"/>
                    <a:pt x="6196" y="60"/>
                  </a:cubicBezTo>
                  <a:cubicBezTo>
                    <a:pt x="5677" y="289"/>
                    <a:pt x="5278" y="748"/>
                    <a:pt x="5104" y="1262"/>
                  </a:cubicBezTo>
                  <a:cubicBezTo>
                    <a:pt x="4645" y="918"/>
                    <a:pt x="4071" y="748"/>
                    <a:pt x="3497" y="748"/>
                  </a:cubicBezTo>
                  <a:cubicBezTo>
                    <a:pt x="3328" y="803"/>
                    <a:pt x="3153" y="863"/>
                    <a:pt x="3098" y="977"/>
                  </a:cubicBezTo>
                  <a:cubicBezTo>
                    <a:pt x="2754" y="1491"/>
                    <a:pt x="2639" y="2065"/>
                    <a:pt x="2694" y="2584"/>
                  </a:cubicBezTo>
                  <a:cubicBezTo>
                    <a:pt x="2619" y="2576"/>
                    <a:pt x="2543" y="2572"/>
                    <a:pt x="2467" y="2572"/>
                  </a:cubicBezTo>
                  <a:cubicBezTo>
                    <a:pt x="1971" y="2572"/>
                    <a:pt x="1487" y="2736"/>
                    <a:pt x="1088" y="2983"/>
                  </a:cubicBezTo>
                  <a:cubicBezTo>
                    <a:pt x="974" y="3098"/>
                    <a:pt x="859" y="3212"/>
                    <a:pt x="859" y="3387"/>
                  </a:cubicBezTo>
                  <a:cubicBezTo>
                    <a:pt x="804" y="3960"/>
                    <a:pt x="974" y="4534"/>
                    <a:pt x="1318" y="4993"/>
                  </a:cubicBezTo>
                  <a:cubicBezTo>
                    <a:pt x="804" y="5222"/>
                    <a:pt x="400" y="5622"/>
                    <a:pt x="115" y="6140"/>
                  </a:cubicBezTo>
                  <a:cubicBezTo>
                    <a:pt x="1" y="6310"/>
                    <a:pt x="115" y="6539"/>
                    <a:pt x="115" y="6599"/>
                  </a:cubicBezTo>
                  <a:cubicBezTo>
                    <a:pt x="400" y="7113"/>
                    <a:pt x="804" y="7517"/>
                    <a:pt x="1318" y="7746"/>
                  </a:cubicBezTo>
                  <a:cubicBezTo>
                    <a:pt x="974" y="8146"/>
                    <a:pt x="804" y="8719"/>
                    <a:pt x="859" y="9293"/>
                  </a:cubicBezTo>
                  <a:cubicBezTo>
                    <a:pt x="859" y="9467"/>
                    <a:pt x="974" y="9637"/>
                    <a:pt x="1088" y="9697"/>
                  </a:cubicBezTo>
                  <a:cubicBezTo>
                    <a:pt x="1492" y="9981"/>
                    <a:pt x="1951" y="10096"/>
                    <a:pt x="2410" y="10096"/>
                  </a:cubicBezTo>
                  <a:lnTo>
                    <a:pt x="2694" y="10096"/>
                  </a:lnTo>
                  <a:cubicBezTo>
                    <a:pt x="2639" y="10669"/>
                    <a:pt x="2754" y="11243"/>
                    <a:pt x="3098" y="11702"/>
                  </a:cubicBezTo>
                  <a:cubicBezTo>
                    <a:pt x="3218" y="11907"/>
                    <a:pt x="3398" y="11937"/>
                    <a:pt x="3513" y="11937"/>
                  </a:cubicBezTo>
                  <a:cubicBezTo>
                    <a:pt x="3560" y="11937"/>
                    <a:pt x="3596" y="11931"/>
                    <a:pt x="3612" y="11931"/>
                  </a:cubicBezTo>
                  <a:cubicBezTo>
                    <a:pt x="4186" y="11931"/>
                    <a:pt x="4645" y="11762"/>
                    <a:pt x="5104" y="11473"/>
                  </a:cubicBezTo>
                  <a:cubicBezTo>
                    <a:pt x="5278" y="11991"/>
                    <a:pt x="5677" y="12390"/>
                    <a:pt x="6196" y="12679"/>
                  </a:cubicBezTo>
                  <a:cubicBezTo>
                    <a:pt x="6311" y="12735"/>
                    <a:pt x="6366" y="12735"/>
                    <a:pt x="6425" y="12735"/>
                  </a:cubicBezTo>
                  <a:cubicBezTo>
                    <a:pt x="6540" y="12735"/>
                    <a:pt x="6595" y="12735"/>
                    <a:pt x="6655" y="12679"/>
                  </a:cubicBezTo>
                  <a:cubicBezTo>
                    <a:pt x="7169" y="12390"/>
                    <a:pt x="7573" y="11991"/>
                    <a:pt x="7802" y="11473"/>
                  </a:cubicBezTo>
                  <a:cubicBezTo>
                    <a:pt x="8201" y="11762"/>
                    <a:pt x="8720" y="11931"/>
                    <a:pt x="9293" y="11931"/>
                  </a:cubicBezTo>
                  <a:cubicBezTo>
                    <a:pt x="9310" y="11931"/>
                    <a:pt x="9346" y="11937"/>
                    <a:pt x="9393" y="11937"/>
                  </a:cubicBezTo>
                  <a:cubicBezTo>
                    <a:pt x="9507" y="11937"/>
                    <a:pt x="9687" y="11907"/>
                    <a:pt x="9807" y="11702"/>
                  </a:cubicBezTo>
                  <a:cubicBezTo>
                    <a:pt x="10097" y="11243"/>
                    <a:pt x="10266" y="10669"/>
                    <a:pt x="10211" y="10096"/>
                  </a:cubicBezTo>
                  <a:lnTo>
                    <a:pt x="10496" y="10096"/>
                  </a:lnTo>
                  <a:cubicBezTo>
                    <a:pt x="10955" y="10096"/>
                    <a:pt x="11414" y="9981"/>
                    <a:pt x="11817" y="9697"/>
                  </a:cubicBezTo>
                  <a:cubicBezTo>
                    <a:pt x="11932" y="9637"/>
                    <a:pt x="12047" y="9467"/>
                    <a:pt x="12047" y="9293"/>
                  </a:cubicBezTo>
                  <a:cubicBezTo>
                    <a:pt x="12047" y="8719"/>
                    <a:pt x="11872" y="8146"/>
                    <a:pt x="11528" y="7746"/>
                  </a:cubicBezTo>
                  <a:cubicBezTo>
                    <a:pt x="12047" y="7517"/>
                    <a:pt x="12506" y="7113"/>
                    <a:pt x="12790" y="6599"/>
                  </a:cubicBezTo>
                  <a:cubicBezTo>
                    <a:pt x="12790" y="6539"/>
                    <a:pt x="12850" y="6310"/>
                    <a:pt x="12790" y="6140"/>
                  </a:cubicBezTo>
                  <a:cubicBezTo>
                    <a:pt x="12506" y="5622"/>
                    <a:pt x="12047" y="5222"/>
                    <a:pt x="11528" y="4993"/>
                  </a:cubicBezTo>
                  <a:cubicBezTo>
                    <a:pt x="11872" y="4534"/>
                    <a:pt x="12047" y="3960"/>
                    <a:pt x="12047" y="3387"/>
                  </a:cubicBezTo>
                  <a:cubicBezTo>
                    <a:pt x="12047" y="3212"/>
                    <a:pt x="11932" y="3098"/>
                    <a:pt x="11817" y="2983"/>
                  </a:cubicBezTo>
                  <a:cubicBezTo>
                    <a:pt x="11367" y="2736"/>
                    <a:pt x="10876" y="2572"/>
                    <a:pt x="10418" y="2572"/>
                  </a:cubicBezTo>
                  <a:cubicBezTo>
                    <a:pt x="10348" y="2572"/>
                    <a:pt x="10279" y="2576"/>
                    <a:pt x="10211" y="2584"/>
                  </a:cubicBezTo>
                  <a:cubicBezTo>
                    <a:pt x="10266" y="2065"/>
                    <a:pt x="10097" y="1491"/>
                    <a:pt x="9807" y="977"/>
                  </a:cubicBezTo>
                  <a:cubicBezTo>
                    <a:pt x="9693" y="863"/>
                    <a:pt x="9578" y="803"/>
                    <a:pt x="9408" y="748"/>
                  </a:cubicBezTo>
                  <a:cubicBezTo>
                    <a:pt x="8835" y="748"/>
                    <a:pt x="8261" y="918"/>
                    <a:pt x="7802" y="1262"/>
                  </a:cubicBezTo>
                  <a:cubicBezTo>
                    <a:pt x="7573" y="748"/>
                    <a:pt x="7169" y="289"/>
                    <a:pt x="6655" y="60"/>
                  </a:cubicBezTo>
                  <a:cubicBezTo>
                    <a:pt x="6595" y="0"/>
                    <a:pt x="6540" y="0"/>
                    <a:pt x="6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2C5B38-D5F5-F3F9-9E10-7E7779C9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6" y="1977822"/>
            <a:ext cx="3302170" cy="18669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117A5-FE01-BE24-FDC9-471ECACCD457}"/>
              </a:ext>
            </a:extLst>
          </p:cNvPr>
          <p:cNvSpPr txBox="1"/>
          <p:nvPr/>
        </p:nvSpPr>
        <p:spPr>
          <a:xfrm>
            <a:off x="1816763" y="3517170"/>
            <a:ext cx="802257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 err="1"/>
              <a:t>Year</a:t>
            </a:r>
            <a:endParaRPr lang="it-IT" sz="8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44DE51-94B8-526D-94BD-C1B14FB49776}"/>
              </a:ext>
            </a:extLst>
          </p:cNvPr>
          <p:cNvSpPr txBox="1"/>
          <p:nvPr/>
        </p:nvSpPr>
        <p:spPr>
          <a:xfrm rot="16200000" flipH="1">
            <a:off x="334928" y="2634149"/>
            <a:ext cx="857998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/>
              <a:t>Value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EC0D03B-DA1E-E04B-2562-A01BC93C50C3}"/>
              </a:ext>
            </a:extLst>
          </p:cNvPr>
          <p:cNvSpPr txBox="1"/>
          <p:nvPr/>
        </p:nvSpPr>
        <p:spPr>
          <a:xfrm>
            <a:off x="1026711" y="2128200"/>
            <a:ext cx="1919899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it-IT" sz="800" dirty="0"/>
              <a:t>Clusters Trend </a:t>
            </a:r>
            <a:r>
              <a:rPr lang="it-IT" sz="800" dirty="0" err="1"/>
              <a:t>along</a:t>
            </a:r>
            <a:r>
              <a:rPr lang="it-IT" sz="800" dirty="0"/>
              <a:t> </a:t>
            </a:r>
            <a:r>
              <a:rPr lang="it-IT" sz="800" dirty="0" err="1"/>
              <a:t>years</a:t>
            </a:r>
            <a:endParaRPr lang="it-IT" sz="800" dirty="0"/>
          </a:p>
        </p:txBody>
      </p:sp>
      <p:sp>
        <p:nvSpPr>
          <p:cNvPr id="30" name="Rectangle: Rounded Corners 1">
            <a:extLst>
              <a:ext uri="{FF2B5EF4-FFF2-40B4-BE49-F238E27FC236}">
                <a16:creationId xmlns:a16="http://schemas.microsoft.com/office/drawing/2014/main" id="{B4EFE1A5-CD09-6F81-B254-28DF72A09453}"/>
              </a:ext>
            </a:extLst>
          </p:cNvPr>
          <p:cNvSpPr/>
          <p:nvPr/>
        </p:nvSpPr>
        <p:spPr>
          <a:xfrm>
            <a:off x="4893006" y="1025443"/>
            <a:ext cx="3136008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Identify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it-IT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4 clusters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exhibiting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 pitchFamily="2" charset="0"/>
              </a:rPr>
              <a:t> similar patterns over </a:t>
            </a:r>
            <a:r>
              <a:rPr lang="it-IT" sz="1200" dirty="0" err="1">
                <a:solidFill>
                  <a:srgbClr val="000000"/>
                </a:solidFill>
                <a:latin typeface="Avenir Book" panose="02000503020000020003" pitchFamily="2" charset="0"/>
              </a:rPr>
              <a:t>years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957C2B2-D0DA-376C-7941-3D0C0C345C7F}"/>
              </a:ext>
            </a:extLst>
          </p:cNvPr>
          <p:cNvSpPr txBox="1"/>
          <p:nvPr/>
        </p:nvSpPr>
        <p:spPr>
          <a:xfrm>
            <a:off x="2486435" y="4074278"/>
            <a:ext cx="395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Singleton California </a:t>
            </a:r>
            <a:r>
              <a:rPr lang="it-IT" dirty="0" err="1">
                <a:latin typeface="Avenir Book" panose="02000503020000020003" pitchFamily="2" charset="0"/>
              </a:rPr>
              <a:t>has</a:t>
            </a:r>
            <a:r>
              <a:rPr lang="it-IT" dirty="0"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values significantly higher than those of other state</a:t>
            </a:r>
            <a:endParaRPr lang="it-IT" dirty="0">
              <a:latin typeface="Avenir Book" panose="02000503020000020003" pitchFamily="2" charset="0"/>
            </a:endParaRPr>
          </a:p>
        </p:txBody>
      </p: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5D9D6ED-323E-F6AF-4DA7-0A0D8126BFE5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 flipV="1">
            <a:off x="3794424" y="1360618"/>
            <a:ext cx="1098582" cy="106326"/>
          </a:xfrm>
          <a:prstGeom prst="curvedConnector3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mappa, atlante, World, testo&#10;&#10;Descrizione generata automaticamente">
            <a:extLst>
              <a:ext uri="{FF2B5EF4-FFF2-40B4-BE49-F238E27FC236}">
                <a16:creationId xmlns:a16="http://schemas.microsoft.com/office/drawing/2014/main" id="{121F70EF-657A-B532-E508-796A1C8AE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81" y="1732878"/>
            <a:ext cx="4008007" cy="22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2651" y="434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PERMUTATIONAL MANOVA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2" name="Google Shape;7142;p37">
            <a:extLst>
              <a:ext uri="{FF2B5EF4-FFF2-40B4-BE49-F238E27FC236}">
                <a16:creationId xmlns:a16="http://schemas.microsoft.com/office/drawing/2014/main" id="{4907A4F1-5921-6FF2-8643-2350373FEFF2}"/>
              </a:ext>
            </a:extLst>
          </p:cNvPr>
          <p:cNvGrpSpPr/>
          <p:nvPr/>
        </p:nvGrpSpPr>
        <p:grpSpPr>
          <a:xfrm>
            <a:off x="414000" y="554400"/>
            <a:ext cx="254815" cy="347453"/>
            <a:chOff x="2550675" y="1337875"/>
            <a:chExt cx="321250" cy="424500"/>
          </a:xfrm>
        </p:grpSpPr>
        <p:sp>
          <p:nvSpPr>
            <p:cNvPr id="3" name="Google Shape;7143;p37">
              <a:extLst>
                <a:ext uri="{FF2B5EF4-FFF2-40B4-BE49-F238E27FC236}">
                  <a16:creationId xmlns:a16="http://schemas.microsoft.com/office/drawing/2014/main" id="{2D734BE5-4E5E-11B4-8A77-0CC3B4BD6232}"/>
                </a:ext>
              </a:extLst>
            </p:cNvPr>
            <p:cNvSpPr/>
            <p:nvPr/>
          </p:nvSpPr>
          <p:spPr>
            <a:xfrm>
              <a:off x="2552050" y="1664825"/>
              <a:ext cx="318400" cy="97550"/>
            </a:xfrm>
            <a:custGeom>
              <a:avLst/>
              <a:gdLst/>
              <a:ahLst/>
              <a:cxnLst/>
              <a:rect l="l" t="t" r="r" b="b"/>
              <a:pathLst>
                <a:path w="12736" h="3902" extrusionOk="0">
                  <a:moveTo>
                    <a:pt x="519" y="1"/>
                  </a:moveTo>
                  <a:cubicBezTo>
                    <a:pt x="230" y="1"/>
                    <a:pt x="1" y="175"/>
                    <a:pt x="1" y="460"/>
                  </a:cubicBezTo>
                  <a:lnTo>
                    <a:pt x="1" y="1033"/>
                  </a:lnTo>
                  <a:cubicBezTo>
                    <a:pt x="1" y="2584"/>
                    <a:pt x="1322" y="3901"/>
                    <a:pt x="2928" y="3901"/>
                  </a:cubicBezTo>
                  <a:lnTo>
                    <a:pt x="9867" y="3901"/>
                  </a:lnTo>
                  <a:cubicBezTo>
                    <a:pt x="11473" y="3901"/>
                    <a:pt x="12735" y="2584"/>
                    <a:pt x="12735" y="1033"/>
                  </a:cubicBezTo>
                  <a:lnTo>
                    <a:pt x="12735" y="460"/>
                  </a:lnTo>
                  <a:cubicBezTo>
                    <a:pt x="12735" y="175"/>
                    <a:pt x="12565" y="1"/>
                    <a:pt x="12276" y="1"/>
                  </a:cubicBezTo>
                  <a:lnTo>
                    <a:pt x="8780" y="1"/>
                  </a:lnTo>
                  <a:cubicBezTo>
                    <a:pt x="7802" y="1"/>
                    <a:pt x="6884" y="460"/>
                    <a:pt x="6370" y="1263"/>
                  </a:cubicBezTo>
                  <a:cubicBezTo>
                    <a:pt x="5852" y="460"/>
                    <a:pt x="4994" y="1"/>
                    <a:pt x="4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144;p37">
              <a:extLst>
                <a:ext uri="{FF2B5EF4-FFF2-40B4-BE49-F238E27FC236}">
                  <a16:creationId xmlns:a16="http://schemas.microsoft.com/office/drawing/2014/main" id="{9A7089AA-855B-1C76-6626-F22A56CA1B90}"/>
                </a:ext>
              </a:extLst>
            </p:cNvPr>
            <p:cNvSpPr/>
            <p:nvPr/>
          </p:nvSpPr>
          <p:spPr>
            <a:xfrm>
              <a:off x="2645325" y="1429650"/>
              <a:ext cx="133350" cy="133450"/>
            </a:xfrm>
            <a:custGeom>
              <a:avLst/>
              <a:gdLst/>
              <a:ahLst/>
              <a:cxnLst/>
              <a:rect l="l" t="t" r="r" b="b"/>
              <a:pathLst>
                <a:path w="5334" h="5338" extrusionOk="0">
                  <a:moveTo>
                    <a:pt x="2639" y="0"/>
                  </a:moveTo>
                  <a:cubicBezTo>
                    <a:pt x="1203" y="0"/>
                    <a:pt x="1" y="1207"/>
                    <a:pt x="1" y="2699"/>
                  </a:cubicBezTo>
                  <a:cubicBezTo>
                    <a:pt x="1" y="4130"/>
                    <a:pt x="1203" y="5337"/>
                    <a:pt x="2639" y="5337"/>
                  </a:cubicBezTo>
                  <a:cubicBezTo>
                    <a:pt x="4131" y="5337"/>
                    <a:pt x="5333" y="4130"/>
                    <a:pt x="5333" y="2699"/>
                  </a:cubicBezTo>
                  <a:cubicBezTo>
                    <a:pt x="5333" y="1207"/>
                    <a:pt x="413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45;p37">
              <a:extLst>
                <a:ext uri="{FF2B5EF4-FFF2-40B4-BE49-F238E27FC236}">
                  <a16:creationId xmlns:a16="http://schemas.microsoft.com/office/drawing/2014/main" id="{240AF225-71D5-0704-DDFD-6F7AAA013E60}"/>
                </a:ext>
              </a:extLst>
            </p:cNvPr>
            <p:cNvSpPr/>
            <p:nvPr/>
          </p:nvSpPr>
          <p:spPr>
            <a:xfrm>
              <a:off x="2550675" y="1337875"/>
              <a:ext cx="321250" cy="318375"/>
            </a:xfrm>
            <a:custGeom>
              <a:avLst/>
              <a:gdLst/>
              <a:ahLst/>
              <a:cxnLst/>
              <a:rect l="l" t="t" r="r" b="b"/>
              <a:pathLst>
                <a:path w="12850" h="12735" extrusionOk="0">
                  <a:moveTo>
                    <a:pt x="6425" y="2698"/>
                  </a:moveTo>
                  <a:cubicBezTo>
                    <a:pt x="8490" y="2698"/>
                    <a:pt x="10097" y="4304"/>
                    <a:pt x="10097" y="6370"/>
                  </a:cubicBezTo>
                  <a:cubicBezTo>
                    <a:pt x="10097" y="8375"/>
                    <a:pt x="8490" y="10041"/>
                    <a:pt x="6425" y="10041"/>
                  </a:cubicBezTo>
                  <a:cubicBezTo>
                    <a:pt x="4415" y="10041"/>
                    <a:pt x="2754" y="8375"/>
                    <a:pt x="2754" y="6370"/>
                  </a:cubicBezTo>
                  <a:cubicBezTo>
                    <a:pt x="2754" y="4304"/>
                    <a:pt x="4415" y="2698"/>
                    <a:pt x="6425" y="2698"/>
                  </a:cubicBezTo>
                  <a:close/>
                  <a:moveTo>
                    <a:pt x="6425" y="0"/>
                  </a:moveTo>
                  <a:cubicBezTo>
                    <a:pt x="6366" y="0"/>
                    <a:pt x="6311" y="0"/>
                    <a:pt x="6196" y="60"/>
                  </a:cubicBezTo>
                  <a:cubicBezTo>
                    <a:pt x="5677" y="289"/>
                    <a:pt x="5278" y="748"/>
                    <a:pt x="5104" y="1262"/>
                  </a:cubicBezTo>
                  <a:cubicBezTo>
                    <a:pt x="4645" y="918"/>
                    <a:pt x="4071" y="748"/>
                    <a:pt x="3497" y="748"/>
                  </a:cubicBezTo>
                  <a:cubicBezTo>
                    <a:pt x="3328" y="803"/>
                    <a:pt x="3153" y="863"/>
                    <a:pt x="3098" y="977"/>
                  </a:cubicBezTo>
                  <a:cubicBezTo>
                    <a:pt x="2754" y="1491"/>
                    <a:pt x="2639" y="2065"/>
                    <a:pt x="2694" y="2584"/>
                  </a:cubicBezTo>
                  <a:cubicBezTo>
                    <a:pt x="2619" y="2576"/>
                    <a:pt x="2543" y="2572"/>
                    <a:pt x="2467" y="2572"/>
                  </a:cubicBezTo>
                  <a:cubicBezTo>
                    <a:pt x="1971" y="2572"/>
                    <a:pt x="1487" y="2736"/>
                    <a:pt x="1088" y="2983"/>
                  </a:cubicBezTo>
                  <a:cubicBezTo>
                    <a:pt x="974" y="3098"/>
                    <a:pt x="859" y="3212"/>
                    <a:pt x="859" y="3387"/>
                  </a:cubicBezTo>
                  <a:cubicBezTo>
                    <a:pt x="804" y="3960"/>
                    <a:pt x="974" y="4534"/>
                    <a:pt x="1318" y="4993"/>
                  </a:cubicBezTo>
                  <a:cubicBezTo>
                    <a:pt x="804" y="5222"/>
                    <a:pt x="400" y="5622"/>
                    <a:pt x="115" y="6140"/>
                  </a:cubicBezTo>
                  <a:cubicBezTo>
                    <a:pt x="1" y="6310"/>
                    <a:pt x="115" y="6539"/>
                    <a:pt x="115" y="6599"/>
                  </a:cubicBezTo>
                  <a:cubicBezTo>
                    <a:pt x="400" y="7113"/>
                    <a:pt x="804" y="7517"/>
                    <a:pt x="1318" y="7746"/>
                  </a:cubicBezTo>
                  <a:cubicBezTo>
                    <a:pt x="974" y="8146"/>
                    <a:pt x="804" y="8719"/>
                    <a:pt x="859" y="9293"/>
                  </a:cubicBezTo>
                  <a:cubicBezTo>
                    <a:pt x="859" y="9467"/>
                    <a:pt x="974" y="9637"/>
                    <a:pt x="1088" y="9697"/>
                  </a:cubicBezTo>
                  <a:cubicBezTo>
                    <a:pt x="1492" y="9981"/>
                    <a:pt x="1951" y="10096"/>
                    <a:pt x="2410" y="10096"/>
                  </a:cubicBezTo>
                  <a:lnTo>
                    <a:pt x="2694" y="10096"/>
                  </a:lnTo>
                  <a:cubicBezTo>
                    <a:pt x="2639" y="10669"/>
                    <a:pt x="2754" y="11243"/>
                    <a:pt x="3098" y="11702"/>
                  </a:cubicBezTo>
                  <a:cubicBezTo>
                    <a:pt x="3218" y="11907"/>
                    <a:pt x="3398" y="11937"/>
                    <a:pt x="3513" y="11937"/>
                  </a:cubicBezTo>
                  <a:cubicBezTo>
                    <a:pt x="3560" y="11937"/>
                    <a:pt x="3596" y="11931"/>
                    <a:pt x="3612" y="11931"/>
                  </a:cubicBezTo>
                  <a:cubicBezTo>
                    <a:pt x="4186" y="11931"/>
                    <a:pt x="4645" y="11762"/>
                    <a:pt x="5104" y="11473"/>
                  </a:cubicBezTo>
                  <a:cubicBezTo>
                    <a:pt x="5278" y="11991"/>
                    <a:pt x="5677" y="12390"/>
                    <a:pt x="6196" y="12679"/>
                  </a:cubicBezTo>
                  <a:cubicBezTo>
                    <a:pt x="6311" y="12735"/>
                    <a:pt x="6366" y="12735"/>
                    <a:pt x="6425" y="12735"/>
                  </a:cubicBezTo>
                  <a:cubicBezTo>
                    <a:pt x="6540" y="12735"/>
                    <a:pt x="6595" y="12735"/>
                    <a:pt x="6655" y="12679"/>
                  </a:cubicBezTo>
                  <a:cubicBezTo>
                    <a:pt x="7169" y="12390"/>
                    <a:pt x="7573" y="11991"/>
                    <a:pt x="7802" y="11473"/>
                  </a:cubicBezTo>
                  <a:cubicBezTo>
                    <a:pt x="8201" y="11762"/>
                    <a:pt x="8720" y="11931"/>
                    <a:pt x="9293" y="11931"/>
                  </a:cubicBezTo>
                  <a:cubicBezTo>
                    <a:pt x="9310" y="11931"/>
                    <a:pt x="9346" y="11937"/>
                    <a:pt x="9393" y="11937"/>
                  </a:cubicBezTo>
                  <a:cubicBezTo>
                    <a:pt x="9507" y="11937"/>
                    <a:pt x="9687" y="11907"/>
                    <a:pt x="9807" y="11702"/>
                  </a:cubicBezTo>
                  <a:cubicBezTo>
                    <a:pt x="10097" y="11243"/>
                    <a:pt x="10266" y="10669"/>
                    <a:pt x="10211" y="10096"/>
                  </a:cubicBezTo>
                  <a:lnTo>
                    <a:pt x="10496" y="10096"/>
                  </a:lnTo>
                  <a:cubicBezTo>
                    <a:pt x="10955" y="10096"/>
                    <a:pt x="11414" y="9981"/>
                    <a:pt x="11817" y="9697"/>
                  </a:cubicBezTo>
                  <a:cubicBezTo>
                    <a:pt x="11932" y="9637"/>
                    <a:pt x="12047" y="9467"/>
                    <a:pt x="12047" y="9293"/>
                  </a:cubicBezTo>
                  <a:cubicBezTo>
                    <a:pt x="12047" y="8719"/>
                    <a:pt x="11872" y="8146"/>
                    <a:pt x="11528" y="7746"/>
                  </a:cubicBezTo>
                  <a:cubicBezTo>
                    <a:pt x="12047" y="7517"/>
                    <a:pt x="12506" y="7113"/>
                    <a:pt x="12790" y="6599"/>
                  </a:cubicBezTo>
                  <a:cubicBezTo>
                    <a:pt x="12790" y="6539"/>
                    <a:pt x="12850" y="6310"/>
                    <a:pt x="12790" y="6140"/>
                  </a:cubicBezTo>
                  <a:cubicBezTo>
                    <a:pt x="12506" y="5622"/>
                    <a:pt x="12047" y="5222"/>
                    <a:pt x="11528" y="4993"/>
                  </a:cubicBezTo>
                  <a:cubicBezTo>
                    <a:pt x="11872" y="4534"/>
                    <a:pt x="12047" y="3960"/>
                    <a:pt x="12047" y="3387"/>
                  </a:cubicBezTo>
                  <a:cubicBezTo>
                    <a:pt x="12047" y="3212"/>
                    <a:pt x="11932" y="3098"/>
                    <a:pt x="11817" y="2983"/>
                  </a:cubicBezTo>
                  <a:cubicBezTo>
                    <a:pt x="11367" y="2736"/>
                    <a:pt x="10876" y="2572"/>
                    <a:pt x="10418" y="2572"/>
                  </a:cubicBezTo>
                  <a:cubicBezTo>
                    <a:pt x="10348" y="2572"/>
                    <a:pt x="10279" y="2576"/>
                    <a:pt x="10211" y="2584"/>
                  </a:cubicBezTo>
                  <a:cubicBezTo>
                    <a:pt x="10266" y="2065"/>
                    <a:pt x="10097" y="1491"/>
                    <a:pt x="9807" y="977"/>
                  </a:cubicBezTo>
                  <a:cubicBezTo>
                    <a:pt x="9693" y="863"/>
                    <a:pt x="9578" y="803"/>
                    <a:pt x="9408" y="748"/>
                  </a:cubicBezTo>
                  <a:cubicBezTo>
                    <a:pt x="8835" y="748"/>
                    <a:pt x="8261" y="918"/>
                    <a:pt x="7802" y="1262"/>
                  </a:cubicBezTo>
                  <a:cubicBezTo>
                    <a:pt x="7573" y="748"/>
                    <a:pt x="7169" y="289"/>
                    <a:pt x="6655" y="60"/>
                  </a:cubicBezTo>
                  <a:cubicBezTo>
                    <a:pt x="6595" y="0"/>
                    <a:pt x="6540" y="0"/>
                    <a:pt x="6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9B688D8F-2F94-11F4-4265-7EA8CF297476}"/>
              </a:ext>
            </a:extLst>
          </p:cNvPr>
          <p:cNvSpPr/>
          <p:nvPr/>
        </p:nvSpPr>
        <p:spPr>
          <a:xfrm>
            <a:off x="157855" y="1167587"/>
            <a:ext cx="4206281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Permutational </a:t>
            </a:r>
            <a:r>
              <a:rPr lang="en-US" sz="1200" b="1" dirty="0" err="1">
                <a:solidFill>
                  <a:srgbClr val="000000"/>
                </a:solidFill>
                <a:latin typeface="Avenir Book" panose="02000503020000020003" pitchFamily="2" charset="0"/>
              </a:rPr>
              <a:t>Manova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 Analysis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on Capital Input, Labor Input and Intermediate Input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FE601D-FA7E-A426-E016-36A98A809CAA}"/>
              </a:ext>
            </a:extLst>
          </p:cNvPr>
          <p:cNvSpPr txBox="1"/>
          <p:nvPr/>
        </p:nvSpPr>
        <p:spPr>
          <a:xfrm>
            <a:off x="5153252" y="4119546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 err="1">
                <a:latin typeface="Avenir Book" panose="02000503020000020003" pitchFamily="2" charset="0"/>
              </a:rPr>
              <a:t>Labor</a:t>
            </a:r>
            <a:r>
              <a:rPr lang="it-IT" b="1" i="1" dirty="0">
                <a:latin typeface="Avenir Book" panose="02000503020000020003" pitchFamily="2" charset="0"/>
              </a:rPr>
              <a:t> Input</a:t>
            </a: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93732EA8-E413-38CF-95B3-39BD707A0C7C}"/>
              </a:ext>
            </a:extLst>
          </p:cNvPr>
          <p:cNvSpPr/>
          <p:nvPr/>
        </p:nvSpPr>
        <p:spPr>
          <a:xfrm>
            <a:off x="4801130" y="1370198"/>
            <a:ext cx="4206281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Clustering not only captures output distinctions but also reflects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statistically significant variations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 pitchFamily="2" charset="0"/>
              </a:rPr>
              <a:t>in the use of inputs</a:t>
            </a:r>
            <a:endParaRPr lang="it-IT" sz="12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algn="ctr"/>
            <a:endParaRPr lang="it-IT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DA89CB6B-9A8A-59BC-FC49-CDB93838B155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4364136" y="1502762"/>
            <a:ext cx="436994" cy="202611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B96A36-F0C1-34FA-2932-D2BDD10FDA8C}"/>
              </a:ext>
            </a:extLst>
          </p:cNvPr>
          <p:cNvSpPr txBox="1"/>
          <p:nvPr/>
        </p:nvSpPr>
        <p:spPr>
          <a:xfrm>
            <a:off x="-888076" y="4096464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Capital Input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2318546-E3F3-9717-F861-CF5BD67A6693}"/>
              </a:ext>
            </a:extLst>
          </p:cNvPr>
          <p:cNvSpPr txBox="1"/>
          <p:nvPr/>
        </p:nvSpPr>
        <p:spPr>
          <a:xfrm>
            <a:off x="2171967" y="2522723"/>
            <a:ext cx="4572000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latin typeface="Avenir Book" panose="02000503020000020003" pitchFamily="2" charset="0"/>
              </a:rPr>
              <a:t>Intermediate Input</a:t>
            </a:r>
          </a:p>
        </p:txBody>
      </p:sp>
      <p:pic>
        <p:nvPicPr>
          <p:cNvPr id="29" name="Immagine 28" descr="Immagine che contiene mappa, testo, atlante, World&#10;&#10;Descrizione generata automaticamente">
            <a:extLst>
              <a:ext uri="{FF2B5EF4-FFF2-40B4-BE49-F238E27FC236}">
                <a16:creationId xmlns:a16="http://schemas.microsoft.com/office/drawing/2014/main" id="{4C01EC78-EB48-3DD0-99ED-2FCD85E4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569" y="1837937"/>
            <a:ext cx="3847111" cy="2137284"/>
          </a:xfrm>
          <a:prstGeom prst="rect">
            <a:avLst/>
          </a:prstGeom>
        </p:spPr>
      </p:pic>
      <p:pic>
        <p:nvPicPr>
          <p:cNvPr id="31" name="Immagine 30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8FF56AA4-F570-AFCE-AD4A-CF0FFE386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712" y="2848110"/>
            <a:ext cx="3721842" cy="2067690"/>
          </a:xfrm>
          <a:prstGeom prst="rect">
            <a:avLst/>
          </a:prstGeom>
        </p:spPr>
      </p:pic>
      <p:pic>
        <p:nvPicPr>
          <p:cNvPr id="33" name="Immagine 32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5E3F70C7-1BA8-C7B4-BF15-62FE088BE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914" y="2135309"/>
            <a:ext cx="3893539" cy="2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>
                <a:latin typeface="Avenir Book" panose="02000503020000020003"/>
              </a:rPr>
              <a:t>Spatial Analysis</a:t>
            </a:r>
            <a:endParaRPr dirty="0">
              <a:latin typeface="Avenir Book" panose="02000503020000020003"/>
            </a:endParaRPr>
          </a:p>
        </p:txBody>
      </p:sp>
      <p:grpSp>
        <p:nvGrpSpPr>
          <p:cNvPr id="5" name="Google Shape;7896;p49">
            <a:extLst>
              <a:ext uri="{FF2B5EF4-FFF2-40B4-BE49-F238E27FC236}">
                <a16:creationId xmlns:a16="http://schemas.microsoft.com/office/drawing/2014/main" id="{DE51D78D-A35F-1B29-8F36-1E6321C92061}"/>
              </a:ext>
            </a:extLst>
          </p:cNvPr>
          <p:cNvGrpSpPr/>
          <p:nvPr/>
        </p:nvGrpSpPr>
        <p:grpSpPr>
          <a:xfrm>
            <a:off x="414000" y="554400"/>
            <a:ext cx="388715" cy="363808"/>
            <a:chOff x="1760450" y="4042525"/>
            <a:chExt cx="424500" cy="397300"/>
          </a:xfrm>
        </p:grpSpPr>
        <p:sp>
          <p:nvSpPr>
            <p:cNvPr id="6" name="Google Shape;7897;p49">
              <a:extLst>
                <a:ext uri="{FF2B5EF4-FFF2-40B4-BE49-F238E27FC236}">
                  <a16:creationId xmlns:a16="http://schemas.microsoft.com/office/drawing/2014/main" id="{6D11DA4A-D2F6-47B1-5B38-522ABB4763D2}"/>
                </a:ext>
              </a:extLst>
            </p:cNvPr>
            <p:cNvSpPr/>
            <p:nvPr/>
          </p:nvSpPr>
          <p:spPr>
            <a:xfrm>
              <a:off x="1760450" y="4042525"/>
              <a:ext cx="424500" cy="212800"/>
            </a:xfrm>
            <a:custGeom>
              <a:avLst/>
              <a:gdLst/>
              <a:ahLst/>
              <a:cxnLst/>
              <a:rect l="l" t="t" r="r" b="b"/>
              <a:pathLst>
                <a:path w="16980" h="8512" extrusionOk="0">
                  <a:moveTo>
                    <a:pt x="3961" y="0"/>
                  </a:moveTo>
                  <a:cubicBezTo>
                    <a:pt x="3786" y="0"/>
                    <a:pt x="3672" y="115"/>
                    <a:pt x="3557" y="229"/>
                  </a:cubicBezTo>
                  <a:lnTo>
                    <a:pt x="60" y="5048"/>
                  </a:lnTo>
                  <a:cubicBezTo>
                    <a:pt x="0" y="5108"/>
                    <a:pt x="0" y="5222"/>
                    <a:pt x="0" y="5337"/>
                  </a:cubicBezTo>
                  <a:lnTo>
                    <a:pt x="0" y="7976"/>
                  </a:lnTo>
                  <a:cubicBezTo>
                    <a:pt x="0" y="8205"/>
                    <a:pt x="115" y="8375"/>
                    <a:pt x="345" y="8490"/>
                  </a:cubicBezTo>
                  <a:cubicBezTo>
                    <a:pt x="386" y="8504"/>
                    <a:pt x="431" y="8511"/>
                    <a:pt x="477" y="8511"/>
                  </a:cubicBezTo>
                  <a:cubicBezTo>
                    <a:pt x="625" y="8511"/>
                    <a:pt x="789" y="8435"/>
                    <a:pt x="918" y="8260"/>
                  </a:cubicBezTo>
                  <a:lnTo>
                    <a:pt x="4993" y="2639"/>
                  </a:lnTo>
                  <a:lnTo>
                    <a:pt x="11992" y="2639"/>
                  </a:lnTo>
                  <a:lnTo>
                    <a:pt x="16122" y="8260"/>
                  </a:lnTo>
                  <a:cubicBezTo>
                    <a:pt x="16167" y="8403"/>
                    <a:pt x="16328" y="8506"/>
                    <a:pt x="16511" y="8506"/>
                  </a:cubicBezTo>
                  <a:cubicBezTo>
                    <a:pt x="16552" y="8506"/>
                    <a:pt x="16594" y="8501"/>
                    <a:pt x="16636" y="8490"/>
                  </a:cubicBezTo>
                  <a:cubicBezTo>
                    <a:pt x="16865" y="8375"/>
                    <a:pt x="16980" y="8205"/>
                    <a:pt x="16980" y="7976"/>
                  </a:cubicBezTo>
                  <a:lnTo>
                    <a:pt x="16980" y="5337"/>
                  </a:lnTo>
                  <a:cubicBezTo>
                    <a:pt x="16980" y="5222"/>
                    <a:pt x="16980" y="5108"/>
                    <a:pt x="16925" y="5048"/>
                  </a:cubicBezTo>
                  <a:lnTo>
                    <a:pt x="13423" y="229"/>
                  </a:lnTo>
                  <a:cubicBezTo>
                    <a:pt x="13368" y="115"/>
                    <a:pt x="13194" y="0"/>
                    <a:pt x="13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98;p49">
              <a:extLst>
                <a:ext uri="{FF2B5EF4-FFF2-40B4-BE49-F238E27FC236}">
                  <a16:creationId xmlns:a16="http://schemas.microsoft.com/office/drawing/2014/main" id="{D0BB0F5F-ED11-315D-E9A7-46BBE156621A}"/>
                </a:ext>
              </a:extLst>
            </p:cNvPr>
            <p:cNvSpPr/>
            <p:nvPr/>
          </p:nvSpPr>
          <p:spPr>
            <a:xfrm>
              <a:off x="1892375" y="4293525"/>
              <a:ext cx="67500" cy="146300"/>
            </a:xfrm>
            <a:custGeom>
              <a:avLst/>
              <a:gdLst/>
              <a:ahLst/>
              <a:cxnLst/>
              <a:rect l="l" t="t" r="r" b="b"/>
              <a:pathLst>
                <a:path w="2700" h="5852" extrusionOk="0">
                  <a:moveTo>
                    <a:pt x="1093" y="1"/>
                  </a:moveTo>
                  <a:cubicBezTo>
                    <a:pt x="460" y="1"/>
                    <a:pt x="1" y="460"/>
                    <a:pt x="1" y="1088"/>
                  </a:cubicBezTo>
                  <a:lnTo>
                    <a:pt x="1" y="5852"/>
                  </a:lnTo>
                  <a:lnTo>
                    <a:pt x="2699" y="5852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99;p49">
              <a:extLst>
                <a:ext uri="{FF2B5EF4-FFF2-40B4-BE49-F238E27FC236}">
                  <a16:creationId xmlns:a16="http://schemas.microsoft.com/office/drawing/2014/main" id="{2F2233E5-5F5E-3D4E-4685-C66075AEDFB3}"/>
                </a:ext>
              </a:extLst>
            </p:cNvPr>
            <p:cNvSpPr/>
            <p:nvPr/>
          </p:nvSpPr>
          <p:spPr>
            <a:xfrm>
              <a:off x="1985650" y="4293525"/>
              <a:ext cx="68875" cy="146300"/>
            </a:xfrm>
            <a:custGeom>
              <a:avLst/>
              <a:gdLst/>
              <a:ahLst/>
              <a:cxnLst/>
              <a:rect l="l" t="t" r="r" b="b"/>
              <a:pathLst>
                <a:path w="2755" h="5852" extrusionOk="0">
                  <a:moveTo>
                    <a:pt x="1" y="1"/>
                  </a:moveTo>
                  <a:lnTo>
                    <a:pt x="1" y="5852"/>
                  </a:lnTo>
                  <a:lnTo>
                    <a:pt x="2754" y="5852"/>
                  </a:lnTo>
                  <a:lnTo>
                    <a:pt x="2754" y="1088"/>
                  </a:lnTo>
                  <a:cubicBezTo>
                    <a:pt x="2754" y="460"/>
                    <a:pt x="2235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00;p49">
              <a:extLst>
                <a:ext uri="{FF2B5EF4-FFF2-40B4-BE49-F238E27FC236}">
                  <a16:creationId xmlns:a16="http://schemas.microsoft.com/office/drawing/2014/main" id="{2757C093-D156-E085-2BF0-AC79970C8933}"/>
                </a:ext>
              </a:extLst>
            </p:cNvPr>
            <p:cNvSpPr/>
            <p:nvPr/>
          </p:nvSpPr>
          <p:spPr>
            <a:xfrm>
              <a:off x="1800600" y="4132925"/>
              <a:ext cx="344200" cy="306900"/>
            </a:xfrm>
            <a:custGeom>
              <a:avLst/>
              <a:gdLst/>
              <a:ahLst/>
              <a:cxnLst/>
              <a:rect l="l" t="t" r="r" b="b"/>
              <a:pathLst>
                <a:path w="13768" h="12276" extrusionOk="0">
                  <a:moveTo>
                    <a:pt x="6884" y="1147"/>
                  </a:moveTo>
                  <a:cubicBezTo>
                    <a:pt x="7747" y="1147"/>
                    <a:pt x="8435" y="1836"/>
                    <a:pt x="8435" y="2694"/>
                  </a:cubicBezTo>
                  <a:cubicBezTo>
                    <a:pt x="8435" y="3557"/>
                    <a:pt x="7747" y="4245"/>
                    <a:pt x="6884" y="4245"/>
                  </a:cubicBezTo>
                  <a:cubicBezTo>
                    <a:pt x="6026" y="4245"/>
                    <a:pt x="5338" y="3557"/>
                    <a:pt x="5338" y="2694"/>
                  </a:cubicBezTo>
                  <a:cubicBezTo>
                    <a:pt x="5338" y="1836"/>
                    <a:pt x="6026" y="1147"/>
                    <a:pt x="6884" y="1147"/>
                  </a:cubicBezTo>
                  <a:close/>
                  <a:moveTo>
                    <a:pt x="3901" y="0"/>
                  </a:moveTo>
                  <a:lnTo>
                    <a:pt x="115" y="5278"/>
                  </a:lnTo>
                  <a:cubicBezTo>
                    <a:pt x="60" y="5278"/>
                    <a:pt x="1" y="5333"/>
                    <a:pt x="1" y="5392"/>
                  </a:cubicBezTo>
                  <a:lnTo>
                    <a:pt x="1" y="11757"/>
                  </a:lnTo>
                  <a:cubicBezTo>
                    <a:pt x="1" y="12046"/>
                    <a:pt x="230" y="12276"/>
                    <a:pt x="459" y="12276"/>
                  </a:cubicBezTo>
                  <a:lnTo>
                    <a:pt x="2639" y="12276"/>
                  </a:lnTo>
                  <a:lnTo>
                    <a:pt x="2639" y="7512"/>
                  </a:lnTo>
                  <a:cubicBezTo>
                    <a:pt x="2639" y="6365"/>
                    <a:pt x="3617" y="5392"/>
                    <a:pt x="4764" y="5392"/>
                  </a:cubicBezTo>
                  <a:lnTo>
                    <a:pt x="9009" y="5392"/>
                  </a:lnTo>
                  <a:cubicBezTo>
                    <a:pt x="10211" y="5392"/>
                    <a:pt x="11129" y="6365"/>
                    <a:pt x="11129" y="7512"/>
                  </a:cubicBezTo>
                  <a:lnTo>
                    <a:pt x="11129" y="12276"/>
                  </a:lnTo>
                  <a:lnTo>
                    <a:pt x="13309" y="12276"/>
                  </a:lnTo>
                  <a:cubicBezTo>
                    <a:pt x="13598" y="12276"/>
                    <a:pt x="13768" y="12046"/>
                    <a:pt x="13768" y="11757"/>
                  </a:cubicBezTo>
                  <a:lnTo>
                    <a:pt x="13768" y="5392"/>
                  </a:lnTo>
                  <a:cubicBezTo>
                    <a:pt x="13768" y="5333"/>
                    <a:pt x="13713" y="5278"/>
                    <a:pt x="13713" y="5278"/>
                  </a:cubicBezTo>
                  <a:lnTo>
                    <a:pt x="98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01;p49">
              <a:extLst>
                <a:ext uri="{FF2B5EF4-FFF2-40B4-BE49-F238E27FC236}">
                  <a16:creationId xmlns:a16="http://schemas.microsoft.com/office/drawing/2014/main" id="{2AD60716-066E-CC5C-288B-6252D578F243}"/>
                </a:ext>
              </a:extLst>
            </p:cNvPr>
            <p:cNvSpPr/>
            <p:nvPr/>
          </p:nvSpPr>
          <p:spPr>
            <a:xfrm>
              <a:off x="1958350" y="41859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90" y="0"/>
                    <a:pt x="0" y="289"/>
                    <a:pt x="0" y="574"/>
                  </a:cubicBezTo>
                  <a:cubicBezTo>
                    <a:pt x="0" y="918"/>
                    <a:pt x="290" y="1148"/>
                    <a:pt x="574" y="1148"/>
                  </a:cubicBezTo>
                  <a:cubicBezTo>
                    <a:pt x="918" y="1148"/>
                    <a:pt x="1148" y="918"/>
                    <a:pt x="1148" y="574"/>
                  </a:cubicBezTo>
                  <a:cubicBezTo>
                    <a:pt x="1148" y="289"/>
                    <a:pt x="918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EEE464C8-DFC1-6F6A-10E4-5666C1E5013B}"/>
              </a:ext>
            </a:extLst>
          </p:cNvPr>
          <p:cNvSpPr/>
          <p:nvPr/>
        </p:nvSpPr>
        <p:spPr>
          <a:xfrm>
            <a:off x="136590" y="1284545"/>
            <a:ext cx="4206281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 dirty="0">
                <a:solidFill>
                  <a:srgbClr val="000000"/>
                </a:solidFill>
                <a:latin typeface="Avenir Book" panose="02000503020000020003"/>
              </a:rPr>
              <a:t>Spatial GAM </a:t>
            </a:r>
            <a:r>
              <a:rPr lang="it-IT" sz="1200" dirty="0">
                <a:solidFill>
                  <a:srgbClr val="000000"/>
                </a:solidFill>
                <a:latin typeface="Avenir Book" panose="02000503020000020003"/>
              </a:rPr>
              <a:t>to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 identify regions with the highest sales of agricultural commodities</a:t>
            </a:r>
            <a:endParaRPr lang="it-IT" sz="12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EF2ED409-002D-5433-6FA6-0586DD73ABCC}"/>
              </a:ext>
            </a:extLst>
          </p:cNvPr>
          <p:cNvSpPr/>
          <p:nvPr/>
        </p:nvSpPr>
        <p:spPr>
          <a:xfrm>
            <a:off x="4801130" y="1285137"/>
            <a:ext cx="4206281" cy="670350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Areas with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high sales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could indicate regions with a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strong demand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for agricultural commodities and a </a:t>
            </a:r>
            <a:r>
              <a:rPr lang="en-US" sz="1200" b="1" dirty="0">
                <a:solidFill>
                  <a:srgbClr val="000000"/>
                </a:solidFill>
                <a:latin typeface="Avenir Book" panose="02000503020000020003"/>
              </a:rPr>
              <a:t>higher necessity </a:t>
            </a:r>
            <a:r>
              <a:rPr lang="en-US" sz="1200" dirty="0">
                <a:solidFill>
                  <a:srgbClr val="000000"/>
                </a:solidFill>
                <a:latin typeface="Avenir Book" panose="02000503020000020003"/>
              </a:rPr>
              <a:t>for agricultural productivity</a:t>
            </a:r>
            <a:endParaRPr lang="it-IT" sz="12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2604E09F-FB31-CB9E-3E28-F00B279884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342871" y="1619720"/>
            <a:ext cx="458259" cy="592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CA85DA1C-DFFE-BF91-555B-784A457B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548" y="2066439"/>
            <a:ext cx="5223149" cy="6703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86DB341-5C2A-3CE4-B17C-C5415D48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73" y="3004468"/>
            <a:ext cx="3927015" cy="1852204"/>
          </a:xfrm>
          <a:prstGeom prst="rect">
            <a:avLst/>
          </a:prstGeom>
          <a:effectLst>
            <a:outerShdw blurRad="50800" dist="38100" dir="3900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B4F8613-7517-40D7-6AD8-8F2C803A2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19" y="3004468"/>
            <a:ext cx="3565309" cy="1852204"/>
          </a:xfrm>
          <a:prstGeom prst="rect">
            <a:avLst/>
          </a:prstGeom>
          <a:effectLst>
            <a:outerShdw blurRad="50800" dist="38100" dir="3900000" algn="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3144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1">
            <a:extLst>
              <a:ext uri="{FF2B5EF4-FFF2-40B4-BE49-F238E27FC236}">
                <a16:creationId xmlns:a16="http://schemas.microsoft.com/office/drawing/2014/main" id="{E6EE5901-738E-1B11-DF8D-867BC4EADD7C}"/>
              </a:ext>
            </a:extLst>
          </p:cNvPr>
          <p:cNvSpPr/>
          <p:nvPr/>
        </p:nvSpPr>
        <p:spPr>
          <a:xfrm>
            <a:off x="1328594" y="1578375"/>
            <a:ext cx="2532578" cy="993375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 err="1">
                <a:solidFill>
                  <a:srgbClr val="000000"/>
                </a:solidFill>
                <a:latin typeface="Avenir Book" panose="02000503020000020003"/>
              </a:rPr>
              <a:t>Changes</a:t>
            </a:r>
            <a:r>
              <a:rPr lang="it-IT" b="1" dirty="0">
                <a:solidFill>
                  <a:srgbClr val="000000"/>
                </a:solidFill>
                <a:latin typeface="Avenir Book" panose="02000503020000020003"/>
              </a:rPr>
              <a:t> In Input </a:t>
            </a:r>
            <a:r>
              <a:rPr lang="it-IT" b="1" dirty="0" err="1">
                <a:solidFill>
                  <a:srgbClr val="000000"/>
                </a:solidFill>
                <a:latin typeface="Avenir Book" panose="02000503020000020003"/>
              </a:rPr>
              <a:t>Usage</a:t>
            </a:r>
            <a:endParaRPr lang="it-IT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endParaRPr lang="it-IT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it-IT" dirty="0" err="1">
                <a:solidFill>
                  <a:srgbClr val="000000"/>
                </a:solidFill>
                <a:latin typeface="Avenir Book" panose="02000503020000020003"/>
              </a:rPr>
              <a:t>Permutational</a:t>
            </a:r>
            <a:r>
              <a:rPr lang="it-IT" dirty="0">
                <a:solidFill>
                  <a:srgbClr val="000000"/>
                </a:solidFill>
                <a:latin typeface="Avenir Book" panose="02000503020000020003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venir Book" panose="02000503020000020003"/>
              </a:rPr>
              <a:t>Tests</a:t>
            </a:r>
            <a:endParaRPr lang="it-IT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554AC97E-79A6-6C2F-DBB7-68AFF5017D4C}"/>
              </a:ext>
            </a:extLst>
          </p:cNvPr>
          <p:cNvSpPr/>
          <p:nvPr/>
        </p:nvSpPr>
        <p:spPr>
          <a:xfrm rot="5400000">
            <a:off x="2465196" y="2013845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 err="1">
                <a:latin typeface="Avenir Book"/>
              </a:rPr>
              <a:t>Conclusions</a:t>
            </a:r>
            <a:endParaRPr dirty="0">
              <a:latin typeface="Avenir Book"/>
            </a:endParaRPr>
          </a:p>
        </p:txBody>
      </p:sp>
      <p:grpSp>
        <p:nvGrpSpPr>
          <p:cNvPr id="2" name="Google Shape;6971;p34">
            <a:extLst>
              <a:ext uri="{FF2B5EF4-FFF2-40B4-BE49-F238E27FC236}">
                <a16:creationId xmlns:a16="http://schemas.microsoft.com/office/drawing/2014/main" id="{640DFA96-E026-B632-4B24-3884B8A9E8F6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3" name="Google Shape;6972;p34">
              <a:extLst>
                <a:ext uri="{FF2B5EF4-FFF2-40B4-BE49-F238E27FC236}">
                  <a16:creationId xmlns:a16="http://schemas.microsoft.com/office/drawing/2014/main" id="{DB7E3C84-05E4-E55D-BE52-DF5142B499B5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73;p34">
              <a:extLst>
                <a:ext uri="{FF2B5EF4-FFF2-40B4-BE49-F238E27FC236}">
                  <a16:creationId xmlns:a16="http://schemas.microsoft.com/office/drawing/2014/main" id="{B92DAFA0-6AF3-3EE5-0B7F-04A38FBD77DB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74;p34">
              <a:extLst>
                <a:ext uri="{FF2B5EF4-FFF2-40B4-BE49-F238E27FC236}">
                  <a16:creationId xmlns:a16="http://schemas.microsoft.com/office/drawing/2014/main" id="{11B44833-7B3E-6EB1-5CED-3453EFA0C8D3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5;p34">
              <a:extLst>
                <a:ext uri="{FF2B5EF4-FFF2-40B4-BE49-F238E27FC236}">
                  <a16:creationId xmlns:a16="http://schemas.microsoft.com/office/drawing/2014/main" id="{D2427EDC-4B15-726B-3D7E-0B119F8717B6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76;p34">
              <a:extLst>
                <a:ext uri="{FF2B5EF4-FFF2-40B4-BE49-F238E27FC236}">
                  <a16:creationId xmlns:a16="http://schemas.microsoft.com/office/drawing/2014/main" id="{BC642D98-2833-91C6-FE1A-1B2AFBB8D2B8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7;p34">
              <a:extLst>
                <a:ext uri="{FF2B5EF4-FFF2-40B4-BE49-F238E27FC236}">
                  <a16:creationId xmlns:a16="http://schemas.microsoft.com/office/drawing/2014/main" id="{7679A401-2837-30AC-F76E-7F39CE502EAA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6781;p31">
            <a:extLst>
              <a:ext uri="{FF2B5EF4-FFF2-40B4-BE49-F238E27FC236}">
                <a16:creationId xmlns:a16="http://schemas.microsoft.com/office/drawing/2014/main" id="{7FD87175-B3DC-CEA9-4C66-55FBA4F38D9A}"/>
              </a:ext>
            </a:extLst>
          </p:cNvPr>
          <p:cNvSpPr txBox="1">
            <a:spLocks/>
          </p:cNvSpPr>
          <p:nvPr/>
        </p:nvSpPr>
        <p:spPr>
          <a:xfrm>
            <a:off x="319560" y="1905531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dirty="0">
                <a:solidFill>
                  <a:schemeClr val="accent4"/>
                </a:solidFill>
                <a:latin typeface="Bungee" panose="020B0604020202020204" charset="0"/>
              </a:rPr>
              <a:t>01</a:t>
            </a:r>
          </a:p>
        </p:txBody>
      </p:sp>
      <p:sp>
        <p:nvSpPr>
          <p:cNvPr id="76" name="Google Shape;6781;p31">
            <a:extLst>
              <a:ext uri="{FF2B5EF4-FFF2-40B4-BE49-F238E27FC236}">
                <a16:creationId xmlns:a16="http://schemas.microsoft.com/office/drawing/2014/main" id="{BCBC0681-D9C2-E20D-A974-5CB0BED5DB77}"/>
              </a:ext>
            </a:extLst>
          </p:cNvPr>
          <p:cNvSpPr txBox="1">
            <a:spLocks/>
          </p:cNvSpPr>
          <p:nvPr/>
        </p:nvSpPr>
        <p:spPr>
          <a:xfrm>
            <a:off x="319109" y="4123510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dirty="0">
                <a:solidFill>
                  <a:schemeClr val="accent4"/>
                </a:solidFill>
                <a:latin typeface="Bungee" panose="020B0604020202020204" charset="0"/>
              </a:rPr>
              <a:t>03</a:t>
            </a:r>
          </a:p>
        </p:txBody>
      </p:sp>
      <p:sp>
        <p:nvSpPr>
          <p:cNvPr id="77" name="Google Shape;6781;p31">
            <a:extLst>
              <a:ext uri="{FF2B5EF4-FFF2-40B4-BE49-F238E27FC236}">
                <a16:creationId xmlns:a16="http://schemas.microsoft.com/office/drawing/2014/main" id="{9F3BD2DE-DC24-22CF-1787-997E9503E357}"/>
              </a:ext>
            </a:extLst>
          </p:cNvPr>
          <p:cNvSpPr txBox="1">
            <a:spLocks/>
          </p:cNvSpPr>
          <p:nvPr/>
        </p:nvSpPr>
        <p:spPr>
          <a:xfrm>
            <a:off x="319560" y="2909621"/>
            <a:ext cx="734700" cy="48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2500" dirty="0">
                <a:solidFill>
                  <a:schemeClr val="accent4"/>
                </a:solidFill>
                <a:latin typeface="Bungee" panose="020B0604020202020204" charset="0"/>
              </a:rPr>
              <a:t>02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531A0E42-F3A5-1209-256C-8BF1BDF142BA}"/>
              </a:ext>
            </a:extLst>
          </p:cNvPr>
          <p:cNvSpPr txBox="1"/>
          <p:nvPr/>
        </p:nvSpPr>
        <p:spPr>
          <a:xfrm>
            <a:off x="1423485" y="1067803"/>
            <a:ext cx="2034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venir Book" panose="02000503020000020003"/>
              </a:rPr>
              <a:t>Conclusions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6A2ED308-4F53-0CCA-4594-32795C223CE2}"/>
              </a:ext>
            </a:extLst>
          </p:cNvPr>
          <p:cNvCxnSpPr>
            <a:cxnSpLocks/>
          </p:cNvCxnSpPr>
          <p:nvPr/>
        </p:nvCxnSpPr>
        <p:spPr>
          <a:xfrm>
            <a:off x="4727274" y="1690777"/>
            <a:ext cx="0" cy="3050290"/>
          </a:xfrm>
          <a:prstGeom prst="line">
            <a:avLst/>
          </a:prstGeom>
          <a:ln w="44450">
            <a:solidFill>
              <a:srgbClr val="3F8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665E0E5-168B-7698-F5DC-F9CDAC9201CC}"/>
              </a:ext>
            </a:extLst>
          </p:cNvPr>
          <p:cNvSpPr txBox="1"/>
          <p:nvPr/>
        </p:nvSpPr>
        <p:spPr>
          <a:xfrm>
            <a:off x="5000574" y="1067803"/>
            <a:ext cx="305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venir Book" panose="02000503020000020003"/>
              </a:rPr>
              <a:t>Further Developments</a:t>
            </a:r>
          </a:p>
        </p:txBody>
      </p:sp>
      <p:sp>
        <p:nvSpPr>
          <p:cNvPr id="86" name="Rectangle: Rounded Corners 1">
            <a:extLst>
              <a:ext uri="{FF2B5EF4-FFF2-40B4-BE49-F238E27FC236}">
                <a16:creationId xmlns:a16="http://schemas.microsoft.com/office/drawing/2014/main" id="{36224AD6-602B-25E5-911E-0346C0F9DF2D}"/>
              </a:ext>
            </a:extLst>
          </p:cNvPr>
          <p:cNvSpPr/>
          <p:nvPr/>
        </p:nvSpPr>
        <p:spPr>
          <a:xfrm>
            <a:off x="1269676" y="2751278"/>
            <a:ext cx="2663970" cy="987771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venir Book" panose="02000503020000020003"/>
              </a:rPr>
              <a:t>P</a:t>
            </a:r>
            <a:r>
              <a:rPr lang="en-US" sz="1400" b="1" dirty="0">
                <a:solidFill>
                  <a:srgbClr val="000000"/>
                </a:solidFill>
                <a:latin typeface="Avenir Book" panose="02000503020000020003"/>
              </a:rPr>
              <a:t>rimary drivers of the agricultural sector</a:t>
            </a:r>
          </a:p>
          <a:p>
            <a:pPr algn="ctr"/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GAM + Bootstraps Intervals</a:t>
            </a:r>
            <a:endParaRPr lang="en-US" sz="14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BAEDEA1F-7D8F-EE23-30D6-E704A74A49CF}"/>
              </a:ext>
            </a:extLst>
          </p:cNvPr>
          <p:cNvSpPr/>
          <p:nvPr/>
        </p:nvSpPr>
        <p:spPr>
          <a:xfrm rot="5400000">
            <a:off x="2461752" y="3287623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Rectangle: Rounded Corners 1">
            <a:extLst>
              <a:ext uri="{FF2B5EF4-FFF2-40B4-BE49-F238E27FC236}">
                <a16:creationId xmlns:a16="http://schemas.microsoft.com/office/drawing/2014/main" id="{FF6A8B11-7192-4A52-2BA1-BC9DF4D8BFE3}"/>
              </a:ext>
            </a:extLst>
          </p:cNvPr>
          <p:cNvSpPr/>
          <p:nvPr/>
        </p:nvSpPr>
        <p:spPr>
          <a:xfrm>
            <a:off x="1269675" y="3918577"/>
            <a:ext cx="2707099" cy="1062098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venir Book" panose="02000503020000020003"/>
              </a:rPr>
              <a:t>Spatial Agricultural Trends</a:t>
            </a:r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endParaRPr lang="en-US" sz="1400" b="1" dirty="0">
              <a:solidFill>
                <a:srgbClr val="000000"/>
              </a:solidFill>
              <a:latin typeface="Avenir Book" panose="02000503020000020003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Permutational </a:t>
            </a:r>
            <a:r>
              <a:rPr lang="en-US" dirty="0" err="1">
                <a:solidFill>
                  <a:srgbClr val="000000"/>
                </a:solidFill>
                <a:latin typeface="Avenir Book" panose="02000503020000020003"/>
              </a:rPr>
              <a:t>Manova</a:t>
            </a:r>
            <a:r>
              <a:rPr lang="en-US" dirty="0">
                <a:solidFill>
                  <a:srgbClr val="000000"/>
                </a:solidFill>
                <a:latin typeface="Avenir Book" panose="02000503020000020003"/>
              </a:rPr>
              <a:t>+ Spatial GAM</a:t>
            </a:r>
            <a:endParaRPr lang="en-US" sz="1400" dirty="0">
              <a:solidFill>
                <a:srgbClr val="000000"/>
              </a:solidFill>
              <a:latin typeface="Avenir Book" panose="02000503020000020003"/>
            </a:endParaRPr>
          </a:p>
        </p:txBody>
      </p:sp>
      <p:sp>
        <p:nvSpPr>
          <p:cNvPr id="89" name="Freccia a destra 88">
            <a:extLst>
              <a:ext uri="{FF2B5EF4-FFF2-40B4-BE49-F238E27FC236}">
                <a16:creationId xmlns:a16="http://schemas.microsoft.com/office/drawing/2014/main" id="{AB78F6C0-0582-BC5C-685F-34B5832F0302}"/>
              </a:ext>
            </a:extLst>
          </p:cNvPr>
          <p:cNvSpPr/>
          <p:nvPr/>
        </p:nvSpPr>
        <p:spPr>
          <a:xfrm rot="5400000">
            <a:off x="2461751" y="4430580"/>
            <a:ext cx="158670" cy="122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F3DB741-0E50-7734-7C43-34A91FA62498}"/>
              </a:ext>
            </a:extLst>
          </p:cNvPr>
          <p:cNvSpPr txBox="1"/>
          <p:nvPr/>
        </p:nvSpPr>
        <p:spPr>
          <a:xfrm>
            <a:off x="5088365" y="1878745"/>
            <a:ext cx="35282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latin typeface="Avenir Book" panose="02000503020000020003"/>
              </a:rPr>
              <a:t>Include in the analysis external factors, such us weather conditions or characteristics of the soil</a:t>
            </a:r>
          </a:p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endParaRPr lang="en-US" sz="1800" dirty="0">
              <a:latin typeface="Avenir Book" panose="02000503020000020003"/>
            </a:endParaRPr>
          </a:p>
          <a:p>
            <a:pPr marL="285750" indent="-285750"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latin typeface="Avenir Book" panose="02000503020000020003"/>
              </a:rPr>
              <a:t>Employ more sophisticated modeling techniques to understand complexity of the dynamics of agricultural systems</a:t>
            </a:r>
            <a:endParaRPr lang="it-IT" sz="1800" dirty="0"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53227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4" name="Google Shape;7164;p38"/>
          <p:cNvGrpSpPr/>
          <p:nvPr/>
        </p:nvGrpSpPr>
        <p:grpSpPr>
          <a:xfrm>
            <a:off x="6786462" y="371986"/>
            <a:ext cx="2262144" cy="1757064"/>
            <a:chOff x="4746950" y="1164525"/>
            <a:chExt cx="1323975" cy="1028425"/>
          </a:xfrm>
        </p:grpSpPr>
        <p:sp>
          <p:nvSpPr>
            <p:cNvPr id="7165" name="Google Shape;7165;p38"/>
            <p:cNvSpPr/>
            <p:nvPr/>
          </p:nvSpPr>
          <p:spPr>
            <a:xfrm>
              <a:off x="5979900" y="1815300"/>
              <a:ext cx="91025" cy="77850"/>
            </a:xfrm>
            <a:custGeom>
              <a:avLst/>
              <a:gdLst/>
              <a:ahLst/>
              <a:cxnLst/>
              <a:rect l="l" t="t" r="r" b="b"/>
              <a:pathLst>
                <a:path w="3641" h="3114" extrusionOk="0">
                  <a:moveTo>
                    <a:pt x="1067" y="0"/>
                  </a:moveTo>
                  <a:lnTo>
                    <a:pt x="1067" y="93"/>
                  </a:lnTo>
                  <a:cubicBezTo>
                    <a:pt x="1330" y="534"/>
                    <a:pt x="1330" y="981"/>
                    <a:pt x="1152" y="1515"/>
                  </a:cubicBezTo>
                  <a:cubicBezTo>
                    <a:pt x="975" y="1955"/>
                    <a:pt x="534" y="2311"/>
                    <a:pt x="86" y="2403"/>
                  </a:cubicBezTo>
                  <a:lnTo>
                    <a:pt x="1" y="2403"/>
                  </a:lnTo>
                  <a:lnTo>
                    <a:pt x="1" y="2581"/>
                  </a:lnTo>
                  <a:cubicBezTo>
                    <a:pt x="264" y="2759"/>
                    <a:pt x="442" y="2844"/>
                    <a:pt x="534" y="3114"/>
                  </a:cubicBezTo>
                  <a:lnTo>
                    <a:pt x="3640" y="3114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8"/>
            <p:cNvSpPr/>
            <p:nvPr/>
          </p:nvSpPr>
          <p:spPr>
            <a:xfrm>
              <a:off x="4818050" y="1233300"/>
              <a:ext cx="1019725" cy="384400"/>
            </a:xfrm>
            <a:custGeom>
              <a:avLst/>
              <a:gdLst/>
              <a:ahLst/>
              <a:cxnLst/>
              <a:rect l="l" t="t" r="r" b="b"/>
              <a:pathLst>
                <a:path w="40789" h="15376" extrusionOk="0">
                  <a:moveTo>
                    <a:pt x="21681" y="0"/>
                  </a:moveTo>
                  <a:lnTo>
                    <a:pt x="19107" y="11907"/>
                  </a:lnTo>
                  <a:lnTo>
                    <a:pt x="12532" y="12533"/>
                  </a:lnTo>
                  <a:lnTo>
                    <a:pt x="11729" y="12618"/>
                  </a:lnTo>
                  <a:lnTo>
                    <a:pt x="11729" y="11374"/>
                  </a:lnTo>
                  <a:cubicBezTo>
                    <a:pt x="11729" y="10933"/>
                    <a:pt x="11551" y="10485"/>
                    <a:pt x="11288" y="10222"/>
                  </a:cubicBezTo>
                  <a:lnTo>
                    <a:pt x="11288" y="4002"/>
                  </a:lnTo>
                  <a:lnTo>
                    <a:pt x="11999" y="4002"/>
                  </a:lnTo>
                  <a:cubicBezTo>
                    <a:pt x="11999" y="3469"/>
                    <a:pt x="11551" y="3114"/>
                    <a:pt x="11110" y="3114"/>
                  </a:cubicBezTo>
                  <a:lnTo>
                    <a:pt x="10130" y="3114"/>
                  </a:lnTo>
                  <a:cubicBezTo>
                    <a:pt x="9689" y="3114"/>
                    <a:pt x="9241" y="3469"/>
                    <a:pt x="9241" y="4002"/>
                  </a:cubicBezTo>
                  <a:lnTo>
                    <a:pt x="9774" y="4002"/>
                  </a:lnTo>
                  <a:lnTo>
                    <a:pt x="9774" y="10045"/>
                  </a:lnTo>
                  <a:cubicBezTo>
                    <a:pt x="9774" y="10130"/>
                    <a:pt x="9689" y="10222"/>
                    <a:pt x="9596" y="10308"/>
                  </a:cubicBezTo>
                  <a:cubicBezTo>
                    <a:pt x="9333" y="10578"/>
                    <a:pt x="9241" y="10933"/>
                    <a:pt x="9241" y="11374"/>
                  </a:cubicBezTo>
                  <a:lnTo>
                    <a:pt x="9241" y="12796"/>
                  </a:lnTo>
                  <a:lnTo>
                    <a:pt x="92" y="13599"/>
                  </a:lnTo>
                  <a:lnTo>
                    <a:pt x="0" y="13599"/>
                  </a:lnTo>
                  <a:lnTo>
                    <a:pt x="0" y="15376"/>
                  </a:lnTo>
                  <a:lnTo>
                    <a:pt x="18752" y="13954"/>
                  </a:lnTo>
                  <a:lnTo>
                    <a:pt x="19548" y="10663"/>
                  </a:lnTo>
                  <a:lnTo>
                    <a:pt x="21062" y="10663"/>
                  </a:lnTo>
                  <a:lnTo>
                    <a:pt x="21062" y="10578"/>
                  </a:lnTo>
                  <a:lnTo>
                    <a:pt x="22839" y="1159"/>
                  </a:lnTo>
                  <a:lnTo>
                    <a:pt x="32080" y="1159"/>
                  </a:lnTo>
                  <a:lnTo>
                    <a:pt x="31988" y="1244"/>
                  </a:lnTo>
                  <a:lnTo>
                    <a:pt x="32166" y="1337"/>
                  </a:lnTo>
                  <a:lnTo>
                    <a:pt x="31988" y="10578"/>
                  </a:lnTo>
                  <a:lnTo>
                    <a:pt x="33587" y="10578"/>
                  </a:lnTo>
                  <a:lnTo>
                    <a:pt x="33587" y="1337"/>
                  </a:lnTo>
                  <a:lnTo>
                    <a:pt x="38030" y="1337"/>
                  </a:lnTo>
                  <a:lnTo>
                    <a:pt x="39096" y="10663"/>
                  </a:lnTo>
                  <a:lnTo>
                    <a:pt x="40788" y="10663"/>
                  </a:lnTo>
                  <a:lnTo>
                    <a:pt x="39544" y="356"/>
                  </a:lnTo>
                  <a:lnTo>
                    <a:pt x="39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8"/>
            <p:cNvSpPr/>
            <p:nvPr/>
          </p:nvSpPr>
          <p:spPr>
            <a:xfrm>
              <a:off x="4818050" y="1568400"/>
              <a:ext cx="1030725" cy="395850"/>
            </a:xfrm>
            <a:custGeom>
              <a:avLst/>
              <a:gdLst/>
              <a:ahLst/>
              <a:cxnLst/>
              <a:rect l="l" t="t" r="r" b="b"/>
              <a:pathLst>
                <a:path w="41229" h="15834" extrusionOk="0">
                  <a:moveTo>
                    <a:pt x="5957" y="4190"/>
                  </a:moveTo>
                  <a:lnTo>
                    <a:pt x="6042" y="5967"/>
                  </a:lnTo>
                  <a:cubicBezTo>
                    <a:pt x="5601" y="5967"/>
                    <a:pt x="5068" y="6059"/>
                    <a:pt x="4620" y="6145"/>
                  </a:cubicBezTo>
                  <a:lnTo>
                    <a:pt x="4535" y="4282"/>
                  </a:lnTo>
                  <a:lnTo>
                    <a:pt x="5957" y="4190"/>
                  </a:lnTo>
                  <a:close/>
                  <a:moveTo>
                    <a:pt x="8445" y="4012"/>
                  </a:moveTo>
                  <a:lnTo>
                    <a:pt x="8623" y="6237"/>
                  </a:lnTo>
                  <a:cubicBezTo>
                    <a:pt x="8175" y="6145"/>
                    <a:pt x="7642" y="6059"/>
                    <a:pt x="7201" y="5967"/>
                  </a:cubicBezTo>
                  <a:lnTo>
                    <a:pt x="7023" y="4104"/>
                  </a:lnTo>
                  <a:lnTo>
                    <a:pt x="8445" y="4012"/>
                  </a:lnTo>
                  <a:close/>
                  <a:moveTo>
                    <a:pt x="11018" y="3834"/>
                  </a:moveTo>
                  <a:lnTo>
                    <a:pt x="11196" y="7211"/>
                  </a:lnTo>
                  <a:cubicBezTo>
                    <a:pt x="10755" y="6948"/>
                    <a:pt x="10307" y="6678"/>
                    <a:pt x="9774" y="6500"/>
                  </a:cubicBezTo>
                  <a:lnTo>
                    <a:pt x="9596" y="3927"/>
                  </a:lnTo>
                  <a:lnTo>
                    <a:pt x="11018" y="3834"/>
                  </a:lnTo>
                  <a:close/>
                  <a:moveTo>
                    <a:pt x="13598" y="3657"/>
                  </a:moveTo>
                  <a:lnTo>
                    <a:pt x="13954" y="9166"/>
                  </a:lnTo>
                  <a:cubicBezTo>
                    <a:pt x="13506" y="8725"/>
                    <a:pt x="12973" y="8277"/>
                    <a:pt x="12440" y="7922"/>
                  </a:cubicBezTo>
                  <a:lnTo>
                    <a:pt x="12177" y="3749"/>
                  </a:lnTo>
                  <a:lnTo>
                    <a:pt x="13598" y="3657"/>
                  </a:lnTo>
                  <a:close/>
                  <a:moveTo>
                    <a:pt x="35888" y="1"/>
                  </a:moveTo>
                  <a:cubicBezTo>
                    <a:pt x="33663" y="1"/>
                    <a:pt x="31275" y="232"/>
                    <a:pt x="28967" y="906"/>
                  </a:cubicBezTo>
                  <a:cubicBezTo>
                    <a:pt x="28967" y="906"/>
                    <a:pt x="24702" y="2150"/>
                    <a:pt x="21240" y="9436"/>
                  </a:cubicBezTo>
                  <a:lnTo>
                    <a:pt x="17330" y="9436"/>
                  </a:lnTo>
                  <a:lnTo>
                    <a:pt x="18304" y="2413"/>
                  </a:lnTo>
                  <a:lnTo>
                    <a:pt x="0" y="3749"/>
                  </a:lnTo>
                  <a:lnTo>
                    <a:pt x="0" y="9969"/>
                  </a:lnTo>
                  <a:cubicBezTo>
                    <a:pt x="626" y="9343"/>
                    <a:pt x="1422" y="8810"/>
                    <a:pt x="2225" y="8370"/>
                  </a:cubicBezTo>
                  <a:lnTo>
                    <a:pt x="1955" y="4460"/>
                  </a:lnTo>
                  <a:lnTo>
                    <a:pt x="3377" y="4367"/>
                  </a:lnTo>
                  <a:lnTo>
                    <a:pt x="3469" y="6415"/>
                  </a:lnTo>
                  <a:cubicBezTo>
                    <a:pt x="3199" y="6500"/>
                    <a:pt x="2843" y="6592"/>
                    <a:pt x="2488" y="6770"/>
                  </a:cubicBezTo>
                  <a:lnTo>
                    <a:pt x="2488" y="8277"/>
                  </a:lnTo>
                  <a:cubicBezTo>
                    <a:pt x="2843" y="8099"/>
                    <a:pt x="3199" y="7922"/>
                    <a:pt x="3554" y="7836"/>
                  </a:cubicBezTo>
                  <a:cubicBezTo>
                    <a:pt x="4002" y="7744"/>
                    <a:pt x="4357" y="7659"/>
                    <a:pt x="4713" y="7566"/>
                  </a:cubicBezTo>
                  <a:cubicBezTo>
                    <a:pt x="5154" y="7481"/>
                    <a:pt x="5687" y="7481"/>
                    <a:pt x="6135" y="7389"/>
                  </a:cubicBezTo>
                  <a:lnTo>
                    <a:pt x="6312" y="7389"/>
                  </a:lnTo>
                  <a:cubicBezTo>
                    <a:pt x="6668" y="7389"/>
                    <a:pt x="6931" y="7481"/>
                    <a:pt x="7286" y="7481"/>
                  </a:cubicBezTo>
                  <a:cubicBezTo>
                    <a:pt x="7734" y="7566"/>
                    <a:pt x="8267" y="7659"/>
                    <a:pt x="8708" y="7744"/>
                  </a:cubicBezTo>
                  <a:cubicBezTo>
                    <a:pt x="9156" y="7836"/>
                    <a:pt x="9511" y="8014"/>
                    <a:pt x="9867" y="8192"/>
                  </a:cubicBezTo>
                  <a:cubicBezTo>
                    <a:pt x="10400" y="8370"/>
                    <a:pt x="10840" y="8633"/>
                    <a:pt x="11373" y="8988"/>
                  </a:cubicBezTo>
                  <a:cubicBezTo>
                    <a:pt x="11821" y="9258"/>
                    <a:pt x="12177" y="9613"/>
                    <a:pt x="12532" y="9969"/>
                  </a:cubicBezTo>
                  <a:cubicBezTo>
                    <a:pt x="13151" y="10502"/>
                    <a:pt x="13684" y="11120"/>
                    <a:pt x="14132" y="11831"/>
                  </a:cubicBezTo>
                  <a:cubicBezTo>
                    <a:pt x="14395" y="12279"/>
                    <a:pt x="14572" y="12812"/>
                    <a:pt x="14842" y="13345"/>
                  </a:cubicBezTo>
                  <a:cubicBezTo>
                    <a:pt x="15105" y="14142"/>
                    <a:pt x="15283" y="14945"/>
                    <a:pt x="15376" y="15833"/>
                  </a:cubicBezTo>
                  <a:lnTo>
                    <a:pt x="16797" y="15833"/>
                  </a:lnTo>
                  <a:cubicBezTo>
                    <a:pt x="16797" y="14945"/>
                    <a:pt x="16620" y="14056"/>
                    <a:pt x="16349" y="13253"/>
                  </a:cubicBezTo>
                  <a:lnTo>
                    <a:pt x="23102" y="12898"/>
                  </a:lnTo>
                  <a:cubicBezTo>
                    <a:pt x="23017" y="12720"/>
                    <a:pt x="22925" y="12457"/>
                    <a:pt x="22925" y="12279"/>
                  </a:cubicBezTo>
                  <a:cubicBezTo>
                    <a:pt x="22839" y="12187"/>
                    <a:pt x="22839" y="12101"/>
                    <a:pt x="22839" y="12009"/>
                  </a:cubicBezTo>
                  <a:lnTo>
                    <a:pt x="22839" y="11924"/>
                  </a:lnTo>
                  <a:lnTo>
                    <a:pt x="16797" y="12101"/>
                  </a:lnTo>
                  <a:lnTo>
                    <a:pt x="16705" y="11213"/>
                  </a:lnTo>
                  <a:lnTo>
                    <a:pt x="22839" y="11035"/>
                  </a:lnTo>
                  <a:lnTo>
                    <a:pt x="22839" y="10680"/>
                  </a:lnTo>
                  <a:lnTo>
                    <a:pt x="22839" y="9343"/>
                  </a:lnTo>
                  <a:cubicBezTo>
                    <a:pt x="22839" y="8455"/>
                    <a:pt x="23550" y="7744"/>
                    <a:pt x="24439" y="7744"/>
                  </a:cubicBezTo>
                  <a:cubicBezTo>
                    <a:pt x="24616" y="7744"/>
                    <a:pt x="24794" y="7744"/>
                    <a:pt x="24879" y="7836"/>
                  </a:cubicBezTo>
                  <a:lnTo>
                    <a:pt x="24972" y="7836"/>
                  </a:lnTo>
                  <a:cubicBezTo>
                    <a:pt x="24972" y="7744"/>
                    <a:pt x="24972" y="7659"/>
                    <a:pt x="25057" y="7659"/>
                  </a:cubicBezTo>
                  <a:cubicBezTo>
                    <a:pt x="24702" y="7126"/>
                    <a:pt x="24702" y="6500"/>
                    <a:pt x="24972" y="5967"/>
                  </a:cubicBezTo>
                  <a:lnTo>
                    <a:pt x="25768" y="4723"/>
                  </a:lnTo>
                  <a:lnTo>
                    <a:pt x="26301" y="3657"/>
                  </a:lnTo>
                  <a:cubicBezTo>
                    <a:pt x="26571" y="3216"/>
                    <a:pt x="27104" y="2860"/>
                    <a:pt x="27723" y="2860"/>
                  </a:cubicBezTo>
                  <a:cubicBezTo>
                    <a:pt x="27723" y="2860"/>
                    <a:pt x="27815" y="2946"/>
                    <a:pt x="27901" y="2946"/>
                  </a:cubicBezTo>
                  <a:cubicBezTo>
                    <a:pt x="28256" y="2946"/>
                    <a:pt x="28611" y="3123"/>
                    <a:pt x="28882" y="3394"/>
                  </a:cubicBezTo>
                  <a:cubicBezTo>
                    <a:pt x="28967" y="3394"/>
                    <a:pt x="28967" y="3301"/>
                    <a:pt x="29059" y="3301"/>
                  </a:cubicBezTo>
                  <a:cubicBezTo>
                    <a:pt x="29059" y="2860"/>
                    <a:pt x="29237" y="2327"/>
                    <a:pt x="29592" y="2057"/>
                  </a:cubicBezTo>
                  <a:cubicBezTo>
                    <a:pt x="29678" y="1972"/>
                    <a:pt x="29770" y="1879"/>
                    <a:pt x="29855" y="1879"/>
                  </a:cubicBezTo>
                  <a:lnTo>
                    <a:pt x="32080" y="550"/>
                  </a:lnTo>
                  <a:cubicBezTo>
                    <a:pt x="32343" y="372"/>
                    <a:pt x="32613" y="280"/>
                    <a:pt x="32876" y="280"/>
                  </a:cubicBezTo>
                  <a:cubicBezTo>
                    <a:pt x="33502" y="280"/>
                    <a:pt x="34035" y="636"/>
                    <a:pt x="34391" y="1169"/>
                  </a:cubicBezTo>
                  <a:cubicBezTo>
                    <a:pt x="34391" y="1261"/>
                    <a:pt x="34476" y="1439"/>
                    <a:pt x="34476" y="1524"/>
                  </a:cubicBezTo>
                  <a:lnTo>
                    <a:pt x="34654" y="1524"/>
                  </a:lnTo>
                  <a:cubicBezTo>
                    <a:pt x="34746" y="1439"/>
                    <a:pt x="34831" y="1261"/>
                    <a:pt x="35009" y="1169"/>
                  </a:cubicBezTo>
                  <a:cubicBezTo>
                    <a:pt x="35279" y="906"/>
                    <a:pt x="35635" y="728"/>
                    <a:pt x="36075" y="728"/>
                  </a:cubicBezTo>
                  <a:lnTo>
                    <a:pt x="38741" y="728"/>
                  </a:lnTo>
                  <a:cubicBezTo>
                    <a:pt x="39189" y="728"/>
                    <a:pt x="39629" y="906"/>
                    <a:pt x="39985" y="1261"/>
                  </a:cubicBezTo>
                  <a:lnTo>
                    <a:pt x="39985" y="1346"/>
                  </a:lnTo>
                  <a:cubicBezTo>
                    <a:pt x="40340" y="1702"/>
                    <a:pt x="40433" y="2235"/>
                    <a:pt x="40255" y="2683"/>
                  </a:cubicBezTo>
                  <a:lnTo>
                    <a:pt x="40255" y="2768"/>
                  </a:lnTo>
                  <a:cubicBezTo>
                    <a:pt x="40340" y="2768"/>
                    <a:pt x="40340" y="2860"/>
                    <a:pt x="40433" y="2860"/>
                  </a:cubicBezTo>
                  <a:cubicBezTo>
                    <a:pt x="40696" y="2683"/>
                    <a:pt x="40966" y="2590"/>
                    <a:pt x="41229" y="2590"/>
                  </a:cubicBezTo>
                  <a:lnTo>
                    <a:pt x="41051" y="372"/>
                  </a:lnTo>
                  <a:cubicBezTo>
                    <a:pt x="39545" y="167"/>
                    <a:pt x="37775" y="1"/>
                    <a:pt x="35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8"/>
            <p:cNvSpPr/>
            <p:nvPr/>
          </p:nvSpPr>
          <p:spPr>
            <a:xfrm>
              <a:off x="5395600" y="1164525"/>
              <a:ext cx="375525" cy="17800"/>
            </a:xfrm>
            <a:custGeom>
              <a:avLst/>
              <a:gdLst/>
              <a:ahLst/>
              <a:cxnLst/>
              <a:rect l="l" t="t" r="r" b="b"/>
              <a:pathLst>
                <a:path w="15021" h="712" extrusionOk="0">
                  <a:moveTo>
                    <a:pt x="2758" y="0"/>
                  </a:moveTo>
                  <a:cubicBezTo>
                    <a:pt x="1692" y="0"/>
                    <a:pt x="711" y="263"/>
                    <a:pt x="0" y="711"/>
                  </a:cubicBezTo>
                  <a:lnTo>
                    <a:pt x="15020" y="711"/>
                  </a:lnTo>
                  <a:cubicBezTo>
                    <a:pt x="14217" y="263"/>
                    <a:pt x="13329" y="0"/>
                    <a:pt x="12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8"/>
            <p:cNvSpPr/>
            <p:nvPr/>
          </p:nvSpPr>
          <p:spPr>
            <a:xfrm>
              <a:off x="4771475" y="1577700"/>
              <a:ext cx="37700" cy="42150"/>
            </a:xfrm>
            <a:custGeom>
              <a:avLst/>
              <a:gdLst/>
              <a:ahLst/>
              <a:cxnLst/>
              <a:rect l="l" t="t" r="r" b="b"/>
              <a:pathLst>
                <a:path w="1508" h="1686" extrusionOk="0">
                  <a:moveTo>
                    <a:pt x="1508" y="0"/>
                  </a:moveTo>
                  <a:cubicBezTo>
                    <a:pt x="889" y="264"/>
                    <a:pt x="356" y="889"/>
                    <a:pt x="1" y="1685"/>
                  </a:cubicBezTo>
                  <a:lnTo>
                    <a:pt x="1508" y="1600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8"/>
            <p:cNvSpPr/>
            <p:nvPr/>
          </p:nvSpPr>
          <p:spPr>
            <a:xfrm>
              <a:off x="4746950" y="1662125"/>
              <a:ext cx="62225" cy="217700"/>
            </a:xfrm>
            <a:custGeom>
              <a:avLst/>
              <a:gdLst/>
              <a:ahLst/>
              <a:cxnLst/>
              <a:rect l="l" t="t" r="r" b="b"/>
              <a:pathLst>
                <a:path w="2489" h="8708" extrusionOk="0">
                  <a:moveTo>
                    <a:pt x="2489" y="0"/>
                  </a:moveTo>
                  <a:lnTo>
                    <a:pt x="271" y="178"/>
                  </a:lnTo>
                  <a:cubicBezTo>
                    <a:pt x="93" y="974"/>
                    <a:pt x="1" y="1777"/>
                    <a:pt x="93" y="2396"/>
                  </a:cubicBezTo>
                  <a:lnTo>
                    <a:pt x="1067" y="8708"/>
                  </a:lnTo>
                  <a:cubicBezTo>
                    <a:pt x="1422" y="7905"/>
                    <a:pt x="1955" y="7194"/>
                    <a:pt x="2489" y="6575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8"/>
            <p:cNvSpPr/>
            <p:nvPr/>
          </p:nvSpPr>
          <p:spPr>
            <a:xfrm>
              <a:off x="5349025" y="1191175"/>
              <a:ext cx="470975" cy="35575"/>
            </a:xfrm>
            <a:custGeom>
              <a:avLst/>
              <a:gdLst/>
              <a:ahLst/>
              <a:cxnLst/>
              <a:rect l="l" t="t" r="r" b="b"/>
              <a:pathLst>
                <a:path w="18839" h="1423" extrusionOk="0">
                  <a:moveTo>
                    <a:pt x="1067" y="1"/>
                  </a:moveTo>
                  <a:cubicBezTo>
                    <a:pt x="442" y="1"/>
                    <a:pt x="1" y="619"/>
                    <a:pt x="1" y="1422"/>
                  </a:cubicBezTo>
                  <a:lnTo>
                    <a:pt x="18838" y="1422"/>
                  </a:lnTo>
                  <a:cubicBezTo>
                    <a:pt x="18838" y="619"/>
                    <a:pt x="18305" y="1"/>
                    <a:pt x="17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8"/>
            <p:cNvSpPr/>
            <p:nvPr/>
          </p:nvSpPr>
          <p:spPr>
            <a:xfrm>
              <a:off x="5346725" y="1422200"/>
              <a:ext cx="102200" cy="77675"/>
            </a:xfrm>
            <a:custGeom>
              <a:avLst/>
              <a:gdLst/>
              <a:ahLst/>
              <a:cxnLst/>
              <a:rect l="l" t="t" r="r" b="b"/>
              <a:pathLst>
                <a:path w="4088" h="3107" extrusionOk="0">
                  <a:moveTo>
                    <a:pt x="1159" y="178"/>
                  </a:moveTo>
                  <a:lnTo>
                    <a:pt x="1422" y="1778"/>
                  </a:lnTo>
                  <a:lnTo>
                    <a:pt x="1337" y="1863"/>
                  </a:lnTo>
                  <a:cubicBezTo>
                    <a:pt x="1159" y="1600"/>
                    <a:pt x="982" y="1422"/>
                    <a:pt x="804" y="1245"/>
                  </a:cubicBezTo>
                  <a:cubicBezTo>
                    <a:pt x="626" y="889"/>
                    <a:pt x="626" y="619"/>
                    <a:pt x="711" y="441"/>
                  </a:cubicBezTo>
                  <a:cubicBezTo>
                    <a:pt x="804" y="264"/>
                    <a:pt x="982" y="178"/>
                    <a:pt x="1159" y="178"/>
                  </a:cubicBezTo>
                  <a:close/>
                  <a:moveTo>
                    <a:pt x="1422" y="178"/>
                  </a:moveTo>
                  <a:lnTo>
                    <a:pt x="1422" y="178"/>
                  </a:lnTo>
                  <a:cubicBezTo>
                    <a:pt x="1778" y="264"/>
                    <a:pt x="2133" y="441"/>
                    <a:pt x="2581" y="711"/>
                  </a:cubicBezTo>
                  <a:lnTo>
                    <a:pt x="2581" y="797"/>
                  </a:lnTo>
                  <a:cubicBezTo>
                    <a:pt x="3114" y="1067"/>
                    <a:pt x="3377" y="1508"/>
                    <a:pt x="3555" y="1863"/>
                  </a:cubicBezTo>
                  <a:lnTo>
                    <a:pt x="1955" y="2133"/>
                  </a:lnTo>
                  <a:lnTo>
                    <a:pt x="1600" y="1778"/>
                  </a:lnTo>
                  <a:lnTo>
                    <a:pt x="1600" y="1600"/>
                  </a:lnTo>
                  <a:lnTo>
                    <a:pt x="1422" y="178"/>
                  </a:lnTo>
                  <a:close/>
                  <a:moveTo>
                    <a:pt x="3647" y="2041"/>
                  </a:moveTo>
                  <a:cubicBezTo>
                    <a:pt x="3732" y="2218"/>
                    <a:pt x="3732" y="2311"/>
                    <a:pt x="3647" y="2489"/>
                  </a:cubicBezTo>
                  <a:cubicBezTo>
                    <a:pt x="3555" y="2574"/>
                    <a:pt x="3377" y="2666"/>
                    <a:pt x="3114" y="2666"/>
                  </a:cubicBezTo>
                  <a:cubicBezTo>
                    <a:pt x="2844" y="2666"/>
                    <a:pt x="2403" y="2574"/>
                    <a:pt x="2048" y="2311"/>
                  </a:cubicBezTo>
                  <a:lnTo>
                    <a:pt x="3647" y="2041"/>
                  </a:lnTo>
                  <a:close/>
                  <a:moveTo>
                    <a:pt x="1159" y="1"/>
                  </a:moveTo>
                  <a:cubicBezTo>
                    <a:pt x="889" y="1"/>
                    <a:pt x="626" y="86"/>
                    <a:pt x="534" y="264"/>
                  </a:cubicBezTo>
                  <a:cubicBezTo>
                    <a:pt x="356" y="534"/>
                    <a:pt x="448" y="889"/>
                    <a:pt x="626" y="1330"/>
                  </a:cubicBezTo>
                  <a:cubicBezTo>
                    <a:pt x="804" y="1508"/>
                    <a:pt x="982" y="1778"/>
                    <a:pt x="1159" y="1955"/>
                  </a:cubicBezTo>
                  <a:cubicBezTo>
                    <a:pt x="1245" y="1955"/>
                    <a:pt x="1245" y="1955"/>
                    <a:pt x="1245" y="2041"/>
                  </a:cubicBezTo>
                  <a:lnTo>
                    <a:pt x="1" y="3107"/>
                  </a:lnTo>
                  <a:lnTo>
                    <a:pt x="1159" y="3107"/>
                  </a:lnTo>
                  <a:lnTo>
                    <a:pt x="1778" y="2489"/>
                  </a:lnTo>
                  <a:cubicBezTo>
                    <a:pt x="2311" y="2752"/>
                    <a:pt x="2759" y="2929"/>
                    <a:pt x="3114" y="2929"/>
                  </a:cubicBezTo>
                  <a:cubicBezTo>
                    <a:pt x="3469" y="2929"/>
                    <a:pt x="3732" y="2752"/>
                    <a:pt x="3825" y="2574"/>
                  </a:cubicBezTo>
                  <a:cubicBezTo>
                    <a:pt x="4088" y="2133"/>
                    <a:pt x="3647" y="1245"/>
                    <a:pt x="2759" y="619"/>
                  </a:cubicBezTo>
                  <a:lnTo>
                    <a:pt x="2666" y="534"/>
                  </a:lnTo>
                  <a:cubicBezTo>
                    <a:pt x="2133" y="178"/>
                    <a:pt x="1600" y="1"/>
                    <a:pt x="1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8"/>
            <p:cNvSpPr/>
            <p:nvPr/>
          </p:nvSpPr>
          <p:spPr>
            <a:xfrm>
              <a:off x="5391150" y="1591550"/>
              <a:ext cx="608700" cy="600500"/>
            </a:xfrm>
            <a:custGeom>
              <a:avLst/>
              <a:gdLst/>
              <a:ahLst/>
              <a:cxnLst/>
              <a:rect l="l" t="t" r="r" b="b"/>
              <a:pathLst>
                <a:path w="24348" h="24020" extrusionOk="0">
                  <a:moveTo>
                    <a:pt x="12177" y="3264"/>
                  </a:moveTo>
                  <a:cubicBezTo>
                    <a:pt x="14751" y="3264"/>
                    <a:pt x="17061" y="4330"/>
                    <a:pt x="18660" y="6107"/>
                  </a:cubicBezTo>
                  <a:cubicBezTo>
                    <a:pt x="20082" y="7707"/>
                    <a:pt x="20971" y="9754"/>
                    <a:pt x="20971" y="12064"/>
                  </a:cubicBezTo>
                  <a:cubicBezTo>
                    <a:pt x="20971" y="16862"/>
                    <a:pt x="17061" y="20772"/>
                    <a:pt x="12177" y="20772"/>
                  </a:cubicBezTo>
                  <a:cubicBezTo>
                    <a:pt x="7379" y="20772"/>
                    <a:pt x="3470" y="16862"/>
                    <a:pt x="3470" y="12064"/>
                  </a:cubicBezTo>
                  <a:lnTo>
                    <a:pt x="3470" y="11794"/>
                  </a:lnTo>
                  <a:cubicBezTo>
                    <a:pt x="3555" y="6996"/>
                    <a:pt x="7465" y="3264"/>
                    <a:pt x="12177" y="3264"/>
                  </a:cubicBezTo>
                  <a:close/>
                  <a:moveTo>
                    <a:pt x="10024" y="1"/>
                  </a:moveTo>
                  <a:cubicBezTo>
                    <a:pt x="9860" y="1"/>
                    <a:pt x="9685" y="51"/>
                    <a:pt x="9512" y="157"/>
                  </a:cubicBezTo>
                  <a:lnTo>
                    <a:pt x="8708" y="598"/>
                  </a:lnTo>
                  <a:lnTo>
                    <a:pt x="7202" y="1487"/>
                  </a:lnTo>
                  <a:cubicBezTo>
                    <a:pt x="6846" y="1757"/>
                    <a:pt x="6668" y="2290"/>
                    <a:pt x="6846" y="2731"/>
                  </a:cubicBezTo>
                  <a:cubicBezTo>
                    <a:pt x="6491" y="2908"/>
                    <a:pt x="6221" y="3086"/>
                    <a:pt x="5865" y="3264"/>
                  </a:cubicBezTo>
                  <a:lnTo>
                    <a:pt x="5510" y="2908"/>
                  </a:lnTo>
                  <a:cubicBezTo>
                    <a:pt x="5319" y="2718"/>
                    <a:pt x="5060" y="2625"/>
                    <a:pt x="4799" y="2625"/>
                  </a:cubicBezTo>
                  <a:cubicBezTo>
                    <a:pt x="4458" y="2625"/>
                    <a:pt x="4112" y="2784"/>
                    <a:pt x="3910" y="3086"/>
                  </a:cubicBezTo>
                  <a:lnTo>
                    <a:pt x="2666" y="5396"/>
                  </a:lnTo>
                  <a:cubicBezTo>
                    <a:pt x="2403" y="5752"/>
                    <a:pt x="2489" y="6377"/>
                    <a:pt x="2844" y="6640"/>
                  </a:cubicBezTo>
                  <a:cubicBezTo>
                    <a:pt x="2666" y="6996"/>
                    <a:pt x="2489" y="7266"/>
                    <a:pt x="2403" y="7621"/>
                  </a:cubicBezTo>
                  <a:lnTo>
                    <a:pt x="1778" y="7444"/>
                  </a:lnTo>
                  <a:cubicBezTo>
                    <a:pt x="1723" y="7435"/>
                    <a:pt x="1669" y="7431"/>
                    <a:pt x="1614" y="7431"/>
                  </a:cubicBezTo>
                  <a:cubicBezTo>
                    <a:pt x="1054" y="7431"/>
                    <a:pt x="534" y="7853"/>
                    <a:pt x="534" y="8417"/>
                  </a:cubicBezTo>
                  <a:lnTo>
                    <a:pt x="534" y="10465"/>
                  </a:lnTo>
                  <a:lnTo>
                    <a:pt x="534" y="11083"/>
                  </a:lnTo>
                  <a:cubicBezTo>
                    <a:pt x="534" y="11083"/>
                    <a:pt x="626" y="11175"/>
                    <a:pt x="626" y="11261"/>
                  </a:cubicBezTo>
                  <a:cubicBezTo>
                    <a:pt x="626" y="11531"/>
                    <a:pt x="804" y="11794"/>
                    <a:pt x="1067" y="11886"/>
                  </a:cubicBezTo>
                  <a:cubicBezTo>
                    <a:pt x="1159" y="11972"/>
                    <a:pt x="1337" y="11972"/>
                    <a:pt x="1422" y="11972"/>
                  </a:cubicBezTo>
                  <a:lnTo>
                    <a:pt x="1422" y="12064"/>
                  </a:lnTo>
                  <a:cubicBezTo>
                    <a:pt x="1422" y="12419"/>
                    <a:pt x="1422" y="12775"/>
                    <a:pt x="1515" y="13130"/>
                  </a:cubicBezTo>
                  <a:lnTo>
                    <a:pt x="889" y="13308"/>
                  </a:lnTo>
                  <a:cubicBezTo>
                    <a:pt x="271" y="13486"/>
                    <a:pt x="1" y="14197"/>
                    <a:pt x="356" y="14730"/>
                  </a:cubicBezTo>
                  <a:lnTo>
                    <a:pt x="1692" y="16948"/>
                  </a:lnTo>
                  <a:cubicBezTo>
                    <a:pt x="1824" y="17280"/>
                    <a:pt x="2152" y="17463"/>
                    <a:pt x="2492" y="17463"/>
                  </a:cubicBezTo>
                  <a:cubicBezTo>
                    <a:pt x="2610" y="17463"/>
                    <a:pt x="2730" y="17441"/>
                    <a:pt x="2844" y="17395"/>
                  </a:cubicBezTo>
                  <a:cubicBezTo>
                    <a:pt x="3022" y="17751"/>
                    <a:pt x="3292" y="18014"/>
                    <a:pt x="3470" y="18369"/>
                  </a:cubicBezTo>
                  <a:lnTo>
                    <a:pt x="3114" y="18725"/>
                  </a:lnTo>
                  <a:cubicBezTo>
                    <a:pt x="2581" y="19172"/>
                    <a:pt x="2759" y="19969"/>
                    <a:pt x="3292" y="20324"/>
                  </a:cubicBezTo>
                  <a:lnTo>
                    <a:pt x="5510" y="21568"/>
                  </a:lnTo>
                  <a:cubicBezTo>
                    <a:pt x="5678" y="21669"/>
                    <a:pt x="5858" y="21720"/>
                    <a:pt x="6036" y="21720"/>
                  </a:cubicBezTo>
                  <a:cubicBezTo>
                    <a:pt x="6333" y="21720"/>
                    <a:pt x="6624" y="21580"/>
                    <a:pt x="6846" y="21305"/>
                  </a:cubicBezTo>
                  <a:cubicBezTo>
                    <a:pt x="7109" y="21483"/>
                    <a:pt x="7465" y="21660"/>
                    <a:pt x="7820" y="21838"/>
                  </a:cubicBezTo>
                  <a:lnTo>
                    <a:pt x="7642" y="22371"/>
                  </a:lnTo>
                  <a:cubicBezTo>
                    <a:pt x="7465" y="22990"/>
                    <a:pt x="7998" y="23615"/>
                    <a:pt x="8623" y="23615"/>
                  </a:cubicBezTo>
                  <a:lnTo>
                    <a:pt x="11196" y="23615"/>
                  </a:lnTo>
                  <a:cubicBezTo>
                    <a:pt x="11730" y="23615"/>
                    <a:pt x="12177" y="23260"/>
                    <a:pt x="12177" y="22812"/>
                  </a:cubicBezTo>
                  <a:cubicBezTo>
                    <a:pt x="12618" y="22812"/>
                    <a:pt x="12974" y="22727"/>
                    <a:pt x="13329" y="22727"/>
                  </a:cubicBezTo>
                  <a:lnTo>
                    <a:pt x="13507" y="23260"/>
                  </a:lnTo>
                  <a:cubicBezTo>
                    <a:pt x="13574" y="23709"/>
                    <a:pt x="13967" y="24020"/>
                    <a:pt x="14415" y="24020"/>
                  </a:cubicBezTo>
                  <a:cubicBezTo>
                    <a:pt x="14583" y="24020"/>
                    <a:pt x="14759" y="23975"/>
                    <a:pt x="14928" y="23878"/>
                  </a:cubicBezTo>
                  <a:lnTo>
                    <a:pt x="17153" y="22549"/>
                  </a:lnTo>
                  <a:cubicBezTo>
                    <a:pt x="17594" y="22371"/>
                    <a:pt x="17772" y="21838"/>
                    <a:pt x="17594" y="21305"/>
                  </a:cubicBezTo>
                  <a:cubicBezTo>
                    <a:pt x="17864" y="21127"/>
                    <a:pt x="18220" y="20950"/>
                    <a:pt x="18483" y="20772"/>
                  </a:cubicBezTo>
                  <a:lnTo>
                    <a:pt x="18930" y="21127"/>
                  </a:lnTo>
                  <a:cubicBezTo>
                    <a:pt x="19121" y="21318"/>
                    <a:pt x="19380" y="21410"/>
                    <a:pt x="19633" y="21410"/>
                  </a:cubicBezTo>
                  <a:cubicBezTo>
                    <a:pt x="19965" y="21410"/>
                    <a:pt x="20288" y="21252"/>
                    <a:pt x="20437" y="20950"/>
                  </a:cubicBezTo>
                  <a:lnTo>
                    <a:pt x="21774" y="18639"/>
                  </a:lnTo>
                  <a:cubicBezTo>
                    <a:pt x="22037" y="18284"/>
                    <a:pt x="21951" y="17658"/>
                    <a:pt x="21504" y="17395"/>
                  </a:cubicBezTo>
                  <a:cubicBezTo>
                    <a:pt x="21681" y="17125"/>
                    <a:pt x="21859" y="16770"/>
                    <a:pt x="22037" y="16414"/>
                  </a:cubicBezTo>
                  <a:lnTo>
                    <a:pt x="22570" y="16592"/>
                  </a:lnTo>
                  <a:cubicBezTo>
                    <a:pt x="22653" y="16616"/>
                    <a:pt x="22736" y="16627"/>
                    <a:pt x="22817" y="16627"/>
                  </a:cubicBezTo>
                  <a:cubicBezTo>
                    <a:pt x="23349" y="16627"/>
                    <a:pt x="23814" y="16155"/>
                    <a:pt x="23814" y="15618"/>
                  </a:cubicBezTo>
                  <a:lnTo>
                    <a:pt x="23814" y="13038"/>
                  </a:lnTo>
                  <a:cubicBezTo>
                    <a:pt x="23814" y="12505"/>
                    <a:pt x="23458" y="12064"/>
                    <a:pt x="22925" y="12064"/>
                  </a:cubicBezTo>
                  <a:lnTo>
                    <a:pt x="22925" y="10905"/>
                  </a:lnTo>
                  <a:lnTo>
                    <a:pt x="23458" y="10728"/>
                  </a:lnTo>
                  <a:cubicBezTo>
                    <a:pt x="24084" y="10642"/>
                    <a:pt x="24347" y="9931"/>
                    <a:pt x="24084" y="9306"/>
                  </a:cubicBezTo>
                  <a:lnTo>
                    <a:pt x="23814" y="8950"/>
                  </a:lnTo>
                  <a:lnTo>
                    <a:pt x="22748" y="7088"/>
                  </a:lnTo>
                  <a:cubicBezTo>
                    <a:pt x="22552" y="6756"/>
                    <a:pt x="22209" y="6572"/>
                    <a:pt x="21861" y="6572"/>
                  </a:cubicBezTo>
                  <a:cubicBezTo>
                    <a:pt x="21740" y="6572"/>
                    <a:pt x="21619" y="6594"/>
                    <a:pt x="21504" y="6640"/>
                  </a:cubicBezTo>
                  <a:cubicBezTo>
                    <a:pt x="21326" y="6285"/>
                    <a:pt x="21148" y="6022"/>
                    <a:pt x="20885" y="5666"/>
                  </a:cubicBezTo>
                  <a:lnTo>
                    <a:pt x="21326" y="5311"/>
                  </a:lnTo>
                  <a:cubicBezTo>
                    <a:pt x="21774" y="4863"/>
                    <a:pt x="21681" y="4067"/>
                    <a:pt x="21148" y="3797"/>
                  </a:cubicBezTo>
                  <a:lnTo>
                    <a:pt x="18838" y="2468"/>
                  </a:lnTo>
                  <a:cubicBezTo>
                    <a:pt x="18660" y="2375"/>
                    <a:pt x="18575" y="2290"/>
                    <a:pt x="18397" y="2290"/>
                  </a:cubicBezTo>
                  <a:cubicBezTo>
                    <a:pt x="18042" y="2290"/>
                    <a:pt x="17772" y="2468"/>
                    <a:pt x="17594" y="2731"/>
                  </a:cubicBezTo>
                  <a:cubicBezTo>
                    <a:pt x="17239" y="2553"/>
                    <a:pt x="16976" y="2375"/>
                    <a:pt x="16620" y="2197"/>
                  </a:cubicBezTo>
                  <a:lnTo>
                    <a:pt x="16705" y="1664"/>
                  </a:lnTo>
                  <a:cubicBezTo>
                    <a:pt x="16883" y="1046"/>
                    <a:pt x="16442" y="420"/>
                    <a:pt x="15817" y="420"/>
                  </a:cubicBezTo>
                  <a:lnTo>
                    <a:pt x="13151" y="420"/>
                  </a:lnTo>
                  <a:cubicBezTo>
                    <a:pt x="12711" y="420"/>
                    <a:pt x="12263" y="776"/>
                    <a:pt x="12177" y="1224"/>
                  </a:cubicBezTo>
                  <a:cubicBezTo>
                    <a:pt x="11822" y="1224"/>
                    <a:pt x="11467" y="1309"/>
                    <a:pt x="11111" y="1309"/>
                  </a:cubicBezTo>
                  <a:lnTo>
                    <a:pt x="10933" y="776"/>
                  </a:lnTo>
                  <a:cubicBezTo>
                    <a:pt x="10933" y="598"/>
                    <a:pt x="10841" y="420"/>
                    <a:pt x="10663" y="335"/>
                  </a:cubicBezTo>
                  <a:cubicBezTo>
                    <a:pt x="10504" y="120"/>
                    <a:pt x="10277" y="1"/>
                    <a:pt x="10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8"/>
            <p:cNvSpPr/>
            <p:nvPr/>
          </p:nvSpPr>
          <p:spPr>
            <a:xfrm>
              <a:off x="5568875" y="1764300"/>
              <a:ext cx="255550" cy="255400"/>
            </a:xfrm>
            <a:custGeom>
              <a:avLst/>
              <a:gdLst/>
              <a:ahLst/>
              <a:cxnLst/>
              <a:rect l="l" t="t" r="r" b="b"/>
              <a:pathLst>
                <a:path w="10222" h="10216" extrusionOk="0">
                  <a:moveTo>
                    <a:pt x="5068" y="1422"/>
                  </a:moveTo>
                  <a:cubicBezTo>
                    <a:pt x="6846" y="1422"/>
                    <a:pt x="8267" y="2574"/>
                    <a:pt x="8708" y="4173"/>
                  </a:cubicBezTo>
                  <a:cubicBezTo>
                    <a:pt x="8800" y="4443"/>
                    <a:pt x="8800" y="4799"/>
                    <a:pt x="8800" y="5154"/>
                  </a:cubicBezTo>
                  <a:cubicBezTo>
                    <a:pt x="8800" y="7194"/>
                    <a:pt x="7109" y="8794"/>
                    <a:pt x="5068" y="8794"/>
                  </a:cubicBezTo>
                  <a:cubicBezTo>
                    <a:pt x="3021" y="8794"/>
                    <a:pt x="1422" y="7194"/>
                    <a:pt x="1422" y="5154"/>
                  </a:cubicBezTo>
                  <a:lnTo>
                    <a:pt x="1422" y="4528"/>
                  </a:lnTo>
                  <a:cubicBezTo>
                    <a:pt x="1692" y="2751"/>
                    <a:pt x="3199" y="1422"/>
                    <a:pt x="5068" y="1422"/>
                  </a:cubicBezTo>
                  <a:close/>
                  <a:moveTo>
                    <a:pt x="5068" y="0"/>
                  </a:moveTo>
                  <a:cubicBezTo>
                    <a:pt x="2403" y="0"/>
                    <a:pt x="270" y="2040"/>
                    <a:pt x="0" y="4621"/>
                  </a:cubicBezTo>
                  <a:lnTo>
                    <a:pt x="0" y="5154"/>
                  </a:lnTo>
                  <a:cubicBezTo>
                    <a:pt x="0" y="7905"/>
                    <a:pt x="2225" y="10215"/>
                    <a:pt x="5068" y="10215"/>
                  </a:cubicBezTo>
                  <a:cubicBezTo>
                    <a:pt x="7912" y="10215"/>
                    <a:pt x="10222" y="7905"/>
                    <a:pt x="10222" y="5154"/>
                  </a:cubicBezTo>
                  <a:cubicBezTo>
                    <a:pt x="10222" y="4799"/>
                    <a:pt x="10222" y="4443"/>
                    <a:pt x="10130" y="4088"/>
                  </a:cubicBezTo>
                  <a:cubicBezTo>
                    <a:pt x="9596" y="1777"/>
                    <a:pt x="7556" y="0"/>
                    <a:pt x="5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8"/>
            <p:cNvSpPr/>
            <p:nvPr/>
          </p:nvSpPr>
          <p:spPr>
            <a:xfrm>
              <a:off x="5755450" y="1708675"/>
              <a:ext cx="46775" cy="46750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82" y="0"/>
                  </a:moveTo>
                  <a:cubicBezTo>
                    <a:pt x="449" y="0"/>
                    <a:pt x="1" y="356"/>
                    <a:pt x="1" y="889"/>
                  </a:cubicBezTo>
                  <a:cubicBezTo>
                    <a:pt x="1" y="1422"/>
                    <a:pt x="449" y="1870"/>
                    <a:pt x="982" y="1870"/>
                  </a:cubicBezTo>
                  <a:cubicBezTo>
                    <a:pt x="1423" y="1870"/>
                    <a:pt x="1870" y="1422"/>
                    <a:pt x="1870" y="889"/>
                  </a:cubicBezTo>
                  <a:cubicBezTo>
                    <a:pt x="1870" y="356"/>
                    <a:pt x="1423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8"/>
            <p:cNvSpPr/>
            <p:nvPr/>
          </p:nvSpPr>
          <p:spPr>
            <a:xfrm>
              <a:off x="5835425" y="1795400"/>
              <a:ext cx="53350" cy="48900"/>
            </a:xfrm>
            <a:custGeom>
              <a:avLst/>
              <a:gdLst/>
              <a:ahLst/>
              <a:cxnLst/>
              <a:rect l="l" t="t" r="r" b="b"/>
              <a:pathLst>
                <a:path w="2134" h="1956" extrusionOk="0">
                  <a:moveTo>
                    <a:pt x="1067" y="0"/>
                  </a:moveTo>
                  <a:cubicBezTo>
                    <a:pt x="804" y="0"/>
                    <a:pt x="534" y="86"/>
                    <a:pt x="356" y="356"/>
                  </a:cubicBezTo>
                  <a:cubicBezTo>
                    <a:pt x="1" y="796"/>
                    <a:pt x="93" y="1330"/>
                    <a:pt x="449" y="1685"/>
                  </a:cubicBezTo>
                  <a:cubicBezTo>
                    <a:pt x="712" y="1863"/>
                    <a:pt x="982" y="1955"/>
                    <a:pt x="1245" y="1955"/>
                  </a:cubicBezTo>
                  <a:cubicBezTo>
                    <a:pt x="1422" y="1863"/>
                    <a:pt x="1693" y="1777"/>
                    <a:pt x="1778" y="1600"/>
                  </a:cubicBezTo>
                  <a:cubicBezTo>
                    <a:pt x="2133" y="1152"/>
                    <a:pt x="2048" y="619"/>
                    <a:pt x="1693" y="263"/>
                  </a:cubicBezTo>
                  <a:cubicBezTo>
                    <a:pt x="1515" y="86"/>
                    <a:pt x="1337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8"/>
            <p:cNvSpPr/>
            <p:nvPr/>
          </p:nvSpPr>
          <p:spPr>
            <a:xfrm>
              <a:off x="5844325" y="1917175"/>
              <a:ext cx="51200" cy="47400"/>
            </a:xfrm>
            <a:custGeom>
              <a:avLst/>
              <a:gdLst/>
              <a:ahLst/>
              <a:cxnLst/>
              <a:rect l="l" t="t" r="r" b="b"/>
              <a:pathLst>
                <a:path w="2048" h="1896" extrusionOk="0">
                  <a:moveTo>
                    <a:pt x="962" y="0"/>
                  </a:moveTo>
                  <a:cubicBezTo>
                    <a:pt x="910" y="0"/>
                    <a:pt x="857" y="4"/>
                    <a:pt x="803" y="13"/>
                  </a:cubicBezTo>
                  <a:cubicBezTo>
                    <a:pt x="356" y="105"/>
                    <a:pt x="0" y="546"/>
                    <a:pt x="93" y="1079"/>
                  </a:cubicBezTo>
                  <a:cubicBezTo>
                    <a:pt x="169" y="1559"/>
                    <a:pt x="540" y="1895"/>
                    <a:pt x="1002" y="1895"/>
                  </a:cubicBezTo>
                  <a:cubicBezTo>
                    <a:pt x="1053" y="1895"/>
                    <a:pt x="1106" y="1891"/>
                    <a:pt x="1159" y="1882"/>
                  </a:cubicBezTo>
                  <a:cubicBezTo>
                    <a:pt x="1692" y="1790"/>
                    <a:pt x="2047" y="1257"/>
                    <a:pt x="1955" y="816"/>
                  </a:cubicBezTo>
                  <a:cubicBezTo>
                    <a:pt x="1878" y="336"/>
                    <a:pt x="1438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8"/>
            <p:cNvSpPr/>
            <p:nvPr/>
          </p:nvSpPr>
          <p:spPr>
            <a:xfrm>
              <a:off x="5771100" y="2014350"/>
              <a:ext cx="53325" cy="48525"/>
            </a:xfrm>
            <a:custGeom>
              <a:avLst/>
              <a:gdLst/>
              <a:ahLst/>
              <a:cxnLst/>
              <a:rect l="l" t="t" r="r" b="b"/>
              <a:pathLst>
                <a:path w="2133" h="1941" extrusionOk="0">
                  <a:moveTo>
                    <a:pt x="1042" y="0"/>
                  </a:moveTo>
                  <a:cubicBezTo>
                    <a:pt x="701" y="0"/>
                    <a:pt x="356" y="180"/>
                    <a:pt x="178" y="483"/>
                  </a:cubicBezTo>
                  <a:cubicBezTo>
                    <a:pt x="0" y="924"/>
                    <a:pt x="86" y="1550"/>
                    <a:pt x="534" y="1813"/>
                  </a:cubicBezTo>
                  <a:cubicBezTo>
                    <a:pt x="705" y="1900"/>
                    <a:pt x="877" y="1940"/>
                    <a:pt x="1040" y="1940"/>
                  </a:cubicBezTo>
                  <a:cubicBezTo>
                    <a:pt x="1382" y="1940"/>
                    <a:pt x="1685" y="1761"/>
                    <a:pt x="1863" y="1457"/>
                  </a:cubicBezTo>
                  <a:cubicBezTo>
                    <a:pt x="2133" y="924"/>
                    <a:pt x="1955" y="391"/>
                    <a:pt x="1507" y="128"/>
                  </a:cubicBezTo>
                  <a:cubicBezTo>
                    <a:pt x="1365" y="41"/>
                    <a:pt x="120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8"/>
            <p:cNvSpPr/>
            <p:nvPr/>
          </p:nvSpPr>
          <p:spPr>
            <a:xfrm>
              <a:off x="5653275" y="2042800"/>
              <a:ext cx="53350" cy="47225"/>
            </a:xfrm>
            <a:custGeom>
              <a:avLst/>
              <a:gdLst/>
              <a:ahLst/>
              <a:cxnLst/>
              <a:rect l="l" t="t" r="r" b="b"/>
              <a:pathLst>
                <a:path w="2134" h="1889" extrusionOk="0">
                  <a:moveTo>
                    <a:pt x="1052" y="0"/>
                  </a:moveTo>
                  <a:cubicBezTo>
                    <a:pt x="941" y="0"/>
                    <a:pt x="826" y="18"/>
                    <a:pt x="711" y="56"/>
                  </a:cubicBezTo>
                  <a:cubicBezTo>
                    <a:pt x="271" y="234"/>
                    <a:pt x="1" y="767"/>
                    <a:pt x="178" y="1300"/>
                  </a:cubicBezTo>
                  <a:cubicBezTo>
                    <a:pt x="318" y="1647"/>
                    <a:pt x="679" y="1889"/>
                    <a:pt x="1044" y="1889"/>
                  </a:cubicBezTo>
                  <a:cubicBezTo>
                    <a:pt x="1143" y="1889"/>
                    <a:pt x="1242" y="1871"/>
                    <a:pt x="1337" y="1833"/>
                  </a:cubicBezTo>
                  <a:cubicBezTo>
                    <a:pt x="1870" y="1656"/>
                    <a:pt x="2133" y="1122"/>
                    <a:pt x="1955" y="589"/>
                  </a:cubicBezTo>
                  <a:cubicBezTo>
                    <a:pt x="1816" y="238"/>
                    <a:pt x="1457" y="0"/>
                    <a:pt x="1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8"/>
            <p:cNvSpPr/>
            <p:nvPr/>
          </p:nvSpPr>
          <p:spPr>
            <a:xfrm>
              <a:off x="5544525" y="1987200"/>
              <a:ext cx="53325" cy="49500"/>
            </a:xfrm>
            <a:custGeom>
              <a:avLst/>
              <a:gdLst/>
              <a:ahLst/>
              <a:cxnLst/>
              <a:rect l="l" t="t" r="r" b="b"/>
              <a:pathLst>
                <a:path w="2133" h="1980" extrusionOk="0">
                  <a:moveTo>
                    <a:pt x="1094" y="1"/>
                  </a:moveTo>
                  <a:cubicBezTo>
                    <a:pt x="683" y="1"/>
                    <a:pt x="319" y="258"/>
                    <a:pt x="178" y="681"/>
                  </a:cubicBezTo>
                  <a:cubicBezTo>
                    <a:pt x="0" y="1122"/>
                    <a:pt x="263" y="1747"/>
                    <a:pt x="711" y="1925"/>
                  </a:cubicBezTo>
                  <a:cubicBezTo>
                    <a:pt x="822" y="1962"/>
                    <a:pt x="932" y="1979"/>
                    <a:pt x="1039" y="1979"/>
                  </a:cubicBezTo>
                  <a:cubicBezTo>
                    <a:pt x="1450" y="1979"/>
                    <a:pt x="1814" y="1722"/>
                    <a:pt x="1955" y="1299"/>
                  </a:cubicBezTo>
                  <a:cubicBezTo>
                    <a:pt x="2133" y="858"/>
                    <a:pt x="1863" y="233"/>
                    <a:pt x="1422" y="55"/>
                  </a:cubicBezTo>
                  <a:cubicBezTo>
                    <a:pt x="1311" y="18"/>
                    <a:pt x="1201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8"/>
            <p:cNvSpPr/>
            <p:nvPr/>
          </p:nvSpPr>
          <p:spPr>
            <a:xfrm>
              <a:off x="5497775" y="1876700"/>
              <a:ext cx="53350" cy="48450"/>
            </a:xfrm>
            <a:custGeom>
              <a:avLst/>
              <a:gdLst/>
              <a:ahLst/>
              <a:cxnLst/>
              <a:rect l="l" t="t" r="r" b="b"/>
              <a:pathLst>
                <a:path w="2134" h="1938" extrusionOk="0">
                  <a:moveTo>
                    <a:pt x="1046" y="1"/>
                  </a:moveTo>
                  <a:cubicBezTo>
                    <a:pt x="873" y="1"/>
                    <a:pt x="694" y="45"/>
                    <a:pt x="534" y="125"/>
                  </a:cubicBezTo>
                  <a:cubicBezTo>
                    <a:pt x="449" y="210"/>
                    <a:pt x="356" y="210"/>
                    <a:pt x="356" y="303"/>
                  </a:cubicBezTo>
                  <a:cubicBezTo>
                    <a:pt x="1" y="566"/>
                    <a:pt x="1" y="1099"/>
                    <a:pt x="178" y="1454"/>
                  </a:cubicBezTo>
                  <a:cubicBezTo>
                    <a:pt x="362" y="1758"/>
                    <a:pt x="705" y="1937"/>
                    <a:pt x="1046" y="1937"/>
                  </a:cubicBezTo>
                  <a:cubicBezTo>
                    <a:pt x="1209" y="1937"/>
                    <a:pt x="1371" y="1897"/>
                    <a:pt x="1515" y="1810"/>
                  </a:cubicBezTo>
                  <a:cubicBezTo>
                    <a:pt x="1956" y="1547"/>
                    <a:pt x="2133" y="921"/>
                    <a:pt x="1870" y="480"/>
                  </a:cubicBezTo>
                  <a:lnTo>
                    <a:pt x="1600" y="210"/>
                  </a:lnTo>
                  <a:cubicBezTo>
                    <a:pt x="1456" y="66"/>
                    <a:pt x="1256" y="1"/>
                    <a:pt x="1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8"/>
            <p:cNvSpPr/>
            <p:nvPr/>
          </p:nvSpPr>
          <p:spPr>
            <a:xfrm>
              <a:off x="5531200" y="1761675"/>
              <a:ext cx="53325" cy="47400"/>
            </a:xfrm>
            <a:custGeom>
              <a:avLst/>
              <a:gdLst/>
              <a:ahLst/>
              <a:cxnLst/>
              <a:rect l="l" t="t" r="r" b="b"/>
              <a:pathLst>
                <a:path w="2133" h="1896" extrusionOk="0">
                  <a:moveTo>
                    <a:pt x="1083" y="0"/>
                  </a:moveTo>
                  <a:cubicBezTo>
                    <a:pt x="608" y="0"/>
                    <a:pt x="169" y="328"/>
                    <a:pt x="85" y="724"/>
                  </a:cubicBezTo>
                  <a:cubicBezTo>
                    <a:pt x="0" y="1257"/>
                    <a:pt x="356" y="1790"/>
                    <a:pt x="889" y="1882"/>
                  </a:cubicBezTo>
                  <a:cubicBezTo>
                    <a:pt x="942" y="1891"/>
                    <a:pt x="994" y="1895"/>
                    <a:pt x="1045" y="1895"/>
                  </a:cubicBezTo>
                  <a:cubicBezTo>
                    <a:pt x="1506" y="1895"/>
                    <a:pt x="1872" y="1559"/>
                    <a:pt x="1955" y="1079"/>
                  </a:cubicBezTo>
                  <a:cubicBezTo>
                    <a:pt x="2133" y="546"/>
                    <a:pt x="1777" y="105"/>
                    <a:pt x="1244" y="13"/>
                  </a:cubicBezTo>
                  <a:cubicBezTo>
                    <a:pt x="1190" y="4"/>
                    <a:pt x="1137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8"/>
            <p:cNvSpPr/>
            <p:nvPr/>
          </p:nvSpPr>
          <p:spPr>
            <a:xfrm>
              <a:off x="5631075" y="1694175"/>
              <a:ext cx="53325" cy="47600"/>
            </a:xfrm>
            <a:custGeom>
              <a:avLst/>
              <a:gdLst/>
              <a:ahLst/>
              <a:cxnLst/>
              <a:rect l="l" t="t" r="r" b="b"/>
              <a:pathLst>
                <a:path w="2133" h="1904" extrusionOk="0">
                  <a:moveTo>
                    <a:pt x="1092" y="0"/>
                  </a:moveTo>
                  <a:cubicBezTo>
                    <a:pt x="867" y="0"/>
                    <a:pt x="640" y="70"/>
                    <a:pt x="448" y="225"/>
                  </a:cubicBezTo>
                  <a:cubicBezTo>
                    <a:pt x="92" y="580"/>
                    <a:pt x="0" y="1206"/>
                    <a:pt x="355" y="1561"/>
                  </a:cubicBezTo>
                  <a:cubicBezTo>
                    <a:pt x="543" y="1794"/>
                    <a:pt x="805" y="1903"/>
                    <a:pt x="1063" y="1903"/>
                  </a:cubicBezTo>
                  <a:cubicBezTo>
                    <a:pt x="1295" y="1903"/>
                    <a:pt x="1524" y="1815"/>
                    <a:pt x="1692" y="1647"/>
                  </a:cubicBezTo>
                  <a:cubicBezTo>
                    <a:pt x="2133" y="1384"/>
                    <a:pt x="2133" y="758"/>
                    <a:pt x="1870" y="317"/>
                  </a:cubicBezTo>
                  <a:cubicBezTo>
                    <a:pt x="1669" y="117"/>
                    <a:pt x="1383" y="0"/>
                    <a:pt x="1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8"/>
            <p:cNvSpPr/>
            <p:nvPr/>
          </p:nvSpPr>
          <p:spPr>
            <a:xfrm>
              <a:off x="5646700" y="1844275"/>
              <a:ext cx="97775" cy="95450"/>
            </a:xfrm>
            <a:custGeom>
              <a:avLst/>
              <a:gdLst/>
              <a:ahLst/>
              <a:cxnLst/>
              <a:rect l="l" t="t" r="r" b="b"/>
              <a:pathLst>
                <a:path w="3911" h="3818" extrusionOk="0">
                  <a:moveTo>
                    <a:pt x="1955" y="0"/>
                  </a:moveTo>
                  <a:cubicBezTo>
                    <a:pt x="1152" y="0"/>
                    <a:pt x="441" y="533"/>
                    <a:pt x="178" y="1244"/>
                  </a:cubicBezTo>
                  <a:cubicBezTo>
                    <a:pt x="86" y="1507"/>
                    <a:pt x="1" y="1685"/>
                    <a:pt x="1" y="1955"/>
                  </a:cubicBezTo>
                  <a:cubicBezTo>
                    <a:pt x="1" y="3021"/>
                    <a:pt x="889" y="3817"/>
                    <a:pt x="1955" y="3817"/>
                  </a:cubicBezTo>
                  <a:cubicBezTo>
                    <a:pt x="3022" y="3817"/>
                    <a:pt x="3910" y="3021"/>
                    <a:pt x="3910" y="1955"/>
                  </a:cubicBezTo>
                  <a:cubicBezTo>
                    <a:pt x="3910" y="1600"/>
                    <a:pt x="3818" y="1329"/>
                    <a:pt x="3733" y="1066"/>
                  </a:cubicBezTo>
                  <a:cubicBezTo>
                    <a:pt x="3377" y="441"/>
                    <a:pt x="2752" y="0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8"/>
            <p:cNvSpPr/>
            <p:nvPr/>
          </p:nvSpPr>
          <p:spPr>
            <a:xfrm>
              <a:off x="5551100" y="1504300"/>
              <a:ext cx="368775" cy="77875"/>
            </a:xfrm>
            <a:custGeom>
              <a:avLst/>
              <a:gdLst/>
              <a:ahLst/>
              <a:cxnLst/>
              <a:rect l="l" t="t" r="r" b="b"/>
              <a:pathLst>
                <a:path w="14751" h="3115" extrusionOk="0">
                  <a:moveTo>
                    <a:pt x="356" y="1"/>
                  </a:moveTo>
                  <a:cubicBezTo>
                    <a:pt x="270" y="1"/>
                    <a:pt x="93" y="1"/>
                    <a:pt x="0" y="93"/>
                  </a:cubicBezTo>
                  <a:lnTo>
                    <a:pt x="0" y="889"/>
                  </a:lnTo>
                  <a:lnTo>
                    <a:pt x="0" y="3114"/>
                  </a:lnTo>
                  <a:cubicBezTo>
                    <a:pt x="1955" y="2489"/>
                    <a:pt x="4265" y="2226"/>
                    <a:pt x="6668" y="2226"/>
                  </a:cubicBezTo>
                  <a:cubicBezTo>
                    <a:pt x="8530" y="2226"/>
                    <a:pt x="10222" y="2403"/>
                    <a:pt x="11729" y="2581"/>
                  </a:cubicBezTo>
                  <a:cubicBezTo>
                    <a:pt x="12532" y="2759"/>
                    <a:pt x="13243" y="2844"/>
                    <a:pt x="13862" y="3022"/>
                  </a:cubicBezTo>
                  <a:lnTo>
                    <a:pt x="14039" y="3022"/>
                  </a:lnTo>
                  <a:cubicBezTo>
                    <a:pt x="14310" y="3022"/>
                    <a:pt x="14487" y="2844"/>
                    <a:pt x="14573" y="2666"/>
                  </a:cubicBezTo>
                  <a:cubicBezTo>
                    <a:pt x="14750" y="2403"/>
                    <a:pt x="14750" y="2133"/>
                    <a:pt x="14665" y="1956"/>
                  </a:cubicBezTo>
                  <a:lnTo>
                    <a:pt x="14573" y="1778"/>
                  </a:lnTo>
                  <a:cubicBezTo>
                    <a:pt x="13954" y="804"/>
                    <a:pt x="12888" y="178"/>
                    <a:pt x="11644" y="93"/>
                  </a:cubicBezTo>
                  <a:lnTo>
                    <a:pt x="11466" y="93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8"/>
            <p:cNvSpPr/>
            <p:nvPr/>
          </p:nvSpPr>
          <p:spPr>
            <a:xfrm>
              <a:off x="5260175" y="1506625"/>
              <a:ext cx="275475" cy="288800"/>
            </a:xfrm>
            <a:custGeom>
              <a:avLst/>
              <a:gdLst/>
              <a:ahLst/>
              <a:cxnLst/>
              <a:rect l="l" t="t" r="r" b="b"/>
              <a:pathLst>
                <a:path w="11019" h="11552" extrusionOk="0">
                  <a:moveTo>
                    <a:pt x="3640" y="0"/>
                  </a:moveTo>
                  <a:lnTo>
                    <a:pt x="2133" y="85"/>
                  </a:lnTo>
                  <a:lnTo>
                    <a:pt x="1422" y="3021"/>
                  </a:lnTo>
                  <a:lnTo>
                    <a:pt x="1422" y="3107"/>
                  </a:lnTo>
                  <a:lnTo>
                    <a:pt x="975" y="4884"/>
                  </a:lnTo>
                  <a:lnTo>
                    <a:pt x="889" y="4884"/>
                  </a:lnTo>
                  <a:lnTo>
                    <a:pt x="356" y="9149"/>
                  </a:lnTo>
                  <a:lnTo>
                    <a:pt x="1" y="11551"/>
                  </a:lnTo>
                  <a:lnTo>
                    <a:pt x="3377" y="11551"/>
                  </a:lnTo>
                  <a:cubicBezTo>
                    <a:pt x="6398" y="5239"/>
                    <a:pt x="10038" y="3554"/>
                    <a:pt x="11019" y="3199"/>
                  </a:cubicBezTo>
                  <a:lnTo>
                    <a:pt x="11019" y="796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8"/>
            <p:cNvSpPr/>
            <p:nvPr/>
          </p:nvSpPr>
          <p:spPr>
            <a:xfrm>
              <a:off x="4764725" y="1770875"/>
              <a:ext cx="422075" cy="422075"/>
            </a:xfrm>
            <a:custGeom>
              <a:avLst/>
              <a:gdLst/>
              <a:ahLst/>
              <a:cxnLst/>
              <a:rect l="l" t="t" r="r" b="b"/>
              <a:pathLst>
                <a:path w="16883" h="16883" extrusionOk="0">
                  <a:moveTo>
                    <a:pt x="8445" y="2225"/>
                  </a:moveTo>
                  <a:cubicBezTo>
                    <a:pt x="8801" y="2225"/>
                    <a:pt x="9241" y="2311"/>
                    <a:pt x="9597" y="2311"/>
                  </a:cubicBezTo>
                  <a:cubicBezTo>
                    <a:pt x="10130" y="2488"/>
                    <a:pt x="10578" y="2581"/>
                    <a:pt x="11019" y="2844"/>
                  </a:cubicBezTo>
                  <a:cubicBezTo>
                    <a:pt x="11466" y="3021"/>
                    <a:pt x="11907" y="3292"/>
                    <a:pt x="12263" y="3555"/>
                  </a:cubicBezTo>
                  <a:cubicBezTo>
                    <a:pt x="12796" y="4002"/>
                    <a:pt x="13243" y="4443"/>
                    <a:pt x="13599" y="4976"/>
                  </a:cubicBezTo>
                  <a:cubicBezTo>
                    <a:pt x="13684" y="5154"/>
                    <a:pt x="13777" y="5246"/>
                    <a:pt x="13777" y="5424"/>
                  </a:cubicBezTo>
                  <a:cubicBezTo>
                    <a:pt x="14217" y="6135"/>
                    <a:pt x="14487" y="6931"/>
                    <a:pt x="14573" y="7734"/>
                  </a:cubicBezTo>
                  <a:lnTo>
                    <a:pt x="14573" y="8445"/>
                  </a:lnTo>
                  <a:cubicBezTo>
                    <a:pt x="14573" y="11822"/>
                    <a:pt x="11822" y="14573"/>
                    <a:pt x="8445" y="14573"/>
                  </a:cubicBezTo>
                  <a:cubicBezTo>
                    <a:pt x="5069" y="14573"/>
                    <a:pt x="2311" y="11822"/>
                    <a:pt x="2311" y="8445"/>
                  </a:cubicBezTo>
                  <a:cubicBezTo>
                    <a:pt x="2311" y="7557"/>
                    <a:pt x="2488" y="6753"/>
                    <a:pt x="2759" y="6043"/>
                  </a:cubicBezTo>
                  <a:cubicBezTo>
                    <a:pt x="3199" y="5069"/>
                    <a:pt x="3825" y="4265"/>
                    <a:pt x="4536" y="3647"/>
                  </a:cubicBezTo>
                  <a:lnTo>
                    <a:pt x="4621" y="3555"/>
                  </a:lnTo>
                  <a:cubicBezTo>
                    <a:pt x="4976" y="3292"/>
                    <a:pt x="5424" y="3021"/>
                    <a:pt x="5957" y="2758"/>
                  </a:cubicBezTo>
                  <a:cubicBezTo>
                    <a:pt x="6313" y="2666"/>
                    <a:pt x="6668" y="2488"/>
                    <a:pt x="7024" y="2403"/>
                  </a:cubicBezTo>
                  <a:cubicBezTo>
                    <a:pt x="7464" y="2311"/>
                    <a:pt x="7997" y="2225"/>
                    <a:pt x="8445" y="2225"/>
                  </a:cubicBezTo>
                  <a:close/>
                  <a:moveTo>
                    <a:pt x="8268" y="0"/>
                  </a:moveTo>
                  <a:cubicBezTo>
                    <a:pt x="7820" y="0"/>
                    <a:pt x="7379" y="0"/>
                    <a:pt x="6931" y="93"/>
                  </a:cubicBezTo>
                  <a:cubicBezTo>
                    <a:pt x="6490" y="178"/>
                    <a:pt x="6135" y="271"/>
                    <a:pt x="5780" y="356"/>
                  </a:cubicBezTo>
                  <a:cubicBezTo>
                    <a:pt x="5332" y="534"/>
                    <a:pt x="4976" y="711"/>
                    <a:pt x="4621" y="889"/>
                  </a:cubicBezTo>
                  <a:cubicBezTo>
                    <a:pt x="4536" y="889"/>
                    <a:pt x="4443" y="981"/>
                    <a:pt x="4358" y="981"/>
                  </a:cubicBezTo>
                  <a:cubicBezTo>
                    <a:pt x="3555" y="1422"/>
                    <a:pt x="2759" y="2048"/>
                    <a:pt x="2133" y="2844"/>
                  </a:cubicBezTo>
                  <a:cubicBezTo>
                    <a:pt x="1955" y="2936"/>
                    <a:pt x="1870" y="3114"/>
                    <a:pt x="1778" y="3199"/>
                  </a:cubicBezTo>
                  <a:cubicBezTo>
                    <a:pt x="1244" y="3910"/>
                    <a:pt x="804" y="4713"/>
                    <a:pt x="534" y="5509"/>
                  </a:cubicBezTo>
                  <a:cubicBezTo>
                    <a:pt x="448" y="5780"/>
                    <a:pt x="356" y="5957"/>
                    <a:pt x="271" y="6220"/>
                  </a:cubicBezTo>
                  <a:cubicBezTo>
                    <a:pt x="93" y="6931"/>
                    <a:pt x="0" y="7642"/>
                    <a:pt x="0" y="8445"/>
                  </a:cubicBezTo>
                  <a:cubicBezTo>
                    <a:pt x="0" y="13066"/>
                    <a:pt x="3732" y="16883"/>
                    <a:pt x="8445" y="16883"/>
                  </a:cubicBezTo>
                  <a:cubicBezTo>
                    <a:pt x="13066" y="16883"/>
                    <a:pt x="16883" y="13066"/>
                    <a:pt x="16883" y="8445"/>
                  </a:cubicBezTo>
                  <a:lnTo>
                    <a:pt x="16883" y="7734"/>
                  </a:lnTo>
                  <a:cubicBezTo>
                    <a:pt x="16798" y="6846"/>
                    <a:pt x="16620" y="6043"/>
                    <a:pt x="16265" y="5246"/>
                  </a:cubicBezTo>
                  <a:cubicBezTo>
                    <a:pt x="16265" y="5154"/>
                    <a:pt x="16172" y="4976"/>
                    <a:pt x="16087" y="4799"/>
                  </a:cubicBezTo>
                  <a:cubicBezTo>
                    <a:pt x="15731" y="4088"/>
                    <a:pt x="15284" y="3377"/>
                    <a:pt x="14750" y="2758"/>
                  </a:cubicBezTo>
                  <a:cubicBezTo>
                    <a:pt x="14395" y="2403"/>
                    <a:pt x="13954" y="1955"/>
                    <a:pt x="13506" y="1692"/>
                  </a:cubicBezTo>
                  <a:cubicBezTo>
                    <a:pt x="13066" y="1337"/>
                    <a:pt x="12618" y="981"/>
                    <a:pt x="12085" y="804"/>
                  </a:cubicBezTo>
                  <a:cubicBezTo>
                    <a:pt x="11644" y="626"/>
                    <a:pt x="11289" y="448"/>
                    <a:pt x="10841" y="356"/>
                  </a:cubicBezTo>
                  <a:cubicBezTo>
                    <a:pt x="10400" y="178"/>
                    <a:pt x="9952" y="93"/>
                    <a:pt x="9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8"/>
            <p:cNvSpPr/>
            <p:nvPr/>
          </p:nvSpPr>
          <p:spPr>
            <a:xfrm>
              <a:off x="4922525" y="1928675"/>
              <a:ext cx="106650" cy="104350"/>
            </a:xfrm>
            <a:custGeom>
              <a:avLst/>
              <a:gdLst/>
              <a:ahLst/>
              <a:cxnLst/>
              <a:rect l="l" t="t" r="r" b="b"/>
              <a:pathLst>
                <a:path w="4266" h="4174" extrusionOk="0">
                  <a:moveTo>
                    <a:pt x="2133" y="1"/>
                  </a:moveTo>
                  <a:cubicBezTo>
                    <a:pt x="1152" y="1"/>
                    <a:pt x="356" y="619"/>
                    <a:pt x="86" y="1422"/>
                  </a:cubicBezTo>
                  <a:cubicBezTo>
                    <a:pt x="86" y="1685"/>
                    <a:pt x="1" y="1863"/>
                    <a:pt x="1" y="2133"/>
                  </a:cubicBezTo>
                  <a:cubicBezTo>
                    <a:pt x="1" y="3285"/>
                    <a:pt x="975" y="4173"/>
                    <a:pt x="2133" y="4173"/>
                  </a:cubicBezTo>
                  <a:cubicBezTo>
                    <a:pt x="3285" y="4173"/>
                    <a:pt x="4266" y="3285"/>
                    <a:pt x="4266" y="2133"/>
                  </a:cubicBezTo>
                  <a:cubicBezTo>
                    <a:pt x="4266" y="1863"/>
                    <a:pt x="4173" y="1685"/>
                    <a:pt x="4173" y="1422"/>
                  </a:cubicBezTo>
                  <a:cubicBezTo>
                    <a:pt x="3818" y="619"/>
                    <a:pt x="3107" y="1"/>
                    <a:pt x="2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8"/>
            <p:cNvSpPr/>
            <p:nvPr/>
          </p:nvSpPr>
          <p:spPr>
            <a:xfrm>
              <a:off x="5017950" y="1850850"/>
              <a:ext cx="33450" cy="33425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627" y="0"/>
                  </a:moveTo>
                  <a:cubicBezTo>
                    <a:pt x="271" y="0"/>
                    <a:pt x="1" y="356"/>
                    <a:pt x="1" y="711"/>
                  </a:cubicBezTo>
                  <a:cubicBezTo>
                    <a:pt x="1" y="1066"/>
                    <a:pt x="271" y="1337"/>
                    <a:pt x="627" y="1337"/>
                  </a:cubicBezTo>
                  <a:cubicBezTo>
                    <a:pt x="804" y="1337"/>
                    <a:pt x="890" y="1337"/>
                    <a:pt x="982" y="1244"/>
                  </a:cubicBezTo>
                  <a:cubicBezTo>
                    <a:pt x="1160" y="1159"/>
                    <a:pt x="1337" y="889"/>
                    <a:pt x="1337" y="711"/>
                  </a:cubicBezTo>
                  <a:cubicBezTo>
                    <a:pt x="1337" y="448"/>
                    <a:pt x="1160" y="270"/>
                    <a:pt x="982" y="93"/>
                  </a:cubicBezTo>
                  <a:cubicBezTo>
                    <a:pt x="890" y="93"/>
                    <a:pt x="712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8"/>
            <p:cNvSpPr/>
            <p:nvPr/>
          </p:nvSpPr>
          <p:spPr>
            <a:xfrm>
              <a:off x="5073575" y="1913500"/>
              <a:ext cx="37700" cy="33475"/>
            </a:xfrm>
            <a:custGeom>
              <a:avLst/>
              <a:gdLst/>
              <a:ahLst/>
              <a:cxnLst/>
              <a:rect l="l" t="t" r="r" b="b"/>
              <a:pathLst>
                <a:path w="1508" h="1339" extrusionOk="0">
                  <a:moveTo>
                    <a:pt x="758" y="1"/>
                  </a:moveTo>
                  <a:cubicBezTo>
                    <a:pt x="562" y="1"/>
                    <a:pt x="367" y="95"/>
                    <a:pt x="264" y="252"/>
                  </a:cubicBezTo>
                  <a:cubicBezTo>
                    <a:pt x="1" y="515"/>
                    <a:pt x="1" y="963"/>
                    <a:pt x="356" y="1141"/>
                  </a:cubicBezTo>
                  <a:cubicBezTo>
                    <a:pt x="488" y="1272"/>
                    <a:pt x="666" y="1338"/>
                    <a:pt x="833" y="1338"/>
                  </a:cubicBezTo>
                  <a:cubicBezTo>
                    <a:pt x="1000" y="1338"/>
                    <a:pt x="1156" y="1272"/>
                    <a:pt x="1245" y="1141"/>
                  </a:cubicBezTo>
                  <a:cubicBezTo>
                    <a:pt x="1508" y="785"/>
                    <a:pt x="1423" y="430"/>
                    <a:pt x="1152" y="160"/>
                  </a:cubicBezTo>
                  <a:cubicBezTo>
                    <a:pt x="1042" y="50"/>
                    <a:pt x="90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8"/>
            <p:cNvSpPr/>
            <p:nvPr/>
          </p:nvSpPr>
          <p:spPr>
            <a:xfrm>
              <a:off x="5080150" y="1997450"/>
              <a:ext cx="35575" cy="33850"/>
            </a:xfrm>
            <a:custGeom>
              <a:avLst/>
              <a:gdLst/>
              <a:ahLst/>
              <a:cxnLst/>
              <a:rect l="l" t="t" r="r" b="b"/>
              <a:pathLst>
                <a:path w="1423" h="1354" extrusionOk="0">
                  <a:moveTo>
                    <a:pt x="534" y="1"/>
                  </a:moveTo>
                  <a:cubicBezTo>
                    <a:pt x="179" y="93"/>
                    <a:pt x="1" y="448"/>
                    <a:pt x="1" y="804"/>
                  </a:cubicBezTo>
                  <a:cubicBezTo>
                    <a:pt x="81" y="1114"/>
                    <a:pt x="362" y="1353"/>
                    <a:pt x="668" y="1353"/>
                  </a:cubicBezTo>
                  <a:cubicBezTo>
                    <a:pt x="713" y="1353"/>
                    <a:pt x="759" y="1348"/>
                    <a:pt x="804" y="1337"/>
                  </a:cubicBezTo>
                  <a:cubicBezTo>
                    <a:pt x="1160" y="1337"/>
                    <a:pt x="1423" y="982"/>
                    <a:pt x="1337" y="626"/>
                  </a:cubicBezTo>
                  <a:cubicBezTo>
                    <a:pt x="1245" y="178"/>
                    <a:pt x="889" y="1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8"/>
            <p:cNvSpPr/>
            <p:nvPr/>
          </p:nvSpPr>
          <p:spPr>
            <a:xfrm>
              <a:off x="5026850" y="2066350"/>
              <a:ext cx="40000" cy="33375"/>
            </a:xfrm>
            <a:custGeom>
              <a:avLst/>
              <a:gdLst/>
              <a:ahLst/>
              <a:cxnLst/>
              <a:rect l="l" t="t" r="r" b="b"/>
              <a:pathLst>
                <a:path w="1600" h="1335" extrusionOk="0">
                  <a:moveTo>
                    <a:pt x="790" y="0"/>
                  </a:moveTo>
                  <a:cubicBezTo>
                    <a:pt x="537" y="0"/>
                    <a:pt x="297" y="120"/>
                    <a:pt x="178" y="358"/>
                  </a:cubicBezTo>
                  <a:cubicBezTo>
                    <a:pt x="0" y="621"/>
                    <a:pt x="178" y="1069"/>
                    <a:pt x="448" y="1247"/>
                  </a:cubicBezTo>
                  <a:cubicBezTo>
                    <a:pt x="566" y="1305"/>
                    <a:pt x="683" y="1335"/>
                    <a:pt x="794" y="1335"/>
                  </a:cubicBezTo>
                  <a:cubicBezTo>
                    <a:pt x="1019" y="1335"/>
                    <a:pt x="1218" y="1215"/>
                    <a:pt x="1337" y="977"/>
                  </a:cubicBezTo>
                  <a:cubicBezTo>
                    <a:pt x="1600" y="714"/>
                    <a:pt x="1422" y="266"/>
                    <a:pt x="1159" y="88"/>
                  </a:cubicBezTo>
                  <a:cubicBezTo>
                    <a:pt x="1042" y="29"/>
                    <a:pt x="914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8"/>
            <p:cNvSpPr/>
            <p:nvPr/>
          </p:nvSpPr>
          <p:spPr>
            <a:xfrm>
              <a:off x="4944750" y="2085775"/>
              <a:ext cx="37700" cy="34500"/>
            </a:xfrm>
            <a:custGeom>
              <a:avLst/>
              <a:gdLst/>
              <a:ahLst/>
              <a:cxnLst/>
              <a:rect l="l" t="t" r="r" b="b"/>
              <a:pathLst>
                <a:path w="1508" h="1380" extrusionOk="0">
                  <a:moveTo>
                    <a:pt x="710" y="1"/>
                  </a:moveTo>
                  <a:cubicBezTo>
                    <a:pt x="652" y="1"/>
                    <a:pt x="593" y="8"/>
                    <a:pt x="533" y="22"/>
                  </a:cubicBezTo>
                  <a:cubicBezTo>
                    <a:pt x="178" y="200"/>
                    <a:pt x="0" y="555"/>
                    <a:pt x="178" y="910"/>
                  </a:cubicBezTo>
                  <a:cubicBezTo>
                    <a:pt x="249" y="1207"/>
                    <a:pt x="508" y="1379"/>
                    <a:pt x="798" y="1379"/>
                  </a:cubicBezTo>
                  <a:cubicBezTo>
                    <a:pt x="856" y="1379"/>
                    <a:pt x="915" y="1372"/>
                    <a:pt x="974" y="1358"/>
                  </a:cubicBezTo>
                  <a:cubicBezTo>
                    <a:pt x="1330" y="1181"/>
                    <a:pt x="1507" y="825"/>
                    <a:pt x="1422" y="470"/>
                  </a:cubicBezTo>
                  <a:cubicBezTo>
                    <a:pt x="1274" y="174"/>
                    <a:pt x="1002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8"/>
            <p:cNvSpPr/>
            <p:nvPr/>
          </p:nvSpPr>
          <p:spPr>
            <a:xfrm>
              <a:off x="4869225" y="2048025"/>
              <a:ext cx="37700" cy="34475"/>
            </a:xfrm>
            <a:custGeom>
              <a:avLst/>
              <a:gdLst/>
              <a:ahLst/>
              <a:cxnLst/>
              <a:rect l="l" t="t" r="r" b="b"/>
              <a:pathLst>
                <a:path w="1508" h="1379" extrusionOk="0">
                  <a:moveTo>
                    <a:pt x="787" y="1"/>
                  </a:moveTo>
                  <a:cubicBezTo>
                    <a:pt x="499" y="1"/>
                    <a:pt x="232" y="173"/>
                    <a:pt x="86" y="466"/>
                  </a:cubicBezTo>
                  <a:cubicBezTo>
                    <a:pt x="0" y="821"/>
                    <a:pt x="178" y="1176"/>
                    <a:pt x="533" y="1354"/>
                  </a:cubicBezTo>
                  <a:cubicBezTo>
                    <a:pt x="596" y="1370"/>
                    <a:pt x="659" y="1378"/>
                    <a:pt x="720" y="1378"/>
                  </a:cubicBezTo>
                  <a:cubicBezTo>
                    <a:pt x="1009" y="1378"/>
                    <a:pt x="1276" y="1206"/>
                    <a:pt x="1422" y="913"/>
                  </a:cubicBezTo>
                  <a:cubicBezTo>
                    <a:pt x="1507" y="558"/>
                    <a:pt x="1330" y="203"/>
                    <a:pt x="974" y="25"/>
                  </a:cubicBezTo>
                  <a:cubicBezTo>
                    <a:pt x="911" y="9"/>
                    <a:pt x="849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8"/>
            <p:cNvSpPr/>
            <p:nvPr/>
          </p:nvSpPr>
          <p:spPr>
            <a:xfrm>
              <a:off x="4835800" y="1970875"/>
              <a:ext cx="37875" cy="33300"/>
            </a:xfrm>
            <a:custGeom>
              <a:avLst/>
              <a:gdLst/>
              <a:ahLst/>
              <a:cxnLst/>
              <a:rect l="l" t="t" r="r" b="b"/>
              <a:pathLst>
                <a:path w="1515" h="1332" extrusionOk="0">
                  <a:moveTo>
                    <a:pt x="732" y="0"/>
                  </a:moveTo>
                  <a:cubicBezTo>
                    <a:pt x="606" y="0"/>
                    <a:pt x="476" y="30"/>
                    <a:pt x="356" y="90"/>
                  </a:cubicBezTo>
                  <a:cubicBezTo>
                    <a:pt x="93" y="268"/>
                    <a:pt x="1" y="623"/>
                    <a:pt x="179" y="978"/>
                  </a:cubicBezTo>
                  <a:cubicBezTo>
                    <a:pt x="297" y="1214"/>
                    <a:pt x="493" y="1331"/>
                    <a:pt x="715" y="1331"/>
                  </a:cubicBezTo>
                  <a:cubicBezTo>
                    <a:pt x="828" y="1331"/>
                    <a:pt x="948" y="1301"/>
                    <a:pt x="1067" y="1241"/>
                  </a:cubicBezTo>
                  <a:cubicBezTo>
                    <a:pt x="1423" y="1064"/>
                    <a:pt x="1515" y="623"/>
                    <a:pt x="1337" y="353"/>
                  </a:cubicBezTo>
                  <a:cubicBezTo>
                    <a:pt x="1219" y="117"/>
                    <a:pt x="982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8"/>
            <p:cNvSpPr/>
            <p:nvPr/>
          </p:nvSpPr>
          <p:spPr>
            <a:xfrm>
              <a:off x="4860325" y="1888700"/>
              <a:ext cx="35575" cy="33250"/>
            </a:xfrm>
            <a:custGeom>
              <a:avLst/>
              <a:gdLst/>
              <a:ahLst/>
              <a:cxnLst/>
              <a:rect l="l" t="t" r="r" b="b"/>
              <a:pathLst>
                <a:path w="1423" h="1330" extrusionOk="0">
                  <a:moveTo>
                    <a:pt x="797" y="0"/>
                  </a:moveTo>
                  <a:cubicBezTo>
                    <a:pt x="442" y="0"/>
                    <a:pt x="86" y="178"/>
                    <a:pt x="86" y="533"/>
                  </a:cubicBezTo>
                  <a:cubicBezTo>
                    <a:pt x="1" y="796"/>
                    <a:pt x="86" y="1067"/>
                    <a:pt x="356" y="1244"/>
                  </a:cubicBezTo>
                  <a:cubicBezTo>
                    <a:pt x="442" y="1244"/>
                    <a:pt x="534" y="1330"/>
                    <a:pt x="619" y="1330"/>
                  </a:cubicBezTo>
                  <a:lnTo>
                    <a:pt x="797" y="1330"/>
                  </a:lnTo>
                  <a:cubicBezTo>
                    <a:pt x="975" y="1330"/>
                    <a:pt x="1067" y="1244"/>
                    <a:pt x="1152" y="1152"/>
                  </a:cubicBezTo>
                  <a:cubicBezTo>
                    <a:pt x="1245" y="1067"/>
                    <a:pt x="1330" y="974"/>
                    <a:pt x="1423" y="796"/>
                  </a:cubicBezTo>
                  <a:cubicBezTo>
                    <a:pt x="1423" y="441"/>
                    <a:pt x="1245" y="86"/>
                    <a:pt x="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8"/>
            <p:cNvSpPr/>
            <p:nvPr/>
          </p:nvSpPr>
          <p:spPr>
            <a:xfrm>
              <a:off x="4931425" y="1841925"/>
              <a:ext cx="37700" cy="34300"/>
            </a:xfrm>
            <a:custGeom>
              <a:avLst/>
              <a:gdLst/>
              <a:ahLst/>
              <a:cxnLst/>
              <a:rect l="l" t="t" r="r" b="b"/>
              <a:pathLst>
                <a:path w="1508" h="1372" extrusionOk="0">
                  <a:moveTo>
                    <a:pt x="751" y="1"/>
                  </a:moveTo>
                  <a:cubicBezTo>
                    <a:pt x="645" y="1"/>
                    <a:pt x="537" y="31"/>
                    <a:pt x="441" y="94"/>
                  </a:cubicBezTo>
                  <a:cubicBezTo>
                    <a:pt x="356" y="94"/>
                    <a:pt x="356" y="94"/>
                    <a:pt x="263" y="179"/>
                  </a:cubicBezTo>
                  <a:cubicBezTo>
                    <a:pt x="0" y="357"/>
                    <a:pt x="0" y="805"/>
                    <a:pt x="178" y="1068"/>
                  </a:cubicBezTo>
                  <a:cubicBezTo>
                    <a:pt x="263" y="1160"/>
                    <a:pt x="356" y="1246"/>
                    <a:pt x="533" y="1338"/>
                  </a:cubicBezTo>
                  <a:cubicBezTo>
                    <a:pt x="581" y="1361"/>
                    <a:pt x="634" y="1371"/>
                    <a:pt x="690" y="1371"/>
                  </a:cubicBezTo>
                  <a:cubicBezTo>
                    <a:pt x="845" y="1371"/>
                    <a:pt x="1021" y="1291"/>
                    <a:pt x="1152" y="1160"/>
                  </a:cubicBezTo>
                  <a:cubicBezTo>
                    <a:pt x="1422" y="983"/>
                    <a:pt x="1507" y="535"/>
                    <a:pt x="1244" y="272"/>
                  </a:cubicBezTo>
                  <a:cubicBezTo>
                    <a:pt x="1130" y="98"/>
                    <a:pt x="94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8"/>
            <p:cNvSpPr/>
            <p:nvPr/>
          </p:nvSpPr>
          <p:spPr>
            <a:xfrm>
              <a:off x="4753700" y="1582150"/>
              <a:ext cx="533175" cy="84425"/>
            </a:xfrm>
            <a:custGeom>
              <a:avLst/>
              <a:gdLst/>
              <a:ahLst/>
              <a:cxnLst/>
              <a:rect l="l" t="t" r="r" b="b"/>
              <a:pathLst>
                <a:path w="21327" h="3377" extrusionOk="0">
                  <a:moveTo>
                    <a:pt x="20878" y="356"/>
                  </a:moveTo>
                  <a:lnTo>
                    <a:pt x="20615" y="1507"/>
                  </a:lnTo>
                  <a:lnTo>
                    <a:pt x="2574" y="2929"/>
                  </a:lnTo>
                  <a:lnTo>
                    <a:pt x="441" y="3021"/>
                  </a:lnTo>
                  <a:cubicBezTo>
                    <a:pt x="534" y="2573"/>
                    <a:pt x="712" y="2218"/>
                    <a:pt x="889" y="1863"/>
                  </a:cubicBezTo>
                  <a:lnTo>
                    <a:pt x="2574" y="1685"/>
                  </a:lnTo>
                  <a:lnTo>
                    <a:pt x="20878" y="356"/>
                  </a:lnTo>
                  <a:close/>
                  <a:moveTo>
                    <a:pt x="21326" y="0"/>
                  </a:moveTo>
                  <a:lnTo>
                    <a:pt x="2574" y="1422"/>
                  </a:lnTo>
                  <a:lnTo>
                    <a:pt x="712" y="1507"/>
                  </a:lnTo>
                  <a:cubicBezTo>
                    <a:pt x="619" y="1600"/>
                    <a:pt x="619" y="1777"/>
                    <a:pt x="534" y="1863"/>
                  </a:cubicBezTo>
                  <a:cubicBezTo>
                    <a:pt x="356" y="2218"/>
                    <a:pt x="178" y="2666"/>
                    <a:pt x="86" y="3107"/>
                  </a:cubicBezTo>
                  <a:cubicBezTo>
                    <a:pt x="86" y="3199"/>
                    <a:pt x="1" y="3284"/>
                    <a:pt x="1" y="3377"/>
                  </a:cubicBezTo>
                  <a:lnTo>
                    <a:pt x="2574" y="3199"/>
                  </a:lnTo>
                  <a:lnTo>
                    <a:pt x="20878" y="1863"/>
                  </a:lnTo>
                  <a:lnTo>
                    <a:pt x="213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9" name="Google Shape;7199;p38"/>
          <p:cNvGrpSpPr/>
          <p:nvPr/>
        </p:nvGrpSpPr>
        <p:grpSpPr>
          <a:xfrm rot="-123448" flipH="1">
            <a:off x="29148" y="1596067"/>
            <a:ext cx="2099184" cy="744234"/>
            <a:chOff x="4124975" y="247000"/>
            <a:chExt cx="2099300" cy="744275"/>
          </a:xfrm>
        </p:grpSpPr>
        <p:sp>
          <p:nvSpPr>
            <p:cNvPr id="7200" name="Google Shape;7200;p38"/>
            <p:cNvSpPr/>
            <p:nvPr/>
          </p:nvSpPr>
          <p:spPr>
            <a:xfrm>
              <a:off x="5075725" y="411375"/>
              <a:ext cx="1148550" cy="293250"/>
            </a:xfrm>
            <a:custGeom>
              <a:avLst/>
              <a:gdLst/>
              <a:ahLst/>
              <a:cxnLst/>
              <a:rect l="l" t="t" r="r" b="b"/>
              <a:pathLst>
                <a:path w="45942" h="11730" extrusionOk="0">
                  <a:moveTo>
                    <a:pt x="22036" y="3910"/>
                  </a:moveTo>
                  <a:lnTo>
                    <a:pt x="22036" y="6043"/>
                  </a:lnTo>
                  <a:lnTo>
                    <a:pt x="2758" y="6043"/>
                  </a:lnTo>
                  <a:lnTo>
                    <a:pt x="2758" y="3910"/>
                  </a:lnTo>
                  <a:close/>
                  <a:moveTo>
                    <a:pt x="42921" y="3910"/>
                  </a:moveTo>
                  <a:lnTo>
                    <a:pt x="42921" y="6043"/>
                  </a:lnTo>
                  <a:lnTo>
                    <a:pt x="23906" y="6043"/>
                  </a:lnTo>
                  <a:lnTo>
                    <a:pt x="23906" y="3910"/>
                  </a:lnTo>
                  <a:close/>
                  <a:moveTo>
                    <a:pt x="22036" y="7998"/>
                  </a:moveTo>
                  <a:lnTo>
                    <a:pt x="22036" y="9334"/>
                  </a:lnTo>
                  <a:lnTo>
                    <a:pt x="2758" y="9334"/>
                  </a:lnTo>
                  <a:lnTo>
                    <a:pt x="2758" y="7998"/>
                  </a:lnTo>
                  <a:close/>
                  <a:moveTo>
                    <a:pt x="42921" y="7998"/>
                  </a:moveTo>
                  <a:lnTo>
                    <a:pt x="42921" y="9334"/>
                  </a:lnTo>
                  <a:lnTo>
                    <a:pt x="23906" y="9334"/>
                  </a:lnTo>
                  <a:lnTo>
                    <a:pt x="23906" y="7998"/>
                  </a:lnTo>
                  <a:close/>
                  <a:moveTo>
                    <a:pt x="803" y="1"/>
                  </a:moveTo>
                  <a:lnTo>
                    <a:pt x="803" y="1956"/>
                  </a:lnTo>
                  <a:lnTo>
                    <a:pt x="0" y="1956"/>
                  </a:lnTo>
                  <a:lnTo>
                    <a:pt x="0" y="3910"/>
                  </a:lnTo>
                  <a:lnTo>
                    <a:pt x="803" y="3910"/>
                  </a:lnTo>
                  <a:lnTo>
                    <a:pt x="803" y="6043"/>
                  </a:lnTo>
                  <a:lnTo>
                    <a:pt x="0" y="6043"/>
                  </a:lnTo>
                  <a:lnTo>
                    <a:pt x="0" y="7998"/>
                  </a:lnTo>
                  <a:lnTo>
                    <a:pt x="803" y="7998"/>
                  </a:lnTo>
                  <a:lnTo>
                    <a:pt x="803" y="10308"/>
                  </a:lnTo>
                  <a:lnTo>
                    <a:pt x="889" y="10308"/>
                  </a:lnTo>
                  <a:lnTo>
                    <a:pt x="889" y="10841"/>
                  </a:lnTo>
                  <a:lnTo>
                    <a:pt x="889" y="11730"/>
                  </a:lnTo>
                  <a:lnTo>
                    <a:pt x="26572" y="11730"/>
                  </a:lnTo>
                  <a:cubicBezTo>
                    <a:pt x="27460" y="11289"/>
                    <a:pt x="28434" y="11019"/>
                    <a:pt x="29500" y="11019"/>
                  </a:cubicBezTo>
                  <a:cubicBezTo>
                    <a:pt x="30566" y="11019"/>
                    <a:pt x="31633" y="11289"/>
                    <a:pt x="32521" y="11730"/>
                  </a:cubicBezTo>
                  <a:lnTo>
                    <a:pt x="41051" y="11730"/>
                  </a:lnTo>
                  <a:lnTo>
                    <a:pt x="41051" y="10841"/>
                  </a:lnTo>
                  <a:lnTo>
                    <a:pt x="45231" y="10841"/>
                  </a:lnTo>
                  <a:lnTo>
                    <a:pt x="45231" y="9334"/>
                  </a:lnTo>
                  <a:lnTo>
                    <a:pt x="44876" y="9334"/>
                  </a:lnTo>
                  <a:lnTo>
                    <a:pt x="44876" y="7998"/>
                  </a:lnTo>
                  <a:lnTo>
                    <a:pt x="45942" y="7998"/>
                  </a:lnTo>
                  <a:lnTo>
                    <a:pt x="45942" y="6043"/>
                  </a:lnTo>
                  <a:lnTo>
                    <a:pt x="44876" y="6043"/>
                  </a:lnTo>
                  <a:lnTo>
                    <a:pt x="44876" y="3910"/>
                  </a:lnTo>
                  <a:lnTo>
                    <a:pt x="45942" y="3910"/>
                  </a:lnTo>
                  <a:lnTo>
                    <a:pt x="45942" y="1956"/>
                  </a:lnTo>
                  <a:lnTo>
                    <a:pt x="44876" y="1956"/>
                  </a:lnTo>
                  <a:lnTo>
                    <a:pt x="44876" y="1"/>
                  </a:lnTo>
                  <a:lnTo>
                    <a:pt x="42921" y="1"/>
                  </a:lnTo>
                  <a:lnTo>
                    <a:pt x="42921" y="1956"/>
                  </a:lnTo>
                  <a:lnTo>
                    <a:pt x="23906" y="1956"/>
                  </a:lnTo>
                  <a:lnTo>
                    <a:pt x="23906" y="1"/>
                  </a:lnTo>
                  <a:lnTo>
                    <a:pt x="22036" y="1"/>
                  </a:lnTo>
                  <a:lnTo>
                    <a:pt x="22036" y="1956"/>
                  </a:lnTo>
                  <a:lnTo>
                    <a:pt x="2758" y="1956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8"/>
            <p:cNvSpPr/>
            <p:nvPr/>
          </p:nvSpPr>
          <p:spPr>
            <a:xfrm>
              <a:off x="4576000" y="247000"/>
              <a:ext cx="273150" cy="22225"/>
            </a:xfrm>
            <a:custGeom>
              <a:avLst/>
              <a:gdLst/>
              <a:ahLst/>
              <a:cxnLst/>
              <a:rect l="l" t="t" r="r" b="b"/>
              <a:pathLst>
                <a:path w="10926" h="889" extrusionOk="0">
                  <a:moveTo>
                    <a:pt x="2133" y="0"/>
                  </a:moveTo>
                  <a:cubicBezTo>
                    <a:pt x="1330" y="0"/>
                    <a:pt x="533" y="356"/>
                    <a:pt x="0" y="889"/>
                  </a:cubicBezTo>
                  <a:lnTo>
                    <a:pt x="10926" y="889"/>
                  </a:lnTo>
                  <a:cubicBezTo>
                    <a:pt x="10393" y="356"/>
                    <a:pt x="9597" y="0"/>
                    <a:pt x="8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38"/>
            <p:cNvSpPr/>
            <p:nvPr/>
          </p:nvSpPr>
          <p:spPr>
            <a:xfrm>
              <a:off x="4173825" y="541825"/>
              <a:ext cx="726525" cy="278325"/>
            </a:xfrm>
            <a:custGeom>
              <a:avLst/>
              <a:gdLst/>
              <a:ahLst/>
              <a:cxnLst/>
              <a:rect l="l" t="t" r="r" b="b"/>
              <a:pathLst>
                <a:path w="29061" h="11133" extrusionOk="0">
                  <a:moveTo>
                    <a:pt x="4181" y="2957"/>
                  </a:moveTo>
                  <a:lnTo>
                    <a:pt x="4266" y="4201"/>
                  </a:lnTo>
                  <a:cubicBezTo>
                    <a:pt x="3911" y="4201"/>
                    <a:pt x="3555" y="4294"/>
                    <a:pt x="3292" y="4294"/>
                  </a:cubicBezTo>
                  <a:lnTo>
                    <a:pt x="3200" y="2957"/>
                  </a:lnTo>
                  <a:close/>
                  <a:moveTo>
                    <a:pt x="5958" y="2780"/>
                  </a:moveTo>
                  <a:lnTo>
                    <a:pt x="6043" y="4379"/>
                  </a:lnTo>
                  <a:cubicBezTo>
                    <a:pt x="5688" y="4294"/>
                    <a:pt x="5425" y="4294"/>
                    <a:pt x="5069" y="4201"/>
                  </a:cubicBezTo>
                  <a:lnTo>
                    <a:pt x="4977" y="2872"/>
                  </a:lnTo>
                  <a:lnTo>
                    <a:pt x="5958" y="2780"/>
                  </a:lnTo>
                  <a:close/>
                  <a:moveTo>
                    <a:pt x="7735" y="2694"/>
                  </a:moveTo>
                  <a:lnTo>
                    <a:pt x="7913" y="5090"/>
                  </a:lnTo>
                  <a:cubicBezTo>
                    <a:pt x="7557" y="4912"/>
                    <a:pt x="7202" y="4735"/>
                    <a:pt x="6846" y="4649"/>
                  </a:cubicBezTo>
                  <a:lnTo>
                    <a:pt x="6754" y="2780"/>
                  </a:lnTo>
                  <a:lnTo>
                    <a:pt x="7735" y="2694"/>
                  </a:lnTo>
                  <a:close/>
                  <a:moveTo>
                    <a:pt x="9512" y="2602"/>
                  </a:moveTo>
                  <a:lnTo>
                    <a:pt x="9775" y="6512"/>
                  </a:lnTo>
                  <a:cubicBezTo>
                    <a:pt x="9512" y="6156"/>
                    <a:pt x="9157" y="5893"/>
                    <a:pt x="8709" y="5623"/>
                  </a:cubicBezTo>
                  <a:lnTo>
                    <a:pt x="8531" y="2602"/>
                  </a:lnTo>
                  <a:close/>
                  <a:moveTo>
                    <a:pt x="25214" y="1"/>
                  </a:moveTo>
                  <a:cubicBezTo>
                    <a:pt x="23665" y="1"/>
                    <a:pt x="22013" y="170"/>
                    <a:pt x="20438" y="647"/>
                  </a:cubicBezTo>
                  <a:cubicBezTo>
                    <a:pt x="20438" y="647"/>
                    <a:pt x="17417" y="1536"/>
                    <a:pt x="14929" y="6604"/>
                  </a:cubicBezTo>
                  <a:lnTo>
                    <a:pt x="12263" y="6604"/>
                  </a:lnTo>
                  <a:lnTo>
                    <a:pt x="12889" y="1713"/>
                  </a:lnTo>
                  <a:lnTo>
                    <a:pt x="1" y="2602"/>
                  </a:lnTo>
                  <a:lnTo>
                    <a:pt x="1" y="7223"/>
                  </a:lnTo>
                  <a:cubicBezTo>
                    <a:pt x="449" y="6689"/>
                    <a:pt x="982" y="6334"/>
                    <a:pt x="1600" y="5979"/>
                  </a:cubicBezTo>
                  <a:lnTo>
                    <a:pt x="1337" y="3135"/>
                  </a:lnTo>
                  <a:lnTo>
                    <a:pt x="2404" y="3050"/>
                  </a:lnTo>
                  <a:lnTo>
                    <a:pt x="2489" y="4472"/>
                  </a:lnTo>
                  <a:cubicBezTo>
                    <a:pt x="2226" y="4557"/>
                    <a:pt x="1956" y="4649"/>
                    <a:pt x="1778" y="4735"/>
                  </a:cubicBezTo>
                  <a:lnTo>
                    <a:pt x="1778" y="5893"/>
                  </a:lnTo>
                  <a:cubicBezTo>
                    <a:pt x="2048" y="5801"/>
                    <a:pt x="2226" y="5716"/>
                    <a:pt x="2489" y="5623"/>
                  </a:cubicBezTo>
                  <a:cubicBezTo>
                    <a:pt x="2759" y="5538"/>
                    <a:pt x="3022" y="5445"/>
                    <a:pt x="3292" y="5445"/>
                  </a:cubicBezTo>
                  <a:cubicBezTo>
                    <a:pt x="3648" y="5360"/>
                    <a:pt x="4003" y="5360"/>
                    <a:pt x="4358" y="5360"/>
                  </a:cubicBezTo>
                  <a:lnTo>
                    <a:pt x="5155" y="5360"/>
                  </a:lnTo>
                  <a:cubicBezTo>
                    <a:pt x="5510" y="5360"/>
                    <a:pt x="5780" y="5445"/>
                    <a:pt x="6136" y="5538"/>
                  </a:cubicBezTo>
                  <a:cubicBezTo>
                    <a:pt x="6399" y="5623"/>
                    <a:pt x="6669" y="5716"/>
                    <a:pt x="6932" y="5893"/>
                  </a:cubicBezTo>
                  <a:cubicBezTo>
                    <a:pt x="7287" y="5979"/>
                    <a:pt x="7643" y="6249"/>
                    <a:pt x="7998" y="6426"/>
                  </a:cubicBezTo>
                  <a:cubicBezTo>
                    <a:pt x="8268" y="6604"/>
                    <a:pt x="8624" y="6867"/>
                    <a:pt x="8887" y="7137"/>
                  </a:cubicBezTo>
                  <a:cubicBezTo>
                    <a:pt x="9242" y="7578"/>
                    <a:pt x="9597" y="8026"/>
                    <a:pt x="9953" y="8559"/>
                  </a:cubicBezTo>
                  <a:cubicBezTo>
                    <a:pt x="10045" y="8822"/>
                    <a:pt x="10223" y="9092"/>
                    <a:pt x="10308" y="9355"/>
                  </a:cubicBezTo>
                  <a:cubicBezTo>
                    <a:pt x="10486" y="9981"/>
                    <a:pt x="10664" y="10514"/>
                    <a:pt x="10756" y="11132"/>
                  </a:cubicBezTo>
                  <a:lnTo>
                    <a:pt x="11822" y="11132"/>
                  </a:lnTo>
                  <a:cubicBezTo>
                    <a:pt x="11822" y="10514"/>
                    <a:pt x="11645" y="9888"/>
                    <a:pt x="11467" y="9355"/>
                  </a:cubicBezTo>
                  <a:lnTo>
                    <a:pt x="16443" y="9092"/>
                  </a:lnTo>
                  <a:cubicBezTo>
                    <a:pt x="16350" y="8914"/>
                    <a:pt x="16265" y="8822"/>
                    <a:pt x="16173" y="8644"/>
                  </a:cubicBezTo>
                  <a:lnTo>
                    <a:pt x="16173" y="8467"/>
                  </a:lnTo>
                  <a:lnTo>
                    <a:pt x="16173" y="8381"/>
                  </a:lnTo>
                  <a:lnTo>
                    <a:pt x="11822" y="8559"/>
                  </a:lnTo>
                  <a:lnTo>
                    <a:pt x="11730" y="7933"/>
                  </a:lnTo>
                  <a:lnTo>
                    <a:pt x="16173" y="7756"/>
                  </a:lnTo>
                  <a:lnTo>
                    <a:pt x="16173" y="7578"/>
                  </a:lnTo>
                  <a:lnTo>
                    <a:pt x="16173" y="6604"/>
                  </a:lnTo>
                  <a:cubicBezTo>
                    <a:pt x="16173" y="5979"/>
                    <a:pt x="16620" y="5538"/>
                    <a:pt x="17239" y="5538"/>
                  </a:cubicBezTo>
                  <a:lnTo>
                    <a:pt x="17509" y="5538"/>
                  </a:lnTo>
                  <a:lnTo>
                    <a:pt x="17594" y="5623"/>
                  </a:lnTo>
                  <a:cubicBezTo>
                    <a:pt x="17687" y="5538"/>
                    <a:pt x="17687" y="5445"/>
                    <a:pt x="17772" y="5360"/>
                  </a:cubicBezTo>
                  <a:cubicBezTo>
                    <a:pt x="17509" y="5090"/>
                    <a:pt x="17509" y="4649"/>
                    <a:pt x="17687" y="4294"/>
                  </a:cubicBezTo>
                  <a:lnTo>
                    <a:pt x="18398" y="3050"/>
                  </a:lnTo>
                  <a:lnTo>
                    <a:pt x="18575" y="2694"/>
                  </a:lnTo>
                  <a:cubicBezTo>
                    <a:pt x="18753" y="2339"/>
                    <a:pt x="19108" y="2161"/>
                    <a:pt x="19464" y="2161"/>
                  </a:cubicBezTo>
                  <a:cubicBezTo>
                    <a:pt x="19819" y="2161"/>
                    <a:pt x="20082" y="2247"/>
                    <a:pt x="20260" y="2424"/>
                  </a:cubicBezTo>
                  <a:lnTo>
                    <a:pt x="20352" y="2517"/>
                  </a:lnTo>
                  <a:cubicBezTo>
                    <a:pt x="20438" y="2517"/>
                    <a:pt x="20438" y="2424"/>
                    <a:pt x="20530" y="2424"/>
                  </a:cubicBezTo>
                  <a:cubicBezTo>
                    <a:pt x="20530" y="1984"/>
                    <a:pt x="20708" y="1628"/>
                    <a:pt x="21063" y="1358"/>
                  </a:cubicBezTo>
                  <a:lnTo>
                    <a:pt x="22663" y="469"/>
                  </a:lnTo>
                  <a:cubicBezTo>
                    <a:pt x="22840" y="384"/>
                    <a:pt x="23018" y="292"/>
                    <a:pt x="23196" y="292"/>
                  </a:cubicBezTo>
                  <a:cubicBezTo>
                    <a:pt x="23551" y="292"/>
                    <a:pt x="23907" y="562"/>
                    <a:pt x="24084" y="825"/>
                  </a:cubicBezTo>
                  <a:cubicBezTo>
                    <a:pt x="24084" y="917"/>
                    <a:pt x="24170" y="1003"/>
                    <a:pt x="24170" y="1095"/>
                  </a:cubicBezTo>
                  <a:lnTo>
                    <a:pt x="24170" y="1180"/>
                  </a:lnTo>
                  <a:lnTo>
                    <a:pt x="24440" y="1180"/>
                  </a:lnTo>
                  <a:cubicBezTo>
                    <a:pt x="24525" y="1003"/>
                    <a:pt x="24703" y="917"/>
                    <a:pt x="24795" y="825"/>
                  </a:cubicBezTo>
                  <a:cubicBezTo>
                    <a:pt x="24973" y="647"/>
                    <a:pt x="25151" y="562"/>
                    <a:pt x="25414" y="562"/>
                  </a:cubicBezTo>
                  <a:lnTo>
                    <a:pt x="27283" y="562"/>
                  </a:lnTo>
                  <a:cubicBezTo>
                    <a:pt x="27546" y="562"/>
                    <a:pt x="27816" y="740"/>
                    <a:pt x="27994" y="917"/>
                  </a:cubicBezTo>
                  <a:cubicBezTo>
                    <a:pt x="27994" y="917"/>
                    <a:pt x="28079" y="917"/>
                    <a:pt x="28079" y="1003"/>
                  </a:cubicBezTo>
                  <a:cubicBezTo>
                    <a:pt x="28257" y="1273"/>
                    <a:pt x="28349" y="1536"/>
                    <a:pt x="28257" y="1891"/>
                  </a:cubicBezTo>
                  <a:lnTo>
                    <a:pt x="28257" y="1984"/>
                  </a:lnTo>
                  <a:lnTo>
                    <a:pt x="28435" y="2161"/>
                  </a:lnTo>
                  <a:cubicBezTo>
                    <a:pt x="28612" y="1984"/>
                    <a:pt x="28790" y="1984"/>
                    <a:pt x="29060" y="1891"/>
                  </a:cubicBezTo>
                  <a:lnTo>
                    <a:pt x="28883" y="292"/>
                  </a:lnTo>
                  <a:cubicBezTo>
                    <a:pt x="27812" y="127"/>
                    <a:pt x="26551" y="1"/>
                    <a:pt x="25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38"/>
            <p:cNvSpPr/>
            <p:nvPr/>
          </p:nvSpPr>
          <p:spPr>
            <a:xfrm>
              <a:off x="4124975" y="609175"/>
              <a:ext cx="42300" cy="155525"/>
            </a:xfrm>
            <a:custGeom>
              <a:avLst/>
              <a:gdLst/>
              <a:ahLst/>
              <a:cxnLst/>
              <a:rect l="l" t="t" r="r" b="b"/>
              <a:pathLst>
                <a:path w="1692" h="6221" extrusionOk="0">
                  <a:moveTo>
                    <a:pt x="1692" y="0"/>
                  </a:moveTo>
                  <a:lnTo>
                    <a:pt x="178" y="86"/>
                  </a:lnTo>
                  <a:cubicBezTo>
                    <a:pt x="0" y="619"/>
                    <a:pt x="0" y="1244"/>
                    <a:pt x="0" y="1685"/>
                  </a:cubicBezTo>
                  <a:lnTo>
                    <a:pt x="711" y="6220"/>
                  </a:lnTo>
                  <a:cubicBezTo>
                    <a:pt x="981" y="5687"/>
                    <a:pt x="1337" y="5154"/>
                    <a:pt x="1692" y="4706"/>
                  </a:cubicBezTo>
                  <a:lnTo>
                    <a:pt x="1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38"/>
            <p:cNvSpPr/>
            <p:nvPr/>
          </p:nvSpPr>
          <p:spPr>
            <a:xfrm>
              <a:off x="4547025" y="275975"/>
              <a:ext cx="342125" cy="24350"/>
            </a:xfrm>
            <a:custGeom>
              <a:avLst/>
              <a:gdLst/>
              <a:ahLst/>
              <a:cxnLst/>
              <a:rect l="l" t="t" r="r" b="b"/>
              <a:pathLst>
                <a:path w="13685" h="974" extrusionOk="0">
                  <a:moveTo>
                    <a:pt x="804" y="0"/>
                  </a:moveTo>
                  <a:cubicBezTo>
                    <a:pt x="356" y="0"/>
                    <a:pt x="1" y="441"/>
                    <a:pt x="1" y="974"/>
                  </a:cubicBezTo>
                  <a:lnTo>
                    <a:pt x="13684" y="974"/>
                  </a:lnTo>
                  <a:cubicBezTo>
                    <a:pt x="13684" y="441"/>
                    <a:pt x="13329" y="0"/>
                    <a:pt x="1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38"/>
            <p:cNvSpPr/>
            <p:nvPr/>
          </p:nvSpPr>
          <p:spPr>
            <a:xfrm>
              <a:off x="4989175" y="715800"/>
              <a:ext cx="66675" cy="53350"/>
            </a:xfrm>
            <a:custGeom>
              <a:avLst/>
              <a:gdLst/>
              <a:ahLst/>
              <a:cxnLst/>
              <a:rect l="l" t="t" r="r" b="b"/>
              <a:pathLst>
                <a:path w="2667" h="2134" extrusionOk="0">
                  <a:moveTo>
                    <a:pt x="711" y="1"/>
                  </a:moveTo>
                  <a:lnTo>
                    <a:pt x="797" y="86"/>
                  </a:lnTo>
                  <a:cubicBezTo>
                    <a:pt x="974" y="356"/>
                    <a:pt x="974" y="711"/>
                    <a:pt x="797" y="974"/>
                  </a:cubicBezTo>
                  <a:cubicBezTo>
                    <a:pt x="711" y="1330"/>
                    <a:pt x="441" y="1508"/>
                    <a:pt x="178" y="1600"/>
                  </a:cubicBezTo>
                  <a:lnTo>
                    <a:pt x="0" y="1600"/>
                  </a:lnTo>
                  <a:lnTo>
                    <a:pt x="0" y="1955"/>
                  </a:lnTo>
                  <a:cubicBezTo>
                    <a:pt x="178" y="1955"/>
                    <a:pt x="263" y="2041"/>
                    <a:pt x="356" y="2133"/>
                  </a:cubicBezTo>
                  <a:lnTo>
                    <a:pt x="2666" y="2133"/>
                  </a:lnTo>
                  <a:lnTo>
                    <a:pt x="2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38"/>
            <p:cNvSpPr/>
            <p:nvPr/>
          </p:nvSpPr>
          <p:spPr>
            <a:xfrm>
              <a:off x="4578125" y="557975"/>
              <a:ext cx="428850" cy="423050"/>
            </a:xfrm>
            <a:custGeom>
              <a:avLst/>
              <a:gdLst/>
              <a:ahLst/>
              <a:cxnLst/>
              <a:rect l="l" t="t" r="r" b="b"/>
              <a:pathLst>
                <a:path w="17154" h="16922" extrusionOk="0">
                  <a:moveTo>
                    <a:pt x="8531" y="2311"/>
                  </a:moveTo>
                  <a:cubicBezTo>
                    <a:pt x="10400" y="2311"/>
                    <a:pt x="12000" y="3115"/>
                    <a:pt x="13151" y="4359"/>
                  </a:cubicBezTo>
                  <a:cubicBezTo>
                    <a:pt x="14132" y="5425"/>
                    <a:pt x="14751" y="6847"/>
                    <a:pt x="14751" y="8446"/>
                  </a:cubicBezTo>
                  <a:cubicBezTo>
                    <a:pt x="14751" y="11908"/>
                    <a:pt x="12000" y="14666"/>
                    <a:pt x="8531" y="14666"/>
                  </a:cubicBezTo>
                  <a:cubicBezTo>
                    <a:pt x="5154" y="14666"/>
                    <a:pt x="2403" y="11908"/>
                    <a:pt x="2403" y="8446"/>
                  </a:cubicBezTo>
                  <a:lnTo>
                    <a:pt x="2403" y="8268"/>
                  </a:lnTo>
                  <a:cubicBezTo>
                    <a:pt x="2489" y="4977"/>
                    <a:pt x="5247" y="2311"/>
                    <a:pt x="8531" y="2311"/>
                  </a:cubicBezTo>
                  <a:close/>
                  <a:moveTo>
                    <a:pt x="6973" y="0"/>
                  </a:moveTo>
                  <a:cubicBezTo>
                    <a:pt x="6868" y="0"/>
                    <a:pt x="6762" y="30"/>
                    <a:pt x="6668" y="94"/>
                  </a:cubicBezTo>
                  <a:lnTo>
                    <a:pt x="6135" y="449"/>
                  </a:lnTo>
                  <a:lnTo>
                    <a:pt x="5069" y="1067"/>
                  </a:lnTo>
                  <a:cubicBezTo>
                    <a:pt x="4714" y="1245"/>
                    <a:pt x="4621" y="1601"/>
                    <a:pt x="4799" y="1871"/>
                  </a:cubicBezTo>
                  <a:cubicBezTo>
                    <a:pt x="4536" y="2048"/>
                    <a:pt x="4358" y="2226"/>
                    <a:pt x="4088" y="2311"/>
                  </a:cubicBezTo>
                  <a:lnTo>
                    <a:pt x="3825" y="2048"/>
                  </a:lnTo>
                  <a:cubicBezTo>
                    <a:pt x="3676" y="1900"/>
                    <a:pt x="3496" y="1828"/>
                    <a:pt x="3324" y="1828"/>
                  </a:cubicBezTo>
                  <a:cubicBezTo>
                    <a:pt x="3085" y="1828"/>
                    <a:pt x="2862" y="1966"/>
                    <a:pt x="2759" y="2226"/>
                  </a:cubicBezTo>
                  <a:lnTo>
                    <a:pt x="1778" y="3826"/>
                  </a:lnTo>
                  <a:cubicBezTo>
                    <a:pt x="1600" y="4089"/>
                    <a:pt x="1692" y="4444"/>
                    <a:pt x="2048" y="4714"/>
                  </a:cubicBezTo>
                  <a:cubicBezTo>
                    <a:pt x="1870" y="4892"/>
                    <a:pt x="1778" y="5155"/>
                    <a:pt x="1600" y="5425"/>
                  </a:cubicBezTo>
                  <a:lnTo>
                    <a:pt x="1245" y="5247"/>
                  </a:lnTo>
                  <a:cubicBezTo>
                    <a:pt x="1197" y="5237"/>
                    <a:pt x="1150" y="5233"/>
                    <a:pt x="1102" y="5233"/>
                  </a:cubicBezTo>
                  <a:cubicBezTo>
                    <a:pt x="713" y="5233"/>
                    <a:pt x="356" y="5559"/>
                    <a:pt x="356" y="5958"/>
                  </a:cubicBezTo>
                  <a:lnTo>
                    <a:pt x="356" y="7380"/>
                  </a:lnTo>
                  <a:lnTo>
                    <a:pt x="356" y="7821"/>
                  </a:lnTo>
                  <a:lnTo>
                    <a:pt x="356" y="7913"/>
                  </a:lnTo>
                  <a:cubicBezTo>
                    <a:pt x="448" y="8091"/>
                    <a:pt x="534" y="8268"/>
                    <a:pt x="711" y="8354"/>
                  </a:cubicBezTo>
                  <a:cubicBezTo>
                    <a:pt x="804" y="8446"/>
                    <a:pt x="889" y="8446"/>
                    <a:pt x="982" y="8446"/>
                  </a:cubicBezTo>
                  <a:lnTo>
                    <a:pt x="982" y="9242"/>
                  </a:lnTo>
                  <a:lnTo>
                    <a:pt x="626" y="9335"/>
                  </a:lnTo>
                  <a:cubicBezTo>
                    <a:pt x="178" y="9512"/>
                    <a:pt x="1" y="9953"/>
                    <a:pt x="178" y="10401"/>
                  </a:cubicBezTo>
                  <a:lnTo>
                    <a:pt x="1159" y="12000"/>
                  </a:lnTo>
                  <a:cubicBezTo>
                    <a:pt x="1292" y="12197"/>
                    <a:pt x="1524" y="12298"/>
                    <a:pt x="1743" y="12298"/>
                  </a:cubicBezTo>
                  <a:cubicBezTo>
                    <a:pt x="1817" y="12298"/>
                    <a:pt x="1889" y="12287"/>
                    <a:pt x="1955" y="12263"/>
                  </a:cubicBezTo>
                  <a:cubicBezTo>
                    <a:pt x="2133" y="12441"/>
                    <a:pt x="2311" y="12711"/>
                    <a:pt x="2403" y="12889"/>
                  </a:cubicBezTo>
                  <a:lnTo>
                    <a:pt x="2133" y="13244"/>
                  </a:lnTo>
                  <a:cubicBezTo>
                    <a:pt x="1778" y="13507"/>
                    <a:pt x="1870" y="14040"/>
                    <a:pt x="2311" y="14311"/>
                  </a:cubicBezTo>
                  <a:lnTo>
                    <a:pt x="3910" y="15199"/>
                  </a:lnTo>
                  <a:cubicBezTo>
                    <a:pt x="4005" y="15262"/>
                    <a:pt x="4111" y="15291"/>
                    <a:pt x="4219" y="15291"/>
                  </a:cubicBezTo>
                  <a:cubicBezTo>
                    <a:pt x="4419" y="15291"/>
                    <a:pt x="4628" y="15192"/>
                    <a:pt x="4799" y="15021"/>
                  </a:cubicBezTo>
                  <a:cubicBezTo>
                    <a:pt x="4977" y="15199"/>
                    <a:pt x="5247" y="15284"/>
                    <a:pt x="5424" y="15377"/>
                  </a:cubicBezTo>
                  <a:lnTo>
                    <a:pt x="5332" y="15818"/>
                  </a:lnTo>
                  <a:cubicBezTo>
                    <a:pt x="5247" y="16265"/>
                    <a:pt x="5602" y="16621"/>
                    <a:pt x="6043" y="16621"/>
                  </a:cubicBezTo>
                  <a:lnTo>
                    <a:pt x="7912" y="16621"/>
                  </a:lnTo>
                  <a:cubicBezTo>
                    <a:pt x="8175" y="16621"/>
                    <a:pt x="8531" y="16351"/>
                    <a:pt x="8531" y="16088"/>
                  </a:cubicBezTo>
                  <a:cubicBezTo>
                    <a:pt x="8801" y="16088"/>
                    <a:pt x="9064" y="15995"/>
                    <a:pt x="9334" y="15995"/>
                  </a:cubicBezTo>
                  <a:lnTo>
                    <a:pt x="9419" y="16443"/>
                  </a:lnTo>
                  <a:cubicBezTo>
                    <a:pt x="9540" y="16743"/>
                    <a:pt x="9787" y="16921"/>
                    <a:pt x="10071" y="16921"/>
                  </a:cubicBezTo>
                  <a:cubicBezTo>
                    <a:pt x="10204" y="16921"/>
                    <a:pt x="10345" y="16882"/>
                    <a:pt x="10486" y="16798"/>
                  </a:cubicBezTo>
                  <a:lnTo>
                    <a:pt x="12085" y="15910"/>
                  </a:lnTo>
                  <a:cubicBezTo>
                    <a:pt x="12355" y="15732"/>
                    <a:pt x="12440" y="15377"/>
                    <a:pt x="12355" y="15021"/>
                  </a:cubicBezTo>
                  <a:cubicBezTo>
                    <a:pt x="12533" y="14929"/>
                    <a:pt x="12796" y="14751"/>
                    <a:pt x="12974" y="14574"/>
                  </a:cubicBezTo>
                  <a:lnTo>
                    <a:pt x="13329" y="14929"/>
                  </a:lnTo>
                  <a:cubicBezTo>
                    <a:pt x="13435" y="15035"/>
                    <a:pt x="13583" y="15085"/>
                    <a:pt x="13738" y="15085"/>
                  </a:cubicBezTo>
                  <a:cubicBezTo>
                    <a:pt x="13977" y="15085"/>
                    <a:pt x="14236" y="14967"/>
                    <a:pt x="14395" y="14751"/>
                  </a:cubicBezTo>
                  <a:lnTo>
                    <a:pt x="15284" y="13152"/>
                  </a:lnTo>
                  <a:cubicBezTo>
                    <a:pt x="15461" y="12889"/>
                    <a:pt x="15376" y="12441"/>
                    <a:pt x="15106" y="12263"/>
                  </a:cubicBezTo>
                  <a:cubicBezTo>
                    <a:pt x="15198" y="12000"/>
                    <a:pt x="15376" y="11823"/>
                    <a:pt x="15461" y="11552"/>
                  </a:cubicBezTo>
                  <a:lnTo>
                    <a:pt x="15909" y="11645"/>
                  </a:lnTo>
                  <a:cubicBezTo>
                    <a:pt x="15989" y="11677"/>
                    <a:pt x="16065" y="11692"/>
                    <a:pt x="16138" y="11692"/>
                  </a:cubicBezTo>
                  <a:cubicBezTo>
                    <a:pt x="16466" y="11692"/>
                    <a:pt x="16705" y="11387"/>
                    <a:pt x="16705" y="11019"/>
                  </a:cubicBezTo>
                  <a:lnTo>
                    <a:pt x="16705" y="9157"/>
                  </a:lnTo>
                  <a:cubicBezTo>
                    <a:pt x="16705" y="8801"/>
                    <a:pt x="16442" y="8531"/>
                    <a:pt x="16172" y="8446"/>
                  </a:cubicBezTo>
                  <a:cubicBezTo>
                    <a:pt x="16172" y="8176"/>
                    <a:pt x="16087" y="7913"/>
                    <a:pt x="16087" y="7643"/>
                  </a:cubicBezTo>
                  <a:lnTo>
                    <a:pt x="16172" y="7643"/>
                  </a:lnTo>
                  <a:lnTo>
                    <a:pt x="16528" y="7557"/>
                  </a:lnTo>
                  <a:cubicBezTo>
                    <a:pt x="16883" y="7465"/>
                    <a:pt x="17153" y="6932"/>
                    <a:pt x="16883" y="6577"/>
                  </a:cubicBezTo>
                  <a:lnTo>
                    <a:pt x="16798" y="6314"/>
                  </a:lnTo>
                  <a:lnTo>
                    <a:pt x="15995" y="4977"/>
                  </a:lnTo>
                  <a:cubicBezTo>
                    <a:pt x="15867" y="4788"/>
                    <a:pt x="15646" y="4643"/>
                    <a:pt x="15400" y="4643"/>
                  </a:cubicBezTo>
                  <a:cubicBezTo>
                    <a:pt x="15305" y="4643"/>
                    <a:pt x="15205" y="4664"/>
                    <a:pt x="15106" y="4714"/>
                  </a:cubicBezTo>
                  <a:cubicBezTo>
                    <a:pt x="15021" y="4444"/>
                    <a:pt x="14843" y="4266"/>
                    <a:pt x="14665" y="4003"/>
                  </a:cubicBezTo>
                  <a:lnTo>
                    <a:pt x="15021" y="3733"/>
                  </a:lnTo>
                  <a:cubicBezTo>
                    <a:pt x="15284" y="3378"/>
                    <a:pt x="15198" y="2845"/>
                    <a:pt x="14843" y="2667"/>
                  </a:cubicBezTo>
                  <a:lnTo>
                    <a:pt x="13244" y="1693"/>
                  </a:lnTo>
                  <a:cubicBezTo>
                    <a:pt x="13151" y="1693"/>
                    <a:pt x="12974" y="1601"/>
                    <a:pt x="12888" y="1601"/>
                  </a:cubicBezTo>
                  <a:cubicBezTo>
                    <a:pt x="12711" y="1601"/>
                    <a:pt x="12440" y="1778"/>
                    <a:pt x="12355" y="1956"/>
                  </a:cubicBezTo>
                  <a:cubicBezTo>
                    <a:pt x="12085" y="1778"/>
                    <a:pt x="11907" y="1693"/>
                    <a:pt x="11644" y="1515"/>
                  </a:cubicBezTo>
                  <a:lnTo>
                    <a:pt x="11730" y="1160"/>
                  </a:lnTo>
                  <a:cubicBezTo>
                    <a:pt x="11907" y="712"/>
                    <a:pt x="11552" y="271"/>
                    <a:pt x="11111" y="271"/>
                  </a:cubicBezTo>
                  <a:lnTo>
                    <a:pt x="9242" y="271"/>
                  </a:lnTo>
                  <a:cubicBezTo>
                    <a:pt x="8886" y="271"/>
                    <a:pt x="8623" y="534"/>
                    <a:pt x="8531" y="890"/>
                  </a:cubicBezTo>
                  <a:lnTo>
                    <a:pt x="7735" y="890"/>
                  </a:lnTo>
                  <a:lnTo>
                    <a:pt x="7642" y="534"/>
                  </a:lnTo>
                  <a:cubicBezTo>
                    <a:pt x="7642" y="449"/>
                    <a:pt x="7557" y="357"/>
                    <a:pt x="7464" y="271"/>
                  </a:cubicBezTo>
                  <a:cubicBezTo>
                    <a:pt x="7350" y="98"/>
                    <a:pt x="7162" y="0"/>
                    <a:pt x="6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38"/>
            <p:cNvSpPr/>
            <p:nvPr/>
          </p:nvSpPr>
          <p:spPr>
            <a:xfrm>
              <a:off x="4702525" y="680250"/>
              <a:ext cx="180050" cy="179875"/>
            </a:xfrm>
            <a:custGeom>
              <a:avLst/>
              <a:gdLst/>
              <a:ahLst/>
              <a:cxnLst/>
              <a:rect l="l" t="t" r="r" b="b"/>
              <a:pathLst>
                <a:path w="7202" h="7195" extrusionOk="0">
                  <a:moveTo>
                    <a:pt x="3555" y="975"/>
                  </a:moveTo>
                  <a:cubicBezTo>
                    <a:pt x="4799" y="975"/>
                    <a:pt x="5780" y="1778"/>
                    <a:pt x="6135" y="2930"/>
                  </a:cubicBezTo>
                  <a:cubicBezTo>
                    <a:pt x="6135" y="3107"/>
                    <a:pt x="6220" y="3377"/>
                    <a:pt x="6220" y="3555"/>
                  </a:cubicBezTo>
                  <a:cubicBezTo>
                    <a:pt x="6220" y="5062"/>
                    <a:pt x="4976" y="6221"/>
                    <a:pt x="3555" y="6221"/>
                  </a:cubicBezTo>
                  <a:cubicBezTo>
                    <a:pt x="2133" y="6221"/>
                    <a:pt x="982" y="5062"/>
                    <a:pt x="982" y="3555"/>
                  </a:cubicBezTo>
                  <a:lnTo>
                    <a:pt x="982" y="3200"/>
                  </a:lnTo>
                  <a:cubicBezTo>
                    <a:pt x="1159" y="1956"/>
                    <a:pt x="2225" y="975"/>
                    <a:pt x="3555" y="975"/>
                  </a:cubicBezTo>
                  <a:close/>
                  <a:moveTo>
                    <a:pt x="3555" y="1"/>
                  </a:moveTo>
                  <a:cubicBezTo>
                    <a:pt x="1692" y="1"/>
                    <a:pt x="178" y="1423"/>
                    <a:pt x="1" y="3285"/>
                  </a:cubicBezTo>
                  <a:lnTo>
                    <a:pt x="1" y="3555"/>
                  </a:lnTo>
                  <a:cubicBezTo>
                    <a:pt x="1" y="5595"/>
                    <a:pt x="1600" y="7195"/>
                    <a:pt x="3555" y="7195"/>
                  </a:cubicBezTo>
                  <a:cubicBezTo>
                    <a:pt x="5602" y="7195"/>
                    <a:pt x="7201" y="5595"/>
                    <a:pt x="7201" y="3555"/>
                  </a:cubicBezTo>
                  <a:cubicBezTo>
                    <a:pt x="7201" y="3377"/>
                    <a:pt x="7201" y="3107"/>
                    <a:pt x="7109" y="2844"/>
                  </a:cubicBezTo>
                  <a:cubicBezTo>
                    <a:pt x="6754" y="1245"/>
                    <a:pt x="5332" y="1"/>
                    <a:pt x="3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38"/>
            <p:cNvSpPr/>
            <p:nvPr/>
          </p:nvSpPr>
          <p:spPr>
            <a:xfrm>
              <a:off x="4833675" y="640275"/>
              <a:ext cx="33250" cy="33250"/>
            </a:xfrm>
            <a:custGeom>
              <a:avLst/>
              <a:gdLst/>
              <a:ahLst/>
              <a:cxnLst/>
              <a:rect l="l" t="t" r="r" b="b"/>
              <a:pathLst>
                <a:path w="1330" h="1330" extrusionOk="0">
                  <a:moveTo>
                    <a:pt x="619" y="0"/>
                  </a:moveTo>
                  <a:cubicBezTo>
                    <a:pt x="264" y="0"/>
                    <a:pt x="1" y="263"/>
                    <a:pt x="1" y="711"/>
                  </a:cubicBezTo>
                  <a:cubicBezTo>
                    <a:pt x="1" y="1067"/>
                    <a:pt x="264" y="1330"/>
                    <a:pt x="619" y="1330"/>
                  </a:cubicBezTo>
                  <a:cubicBezTo>
                    <a:pt x="1067" y="1330"/>
                    <a:pt x="1330" y="1067"/>
                    <a:pt x="1330" y="711"/>
                  </a:cubicBezTo>
                  <a:cubicBezTo>
                    <a:pt x="1330" y="263"/>
                    <a:pt x="1067" y="0"/>
                    <a:pt x="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8"/>
            <p:cNvSpPr/>
            <p:nvPr/>
          </p:nvSpPr>
          <p:spPr>
            <a:xfrm>
              <a:off x="4889125" y="702475"/>
              <a:ext cx="37875" cy="33250"/>
            </a:xfrm>
            <a:custGeom>
              <a:avLst/>
              <a:gdLst/>
              <a:ahLst/>
              <a:cxnLst/>
              <a:rect l="l" t="t" r="r" b="b"/>
              <a:pathLst>
                <a:path w="1515" h="1330" extrusionOk="0">
                  <a:moveTo>
                    <a:pt x="804" y="0"/>
                  </a:moveTo>
                  <a:cubicBezTo>
                    <a:pt x="626" y="0"/>
                    <a:pt x="448" y="86"/>
                    <a:pt x="271" y="263"/>
                  </a:cubicBezTo>
                  <a:cubicBezTo>
                    <a:pt x="0" y="534"/>
                    <a:pt x="93" y="974"/>
                    <a:pt x="356" y="1152"/>
                  </a:cubicBezTo>
                  <a:cubicBezTo>
                    <a:pt x="534" y="1330"/>
                    <a:pt x="711" y="1330"/>
                    <a:pt x="889" y="1330"/>
                  </a:cubicBezTo>
                  <a:cubicBezTo>
                    <a:pt x="1067" y="1244"/>
                    <a:pt x="1159" y="1244"/>
                    <a:pt x="1337" y="1067"/>
                  </a:cubicBezTo>
                  <a:cubicBezTo>
                    <a:pt x="1514" y="797"/>
                    <a:pt x="1514" y="356"/>
                    <a:pt x="1244" y="178"/>
                  </a:cubicBezTo>
                  <a:cubicBezTo>
                    <a:pt x="1067" y="0"/>
                    <a:pt x="98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8"/>
            <p:cNvSpPr/>
            <p:nvPr/>
          </p:nvSpPr>
          <p:spPr>
            <a:xfrm>
              <a:off x="4895875" y="786875"/>
              <a:ext cx="35575" cy="33725"/>
            </a:xfrm>
            <a:custGeom>
              <a:avLst/>
              <a:gdLst/>
              <a:ahLst/>
              <a:cxnLst/>
              <a:rect l="l" t="t" r="r" b="b"/>
              <a:pathLst>
                <a:path w="1423" h="1349" extrusionOk="0">
                  <a:moveTo>
                    <a:pt x="619" y="1"/>
                  </a:moveTo>
                  <a:cubicBezTo>
                    <a:pt x="264" y="86"/>
                    <a:pt x="1" y="442"/>
                    <a:pt x="86" y="797"/>
                  </a:cubicBezTo>
                  <a:cubicBezTo>
                    <a:pt x="86" y="1105"/>
                    <a:pt x="352" y="1348"/>
                    <a:pt x="654" y="1348"/>
                  </a:cubicBezTo>
                  <a:cubicBezTo>
                    <a:pt x="701" y="1348"/>
                    <a:pt x="749" y="1343"/>
                    <a:pt x="797" y="1330"/>
                  </a:cubicBezTo>
                  <a:cubicBezTo>
                    <a:pt x="1244" y="1245"/>
                    <a:pt x="1422" y="975"/>
                    <a:pt x="1422" y="534"/>
                  </a:cubicBezTo>
                  <a:cubicBezTo>
                    <a:pt x="1330" y="179"/>
                    <a:pt x="974" y="1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8"/>
            <p:cNvSpPr/>
            <p:nvPr/>
          </p:nvSpPr>
          <p:spPr>
            <a:xfrm>
              <a:off x="4844700" y="855725"/>
              <a:ext cx="37875" cy="33300"/>
            </a:xfrm>
            <a:custGeom>
              <a:avLst/>
              <a:gdLst/>
              <a:ahLst/>
              <a:cxnLst/>
              <a:rect l="l" t="t" r="r" b="b"/>
              <a:pathLst>
                <a:path w="1515" h="1332" extrusionOk="0">
                  <a:moveTo>
                    <a:pt x="715" y="0"/>
                  </a:moveTo>
                  <a:cubicBezTo>
                    <a:pt x="492" y="0"/>
                    <a:pt x="296" y="117"/>
                    <a:pt x="178" y="353"/>
                  </a:cubicBezTo>
                  <a:cubicBezTo>
                    <a:pt x="0" y="623"/>
                    <a:pt x="93" y="1064"/>
                    <a:pt x="356" y="1242"/>
                  </a:cubicBezTo>
                  <a:cubicBezTo>
                    <a:pt x="475" y="1302"/>
                    <a:pt x="605" y="1332"/>
                    <a:pt x="732" y="1332"/>
                  </a:cubicBezTo>
                  <a:cubicBezTo>
                    <a:pt x="982" y="1332"/>
                    <a:pt x="1219" y="1215"/>
                    <a:pt x="1337" y="979"/>
                  </a:cubicBezTo>
                  <a:cubicBezTo>
                    <a:pt x="1514" y="709"/>
                    <a:pt x="1422" y="268"/>
                    <a:pt x="1067" y="90"/>
                  </a:cubicBezTo>
                  <a:cubicBezTo>
                    <a:pt x="947" y="31"/>
                    <a:pt x="827" y="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8"/>
            <p:cNvSpPr/>
            <p:nvPr/>
          </p:nvSpPr>
          <p:spPr>
            <a:xfrm>
              <a:off x="4760275" y="875125"/>
              <a:ext cx="40025" cy="34475"/>
            </a:xfrm>
            <a:custGeom>
              <a:avLst/>
              <a:gdLst/>
              <a:ahLst/>
              <a:cxnLst/>
              <a:rect l="l" t="t" r="r" b="b"/>
              <a:pathLst>
                <a:path w="1601" h="1379" extrusionOk="0">
                  <a:moveTo>
                    <a:pt x="728" y="1"/>
                  </a:moveTo>
                  <a:cubicBezTo>
                    <a:pt x="662" y="1"/>
                    <a:pt x="597" y="9"/>
                    <a:pt x="534" y="25"/>
                  </a:cubicBezTo>
                  <a:cubicBezTo>
                    <a:pt x="178" y="203"/>
                    <a:pt x="1" y="558"/>
                    <a:pt x="178" y="914"/>
                  </a:cubicBezTo>
                  <a:cubicBezTo>
                    <a:pt x="255" y="1206"/>
                    <a:pt x="567" y="1379"/>
                    <a:pt x="873" y="1379"/>
                  </a:cubicBezTo>
                  <a:cubicBezTo>
                    <a:pt x="939" y="1379"/>
                    <a:pt x="1004" y="1371"/>
                    <a:pt x="1067" y="1354"/>
                  </a:cubicBezTo>
                  <a:cubicBezTo>
                    <a:pt x="1337" y="1177"/>
                    <a:pt x="1600" y="821"/>
                    <a:pt x="1422" y="466"/>
                  </a:cubicBezTo>
                  <a:cubicBezTo>
                    <a:pt x="1352" y="173"/>
                    <a:pt x="1036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8"/>
            <p:cNvSpPr/>
            <p:nvPr/>
          </p:nvSpPr>
          <p:spPr>
            <a:xfrm>
              <a:off x="4684750" y="837350"/>
              <a:ext cx="37875" cy="33400"/>
            </a:xfrm>
            <a:custGeom>
              <a:avLst/>
              <a:gdLst/>
              <a:ahLst/>
              <a:cxnLst/>
              <a:rect l="l" t="t" r="r" b="b"/>
              <a:pathLst>
                <a:path w="1515" h="1336" extrusionOk="0">
                  <a:moveTo>
                    <a:pt x="805" y="1"/>
                  </a:moveTo>
                  <a:cubicBezTo>
                    <a:pt x="515" y="1"/>
                    <a:pt x="255" y="174"/>
                    <a:pt x="178" y="470"/>
                  </a:cubicBezTo>
                  <a:cubicBezTo>
                    <a:pt x="1" y="825"/>
                    <a:pt x="178" y="1181"/>
                    <a:pt x="534" y="1266"/>
                  </a:cubicBezTo>
                  <a:cubicBezTo>
                    <a:pt x="629" y="1314"/>
                    <a:pt x="724" y="1336"/>
                    <a:pt x="816" y="1336"/>
                  </a:cubicBezTo>
                  <a:cubicBezTo>
                    <a:pt x="1067" y="1336"/>
                    <a:pt x="1292" y="1171"/>
                    <a:pt x="1422" y="911"/>
                  </a:cubicBezTo>
                  <a:cubicBezTo>
                    <a:pt x="1515" y="555"/>
                    <a:pt x="1337" y="200"/>
                    <a:pt x="982" y="22"/>
                  </a:cubicBezTo>
                  <a:cubicBezTo>
                    <a:pt x="922" y="8"/>
                    <a:pt x="863" y="1"/>
                    <a:pt x="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8"/>
            <p:cNvSpPr/>
            <p:nvPr/>
          </p:nvSpPr>
          <p:spPr>
            <a:xfrm>
              <a:off x="4651525" y="759025"/>
              <a:ext cx="37700" cy="34125"/>
            </a:xfrm>
            <a:custGeom>
              <a:avLst/>
              <a:gdLst/>
              <a:ahLst/>
              <a:cxnLst/>
              <a:rect l="l" t="t" r="r" b="b"/>
              <a:pathLst>
                <a:path w="1508" h="1365" extrusionOk="0">
                  <a:moveTo>
                    <a:pt x="797" y="1"/>
                  </a:moveTo>
                  <a:cubicBezTo>
                    <a:pt x="663" y="1"/>
                    <a:pt x="530" y="45"/>
                    <a:pt x="441" y="134"/>
                  </a:cubicBezTo>
                  <a:cubicBezTo>
                    <a:pt x="356" y="134"/>
                    <a:pt x="263" y="134"/>
                    <a:pt x="263" y="226"/>
                  </a:cubicBezTo>
                  <a:cubicBezTo>
                    <a:pt x="86" y="404"/>
                    <a:pt x="0" y="759"/>
                    <a:pt x="178" y="1022"/>
                  </a:cubicBezTo>
                  <a:cubicBezTo>
                    <a:pt x="306" y="1217"/>
                    <a:pt x="571" y="1364"/>
                    <a:pt x="810" y="1364"/>
                  </a:cubicBezTo>
                  <a:cubicBezTo>
                    <a:pt x="903" y="1364"/>
                    <a:pt x="991" y="1342"/>
                    <a:pt x="1067" y="1293"/>
                  </a:cubicBezTo>
                  <a:cubicBezTo>
                    <a:pt x="1422" y="1115"/>
                    <a:pt x="1507" y="667"/>
                    <a:pt x="1330" y="312"/>
                  </a:cubicBezTo>
                  <a:lnTo>
                    <a:pt x="1152" y="134"/>
                  </a:lnTo>
                  <a:cubicBezTo>
                    <a:pt x="1063" y="45"/>
                    <a:pt x="930" y="1"/>
                    <a:pt x="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8"/>
            <p:cNvSpPr/>
            <p:nvPr/>
          </p:nvSpPr>
          <p:spPr>
            <a:xfrm>
              <a:off x="4675875" y="677550"/>
              <a:ext cx="37875" cy="33825"/>
            </a:xfrm>
            <a:custGeom>
              <a:avLst/>
              <a:gdLst/>
              <a:ahLst/>
              <a:cxnLst/>
              <a:rect l="l" t="t" r="r" b="b"/>
              <a:pathLst>
                <a:path w="1515" h="1353" extrusionOk="0">
                  <a:moveTo>
                    <a:pt x="752" y="0"/>
                  </a:moveTo>
                  <a:cubicBezTo>
                    <a:pt x="447" y="0"/>
                    <a:pt x="167" y="240"/>
                    <a:pt x="93" y="550"/>
                  </a:cubicBezTo>
                  <a:cubicBezTo>
                    <a:pt x="0" y="905"/>
                    <a:pt x="270" y="1260"/>
                    <a:pt x="626" y="1353"/>
                  </a:cubicBezTo>
                  <a:cubicBezTo>
                    <a:pt x="981" y="1353"/>
                    <a:pt x="1337" y="1175"/>
                    <a:pt x="1422" y="820"/>
                  </a:cubicBezTo>
                  <a:cubicBezTo>
                    <a:pt x="1514" y="372"/>
                    <a:pt x="1244" y="109"/>
                    <a:pt x="889" y="16"/>
                  </a:cubicBezTo>
                  <a:cubicBezTo>
                    <a:pt x="843" y="5"/>
                    <a:pt x="797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8"/>
            <p:cNvSpPr/>
            <p:nvPr/>
          </p:nvSpPr>
          <p:spPr>
            <a:xfrm>
              <a:off x="4746950" y="630425"/>
              <a:ext cx="37875" cy="33850"/>
            </a:xfrm>
            <a:custGeom>
              <a:avLst/>
              <a:gdLst/>
              <a:ahLst/>
              <a:cxnLst/>
              <a:rect l="l" t="t" r="r" b="b"/>
              <a:pathLst>
                <a:path w="1515" h="1354" extrusionOk="0">
                  <a:moveTo>
                    <a:pt x="740" y="1"/>
                  </a:moveTo>
                  <a:cubicBezTo>
                    <a:pt x="589" y="1"/>
                    <a:pt x="430" y="45"/>
                    <a:pt x="271" y="124"/>
                  </a:cubicBezTo>
                  <a:cubicBezTo>
                    <a:pt x="1" y="394"/>
                    <a:pt x="1" y="835"/>
                    <a:pt x="271" y="1105"/>
                  </a:cubicBezTo>
                  <a:cubicBezTo>
                    <a:pt x="374" y="1258"/>
                    <a:pt x="566" y="1353"/>
                    <a:pt x="762" y="1353"/>
                  </a:cubicBezTo>
                  <a:cubicBezTo>
                    <a:pt x="903" y="1353"/>
                    <a:pt x="1046" y="1304"/>
                    <a:pt x="1159" y="1191"/>
                  </a:cubicBezTo>
                  <a:cubicBezTo>
                    <a:pt x="1422" y="928"/>
                    <a:pt x="1515" y="480"/>
                    <a:pt x="1245" y="217"/>
                  </a:cubicBezTo>
                  <a:cubicBezTo>
                    <a:pt x="1099" y="68"/>
                    <a:pt x="926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8"/>
            <p:cNvSpPr/>
            <p:nvPr/>
          </p:nvSpPr>
          <p:spPr>
            <a:xfrm>
              <a:off x="4758150" y="735700"/>
              <a:ext cx="68800" cy="68975"/>
            </a:xfrm>
            <a:custGeom>
              <a:avLst/>
              <a:gdLst/>
              <a:ahLst/>
              <a:cxnLst/>
              <a:rect l="l" t="t" r="r" b="b"/>
              <a:pathLst>
                <a:path w="2752" h="2759" extrusionOk="0">
                  <a:moveTo>
                    <a:pt x="1330" y="1"/>
                  </a:moveTo>
                  <a:cubicBezTo>
                    <a:pt x="797" y="1"/>
                    <a:pt x="263" y="356"/>
                    <a:pt x="86" y="889"/>
                  </a:cubicBezTo>
                  <a:cubicBezTo>
                    <a:pt x="0" y="1067"/>
                    <a:pt x="0" y="1245"/>
                    <a:pt x="0" y="1337"/>
                  </a:cubicBezTo>
                  <a:cubicBezTo>
                    <a:pt x="0" y="2133"/>
                    <a:pt x="619" y="2759"/>
                    <a:pt x="1330" y="2759"/>
                  </a:cubicBezTo>
                  <a:cubicBezTo>
                    <a:pt x="2133" y="2759"/>
                    <a:pt x="2751" y="2133"/>
                    <a:pt x="2751" y="1337"/>
                  </a:cubicBezTo>
                  <a:cubicBezTo>
                    <a:pt x="2751" y="1159"/>
                    <a:pt x="2666" y="982"/>
                    <a:pt x="2574" y="804"/>
                  </a:cubicBezTo>
                  <a:cubicBezTo>
                    <a:pt x="2396" y="356"/>
                    <a:pt x="1863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8"/>
            <p:cNvSpPr/>
            <p:nvPr/>
          </p:nvSpPr>
          <p:spPr>
            <a:xfrm>
              <a:off x="4689200" y="495800"/>
              <a:ext cx="262150" cy="57775"/>
            </a:xfrm>
            <a:custGeom>
              <a:avLst/>
              <a:gdLst/>
              <a:ahLst/>
              <a:cxnLst/>
              <a:rect l="l" t="t" r="r" b="b"/>
              <a:pathLst>
                <a:path w="10486" h="2311" extrusionOk="0">
                  <a:moveTo>
                    <a:pt x="0" y="0"/>
                  </a:moveTo>
                  <a:lnTo>
                    <a:pt x="0" y="626"/>
                  </a:lnTo>
                  <a:lnTo>
                    <a:pt x="0" y="2310"/>
                  </a:lnTo>
                  <a:cubicBezTo>
                    <a:pt x="1422" y="1870"/>
                    <a:pt x="3021" y="1692"/>
                    <a:pt x="4713" y="1692"/>
                  </a:cubicBezTo>
                  <a:cubicBezTo>
                    <a:pt x="6043" y="1692"/>
                    <a:pt x="7287" y="1777"/>
                    <a:pt x="8268" y="1955"/>
                  </a:cubicBezTo>
                  <a:cubicBezTo>
                    <a:pt x="8886" y="2047"/>
                    <a:pt x="9334" y="2133"/>
                    <a:pt x="9774" y="2225"/>
                  </a:cubicBezTo>
                  <a:lnTo>
                    <a:pt x="9867" y="2225"/>
                  </a:lnTo>
                  <a:cubicBezTo>
                    <a:pt x="10130" y="2225"/>
                    <a:pt x="10222" y="2133"/>
                    <a:pt x="10400" y="1955"/>
                  </a:cubicBezTo>
                  <a:cubicBezTo>
                    <a:pt x="10485" y="1777"/>
                    <a:pt x="10485" y="1600"/>
                    <a:pt x="10400" y="1422"/>
                  </a:cubicBezTo>
                  <a:lnTo>
                    <a:pt x="10308" y="1337"/>
                  </a:lnTo>
                  <a:cubicBezTo>
                    <a:pt x="9867" y="533"/>
                    <a:pt x="9064" y="93"/>
                    <a:pt x="8268" y="93"/>
                  </a:cubicBezTo>
                  <a:lnTo>
                    <a:pt x="8090" y="93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8"/>
            <p:cNvSpPr/>
            <p:nvPr/>
          </p:nvSpPr>
          <p:spPr>
            <a:xfrm>
              <a:off x="4484825" y="495800"/>
              <a:ext cx="195500" cy="206700"/>
            </a:xfrm>
            <a:custGeom>
              <a:avLst/>
              <a:gdLst/>
              <a:ahLst/>
              <a:cxnLst/>
              <a:rect l="l" t="t" r="r" b="b"/>
              <a:pathLst>
                <a:path w="7820" h="8268" extrusionOk="0">
                  <a:moveTo>
                    <a:pt x="7820" y="0"/>
                  </a:moveTo>
                  <a:lnTo>
                    <a:pt x="1515" y="93"/>
                  </a:lnTo>
                  <a:lnTo>
                    <a:pt x="982" y="2225"/>
                  </a:lnTo>
                  <a:lnTo>
                    <a:pt x="889" y="2225"/>
                  </a:lnTo>
                  <a:lnTo>
                    <a:pt x="626" y="3554"/>
                  </a:lnTo>
                  <a:lnTo>
                    <a:pt x="178" y="7023"/>
                  </a:lnTo>
                  <a:lnTo>
                    <a:pt x="1" y="8267"/>
                  </a:lnTo>
                  <a:lnTo>
                    <a:pt x="2403" y="8267"/>
                  </a:lnTo>
                  <a:cubicBezTo>
                    <a:pt x="4621" y="3825"/>
                    <a:pt x="7202" y="2581"/>
                    <a:pt x="7820" y="2403"/>
                  </a:cubicBezTo>
                  <a:lnTo>
                    <a:pt x="7820" y="62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8"/>
            <p:cNvSpPr/>
            <p:nvPr/>
          </p:nvSpPr>
          <p:spPr>
            <a:xfrm>
              <a:off x="4136175" y="684700"/>
              <a:ext cx="297675" cy="295375"/>
            </a:xfrm>
            <a:custGeom>
              <a:avLst/>
              <a:gdLst/>
              <a:ahLst/>
              <a:cxnLst/>
              <a:rect l="l" t="t" r="r" b="b"/>
              <a:pathLst>
                <a:path w="11907" h="11815" extrusionOk="0">
                  <a:moveTo>
                    <a:pt x="5950" y="1600"/>
                  </a:moveTo>
                  <a:cubicBezTo>
                    <a:pt x="6220" y="1600"/>
                    <a:pt x="6483" y="1600"/>
                    <a:pt x="6753" y="1685"/>
                  </a:cubicBezTo>
                  <a:cubicBezTo>
                    <a:pt x="7108" y="1685"/>
                    <a:pt x="7464" y="1863"/>
                    <a:pt x="7819" y="1955"/>
                  </a:cubicBezTo>
                  <a:lnTo>
                    <a:pt x="8615" y="2488"/>
                  </a:lnTo>
                  <a:cubicBezTo>
                    <a:pt x="8971" y="2752"/>
                    <a:pt x="9326" y="3107"/>
                    <a:pt x="9596" y="3462"/>
                  </a:cubicBezTo>
                  <a:cubicBezTo>
                    <a:pt x="9596" y="3555"/>
                    <a:pt x="9682" y="3732"/>
                    <a:pt x="9682" y="3818"/>
                  </a:cubicBezTo>
                  <a:cubicBezTo>
                    <a:pt x="10037" y="4266"/>
                    <a:pt x="10215" y="4884"/>
                    <a:pt x="10215" y="5417"/>
                  </a:cubicBezTo>
                  <a:cubicBezTo>
                    <a:pt x="10307" y="5595"/>
                    <a:pt x="10307" y="5773"/>
                    <a:pt x="10307" y="5865"/>
                  </a:cubicBezTo>
                  <a:cubicBezTo>
                    <a:pt x="10307" y="8261"/>
                    <a:pt x="8352" y="10215"/>
                    <a:pt x="5950" y="10215"/>
                  </a:cubicBezTo>
                  <a:cubicBezTo>
                    <a:pt x="3554" y="10215"/>
                    <a:pt x="1599" y="8261"/>
                    <a:pt x="1599" y="5865"/>
                  </a:cubicBezTo>
                  <a:cubicBezTo>
                    <a:pt x="1599" y="5332"/>
                    <a:pt x="1685" y="4706"/>
                    <a:pt x="1955" y="4173"/>
                  </a:cubicBezTo>
                  <a:cubicBezTo>
                    <a:pt x="2218" y="3555"/>
                    <a:pt x="2666" y="3022"/>
                    <a:pt x="3199" y="2574"/>
                  </a:cubicBezTo>
                  <a:cubicBezTo>
                    <a:pt x="3199" y="2488"/>
                    <a:pt x="3284" y="2488"/>
                    <a:pt x="3284" y="2488"/>
                  </a:cubicBezTo>
                  <a:cubicBezTo>
                    <a:pt x="3554" y="2311"/>
                    <a:pt x="3817" y="2133"/>
                    <a:pt x="4173" y="1955"/>
                  </a:cubicBezTo>
                  <a:lnTo>
                    <a:pt x="4976" y="1685"/>
                  </a:lnTo>
                  <a:cubicBezTo>
                    <a:pt x="5239" y="1600"/>
                    <a:pt x="5594" y="1600"/>
                    <a:pt x="5950" y="1600"/>
                  </a:cubicBezTo>
                  <a:close/>
                  <a:moveTo>
                    <a:pt x="5864" y="1"/>
                  </a:moveTo>
                  <a:cubicBezTo>
                    <a:pt x="5509" y="1"/>
                    <a:pt x="5154" y="1"/>
                    <a:pt x="4883" y="86"/>
                  </a:cubicBezTo>
                  <a:cubicBezTo>
                    <a:pt x="4620" y="86"/>
                    <a:pt x="4350" y="178"/>
                    <a:pt x="4087" y="264"/>
                  </a:cubicBezTo>
                  <a:cubicBezTo>
                    <a:pt x="3817" y="356"/>
                    <a:pt x="3554" y="441"/>
                    <a:pt x="3284" y="619"/>
                  </a:cubicBezTo>
                  <a:cubicBezTo>
                    <a:pt x="3199" y="619"/>
                    <a:pt x="3106" y="619"/>
                    <a:pt x="3106" y="711"/>
                  </a:cubicBezTo>
                  <a:cubicBezTo>
                    <a:pt x="2488" y="1067"/>
                    <a:pt x="1955" y="1508"/>
                    <a:pt x="1507" y="1955"/>
                  </a:cubicBezTo>
                  <a:lnTo>
                    <a:pt x="1244" y="2218"/>
                  </a:lnTo>
                  <a:cubicBezTo>
                    <a:pt x="889" y="2752"/>
                    <a:pt x="533" y="3285"/>
                    <a:pt x="355" y="3910"/>
                  </a:cubicBezTo>
                  <a:cubicBezTo>
                    <a:pt x="263" y="4088"/>
                    <a:pt x="263" y="4173"/>
                    <a:pt x="178" y="4351"/>
                  </a:cubicBezTo>
                  <a:cubicBezTo>
                    <a:pt x="85" y="4884"/>
                    <a:pt x="0" y="5332"/>
                    <a:pt x="0" y="5865"/>
                  </a:cubicBezTo>
                  <a:cubicBezTo>
                    <a:pt x="0" y="9149"/>
                    <a:pt x="2666" y="11815"/>
                    <a:pt x="5950" y="11815"/>
                  </a:cubicBezTo>
                  <a:cubicBezTo>
                    <a:pt x="9241" y="11815"/>
                    <a:pt x="11907" y="9149"/>
                    <a:pt x="11907" y="5865"/>
                  </a:cubicBezTo>
                  <a:lnTo>
                    <a:pt x="11907" y="5417"/>
                  </a:lnTo>
                  <a:cubicBezTo>
                    <a:pt x="11814" y="4799"/>
                    <a:pt x="11636" y="4266"/>
                    <a:pt x="11459" y="3732"/>
                  </a:cubicBezTo>
                  <a:cubicBezTo>
                    <a:pt x="11459" y="3555"/>
                    <a:pt x="11373" y="3462"/>
                    <a:pt x="11281" y="3377"/>
                  </a:cubicBezTo>
                  <a:cubicBezTo>
                    <a:pt x="11103" y="2844"/>
                    <a:pt x="10748" y="2396"/>
                    <a:pt x="10393" y="1955"/>
                  </a:cubicBezTo>
                  <a:cubicBezTo>
                    <a:pt x="10130" y="1685"/>
                    <a:pt x="9859" y="1422"/>
                    <a:pt x="9504" y="1152"/>
                  </a:cubicBezTo>
                  <a:cubicBezTo>
                    <a:pt x="9241" y="889"/>
                    <a:pt x="8886" y="711"/>
                    <a:pt x="8530" y="534"/>
                  </a:cubicBezTo>
                  <a:cubicBezTo>
                    <a:pt x="8260" y="441"/>
                    <a:pt x="7905" y="264"/>
                    <a:pt x="7642" y="178"/>
                  </a:cubicBezTo>
                  <a:cubicBezTo>
                    <a:pt x="7371" y="86"/>
                    <a:pt x="7016" y="86"/>
                    <a:pt x="6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8"/>
            <p:cNvSpPr/>
            <p:nvPr/>
          </p:nvSpPr>
          <p:spPr>
            <a:xfrm>
              <a:off x="4247225" y="795775"/>
              <a:ext cx="75550" cy="73225"/>
            </a:xfrm>
            <a:custGeom>
              <a:avLst/>
              <a:gdLst/>
              <a:ahLst/>
              <a:cxnLst/>
              <a:rect l="l" t="t" r="r" b="b"/>
              <a:pathLst>
                <a:path w="3022" h="2929" extrusionOk="0">
                  <a:moveTo>
                    <a:pt x="1508" y="0"/>
                  </a:moveTo>
                  <a:cubicBezTo>
                    <a:pt x="797" y="0"/>
                    <a:pt x="264" y="441"/>
                    <a:pt x="86" y="974"/>
                  </a:cubicBezTo>
                  <a:cubicBezTo>
                    <a:pt x="86" y="1152"/>
                    <a:pt x="1" y="1330"/>
                    <a:pt x="1" y="1422"/>
                  </a:cubicBezTo>
                  <a:cubicBezTo>
                    <a:pt x="1" y="2311"/>
                    <a:pt x="712" y="2929"/>
                    <a:pt x="1508" y="2929"/>
                  </a:cubicBezTo>
                  <a:cubicBezTo>
                    <a:pt x="2311" y="2929"/>
                    <a:pt x="3022" y="2311"/>
                    <a:pt x="3022" y="1422"/>
                  </a:cubicBezTo>
                  <a:cubicBezTo>
                    <a:pt x="3022" y="1330"/>
                    <a:pt x="2929" y="1152"/>
                    <a:pt x="2929" y="974"/>
                  </a:cubicBezTo>
                  <a:cubicBezTo>
                    <a:pt x="2752" y="441"/>
                    <a:pt x="2133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8"/>
            <p:cNvSpPr/>
            <p:nvPr/>
          </p:nvSpPr>
          <p:spPr>
            <a:xfrm>
              <a:off x="4313875" y="740150"/>
              <a:ext cx="24375" cy="24550"/>
            </a:xfrm>
            <a:custGeom>
              <a:avLst/>
              <a:gdLst/>
              <a:ahLst/>
              <a:cxnLst/>
              <a:rect l="l" t="t" r="r" b="b"/>
              <a:pathLst>
                <a:path w="975" h="982" extrusionOk="0">
                  <a:moveTo>
                    <a:pt x="441" y="0"/>
                  </a:moveTo>
                  <a:cubicBezTo>
                    <a:pt x="178" y="0"/>
                    <a:pt x="0" y="270"/>
                    <a:pt x="0" y="534"/>
                  </a:cubicBezTo>
                  <a:cubicBezTo>
                    <a:pt x="0" y="804"/>
                    <a:pt x="178" y="981"/>
                    <a:pt x="441" y="981"/>
                  </a:cubicBezTo>
                  <a:cubicBezTo>
                    <a:pt x="534" y="981"/>
                    <a:pt x="619" y="981"/>
                    <a:pt x="711" y="889"/>
                  </a:cubicBezTo>
                  <a:cubicBezTo>
                    <a:pt x="889" y="804"/>
                    <a:pt x="974" y="711"/>
                    <a:pt x="974" y="534"/>
                  </a:cubicBezTo>
                  <a:cubicBezTo>
                    <a:pt x="974" y="356"/>
                    <a:pt x="797" y="178"/>
                    <a:pt x="711" y="93"/>
                  </a:cubicBezTo>
                  <a:cubicBezTo>
                    <a:pt x="619" y="93"/>
                    <a:pt x="534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8"/>
            <p:cNvSpPr/>
            <p:nvPr/>
          </p:nvSpPr>
          <p:spPr>
            <a:xfrm>
              <a:off x="4353850" y="784425"/>
              <a:ext cx="26700" cy="23600"/>
            </a:xfrm>
            <a:custGeom>
              <a:avLst/>
              <a:gdLst/>
              <a:ahLst/>
              <a:cxnLst/>
              <a:rect l="l" t="t" r="r" b="b"/>
              <a:pathLst>
                <a:path w="1068" h="944" extrusionOk="0">
                  <a:moveTo>
                    <a:pt x="563" y="1"/>
                  </a:moveTo>
                  <a:cubicBezTo>
                    <a:pt x="429" y="1"/>
                    <a:pt x="288" y="75"/>
                    <a:pt x="179" y="184"/>
                  </a:cubicBezTo>
                  <a:cubicBezTo>
                    <a:pt x="1" y="362"/>
                    <a:pt x="1" y="717"/>
                    <a:pt x="179" y="810"/>
                  </a:cubicBezTo>
                  <a:cubicBezTo>
                    <a:pt x="310" y="899"/>
                    <a:pt x="443" y="943"/>
                    <a:pt x="566" y="943"/>
                  </a:cubicBezTo>
                  <a:cubicBezTo>
                    <a:pt x="689" y="943"/>
                    <a:pt x="801" y="899"/>
                    <a:pt x="889" y="810"/>
                  </a:cubicBezTo>
                  <a:cubicBezTo>
                    <a:pt x="1067" y="632"/>
                    <a:pt x="975" y="277"/>
                    <a:pt x="797" y="99"/>
                  </a:cubicBezTo>
                  <a:cubicBezTo>
                    <a:pt x="728" y="30"/>
                    <a:pt x="647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8"/>
            <p:cNvSpPr/>
            <p:nvPr/>
          </p:nvSpPr>
          <p:spPr>
            <a:xfrm>
              <a:off x="4358300" y="844650"/>
              <a:ext cx="24375" cy="24350"/>
            </a:xfrm>
            <a:custGeom>
              <a:avLst/>
              <a:gdLst/>
              <a:ahLst/>
              <a:cxnLst/>
              <a:rect l="l" t="t" r="r" b="b"/>
              <a:pathLst>
                <a:path w="975" h="974" extrusionOk="0">
                  <a:moveTo>
                    <a:pt x="441" y="0"/>
                  </a:moveTo>
                  <a:cubicBezTo>
                    <a:pt x="178" y="85"/>
                    <a:pt x="1" y="263"/>
                    <a:pt x="1" y="533"/>
                  </a:cubicBezTo>
                  <a:cubicBezTo>
                    <a:pt x="86" y="796"/>
                    <a:pt x="264" y="974"/>
                    <a:pt x="534" y="974"/>
                  </a:cubicBezTo>
                  <a:cubicBezTo>
                    <a:pt x="797" y="889"/>
                    <a:pt x="974" y="619"/>
                    <a:pt x="974" y="356"/>
                  </a:cubicBezTo>
                  <a:cubicBezTo>
                    <a:pt x="889" y="85"/>
                    <a:pt x="619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8"/>
            <p:cNvSpPr/>
            <p:nvPr/>
          </p:nvSpPr>
          <p:spPr>
            <a:xfrm>
              <a:off x="4320450" y="892600"/>
              <a:ext cx="26675" cy="23975"/>
            </a:xfrm>
            <a:custGeom>
              <a:avLst/>
              <a:gdLst/>
              <a:ahLst/>
              <a:cxnLst/>
              <a:rect l="l" t="t" r="r" b="b"/>
              <a:pathLst>
                <a:path w="1067" h="959" extrusionOk="0">
                  <a:moveTo>
                    <a:pt x="630" y="1"/>
                  </a:moveTo>
                  <a:cubicBezTo>
                    <a:pt x="453" y="1"/>
                    <a:pt x="246" y="85"/>
                    <a:pt x="178" y="215"/>
                  </a:cubicBezTo>
                  <a:cubicBezTo>
                    <a:pt x="0" y="478"/>
                    <a:pt x="93" y="748"/>
                    <a:pt x="356" y="926"/>
                  </a:cubicBezTo>
                  <a:cubicBezTo>
                    <a:pt x="403" y="948"/>
                    <a:pt x="463" y="959"/>
                    <a:pt x="527" y="959"/>
                  </a:cubicBezTo>
                  <a:cubicBezTo>
                    <a:pt x="704" y="959"/>
                    <a:pt x="914" y="878"/>
                    <a:pt x="981" y="748"/>
                  </a:cubicBezTo>
                  <a:cubicBezTo>
                    <a:pt x="1067" y="478"/>
                    <a:pt x="1067" y="215"/>
                    <a:pt x="804" y="37"/>
                  </a:cubicBezTo>
                  <a:cubicBezTo>
                    <a:pt x="756" y="12"/>
                    <a:pt x="69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8"/>
            <p:cNvSpPr/>
            <p:nvPr/>
          </p:nvSpPr>
          <p:spPr>
            <a:xfrm>
              <a:off x="4262700" y="90620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507" y="1"/>
                  </a:moveTo>
                  <a:cubicBezTo>
                    <a:pt x="457" y="1"/>
                    <a:pt x="407" y="9"/>
                    <a:pt x="356" y="26"/>
                  </a:cubicBezTo>
                  <a:cubicBezTo>
                    <a:pt x="178" y="111"/>
                    <a:pt x="0" y="382"/>
                    <a:pt x="93" y="645"/>
                  </a:cubicBezTo>
                  <a:cubicBezTo>
                    <a:pt x="157" y="848"/>
                    <a:pt x="326" y="946"/>
                    <a:pt x="517" y="946"/>
                  </a:cubicBezTo>
                  <a:cubicBezTo>
                    <a:pt x="580" y="946"/>
                    <a:pt x="646" y="936"/>
                    <a:pt x="711" y="915"/>
                  </a:cubicBezTo>
                  <a:cubicBezTo>
                    <a:pt x="981" y="822"/>
                    <a:pt x="1066" y="559"/>
                    <a:pt x="981" y="289"/>
                  </a:cubicBezTo>
                  <a:cubicBezTo>
                    <a:pt x="906" y="145"/>
                    <a:pt x="719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8"/>
            <p:cNvSpPr/>
            <p:nvPr/>
          </p:nvSpPr>
          <p:spPr>
            <a:xfrm>
              <a:off x="4209375" y="87955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563" y="1"/>
                  </a:moveTo>
                  <a:cubicBezTo>
                    <a:pt x="353" y="1"/>
                    <a:pt x="162" y="145"/>
                    <a:pt x="93" y="289"/>
                  </a:cubicBezTo>
                  <a:cubicBezTo>
                    <a:pt x="1" y="559"/>
                    <a:pt x="178" y="822"/>
                    <a:pt x="356" y="914"/>
                  </a:cubicBezTo>
                  <a:cubicBezTo>
                    <a:pt x="423" y="935"/>
                    <a:pt x="489" y="946"/>
                    <a:pt x="553" y="946"/>
                  </a:cubicBezTo>
                  <a:cubicBezTo>
                    <a:pt x="746" y="946"/>
                    <a:pt x="912" y="848"/>
                    <a:pt x="982" y="644"/>
                  </a:cubicBezTo>
                  <a:cubicBezTo>
                    <a:pt x="1067" y="381"/>
                    <a:pt x="982" y="111"/>
                    <a:pt x="712" y="26"/>
                  </a:cubicBezTo>
                  <a:cubicBezTo>
                    <a:pt x="662" y="8"/>
                    <a:pt x="612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8"/>
            <p:cNvSpPr/>
            <p:nvPr/>
          </p:nvSpPr>
          <p:spPr>
            <a:xfrm>
              <a:off x="4185025" y="824525"/>
              <a:ext cx="26700" cy="23675"/>
            </a:xfrm>
            <a:custGeom>
              <a:avLst/>
              <a:gdLst/>
              <a:ahLst/>
              <a:cxnLst/>
              <a:rect l="l" t="t" r="r" b="b"/>
              <a:pathLst>
                <a:path w="1068" h="947" extrusionOk="0">
                  <a:moveTo>
                    <a:pt x="594" y="1"/>
                  </a:moveTo>
                  <a:cubicBezTo>
                    <a:pt x="506" y="1"/>
                    <a:pt x="420" y="31"/>
                    <a:pt x="356" y="94"/>
                  </a:cubicBezTo>
                  <a:cubicBezTo>
                    <a:pt x="86" y="180"/>
                    <a:pt x="1" y="535"/>
                    <a:pt x="179" y="713"/>
                  </a:cubicBezTo>
                  <a:cubicBezTo>
                    <a:pt x="232" y="883"/>
                    <a:pt x="360" y="946"/>
                    <a:pt x="513" y="946"/>
                  </a:cubicBezTo>
                  <a:cubicBezTo>
                    <a:pt x="602" y="946"/>
                    <a:pt x="700" y="925"/>
                    <a:pt x="797" y="890"/>
                  </a:cubicBezTo>
                  <a:cubicBezTo>
                    <a:pt x="1067" y="805"/>
                    <a:pt x="1067" y="450"/>
                    <a:pt x="975" y="272"/>
                  </a:cubicBezTo>
                  <a:cubicBezTo>
                    <a:pt x="920" y="98"/>
                    <a:pt x="753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8"/>
            <p:cNvSpPr/>
            <p:nvPr/>
          </p:nvSpPr>
          <p:spPr>
            <a:xfrm>
              <a:off x="4202800" y="766800"/>
              <a:ext cx="26675" cy="24550"/>
            </a:xfrm>
            <a:custGeom>
              <a:avLst/>
              <a:gdLst/>
              <a:ahLst/>
              <a:cxnLst/>
              <a:rect l="l" t="t" r="r" b="b"/>
              <a:pathLst>
                <a:path w="1067" h="982" extrusionOk="0">
                  <a:moveTo>
                    <a:pt x="619" y="1"/>
                  </a:moveTo>
                  <a:cubicBezTo>
                    <a:pt x="356" y="1"/>
                    <a:pt x="86" y="178"/>
                    <a:pt x="86" y="448"/>
                  </a:cubicBezTo>
                  <a:cubicBezTo>
                    <a:pt x="1" y="626"/>
                    <a:pt x="86" y="804"/>
                    <a:pt x="264" y="889"/>
                  </a:cubicBezTo>
                  <a:cubicBezTo>
                    <a:pt x="356" y="889"/>
                    <a:pt x="356" y="982"/>
                    <a:pt x="441" y="982"/>
                  </a:cubicBezTo>
                  <a:lnTo>
                    <a:pt x="619" y="982"/>
                  </a:lnTo>
                  <a:cubicBezTo>
                    <a:pt x="712" y="982"/>
                    <a:pt x="797" y="889"/>
                    <a:pt x="889" y="889"/>
                  </a:cubicBezTo>
                  <a:cubicBezTo>
                    <a:pt x="889" y="804"/>
                    <a:pt x="975" y="711"/>
                    <a:pt x="975" y="626"/>
                  </a:cubicBezTo>
                  <a:cubicBezTo>
                    <a:pt x="1067" y="356"/>
                    <a:pt x="889" y="93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8"/>
            <p:cNvSpPr/>
            <p:nvPr/>
          </p:nvSpPr>
          <p:spPr>
            <a:xfrm>
              <a:off x="4253800" y="734325"/>
              <a:ext cx="26700" cy="23625"/>
            </a:xfrm>
            <a:custGeom>
              <a:avLst/>
              <a:gdLst/>
              <a:ahLst/>
              <a:cxnLst/>
              <a:rect l="l" t="t" r="r" b="b"/>
              <a:pathLst>
                <a:path w="1068" h="945" extrusionOk="0">
                  <a:moveTo>
                    <a:pt x="520" y="0"/>
                  </a:moveTo>
                  <a:cubicBezTo>
                    <a:pt x="431" y="0"/>
                    <a:pt x="344" y="21"/>
                    <a:pt x="271" y="56"/>
                  </a:cubicBezTo>
                  <a:cubicBezTo>
                    <a:pt x="271" y="56"/>
                    <a:pt x="178" y="56"/>
                    <a:pt x="178" y="148"/>
                  </a:cubicBezTo>
                  <a:cubicBezTo>
                    <a:pt x="1" y="326"/>
                    <a:pt x="1" y="589"/>
                    <a:pt x="93" y="767"/>
                  </a:cubicBezTo>
                  <a:cubicBezTo>
                    <a:pt x="178" y="859"/>
                    <a:pt x="271" y="859"/>
                    <a:pt x="356" y="944"/>
                  </a:cubicBezTo>
                  <a:cubicBezTo>
                    <a:pt x="449" y="944"/>
                    <a:pt x="626" y="944"/>
                    <a:pt x="804" y="859"/>
                  </a:cubicBezTo>
                  <a:cubicBezTo>
                    <a:pt x="982" y="681"/>
                    <a:pt x="1067" y="411"/>
                    <a:pt x="889" y="148"/>
                  </a:cubicBezTo>
                  <a:cubicBezTo>
                    <a:pt x="784" y="43"/>
                    <a:pt x="650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8"/>
            <p:cNvSpPr/>
            <p:nvPr/>
          </p:nvSpPr>
          <p:spPr>
            <a:xfrm>
              <a:off x="5064700" y="715800"/>
              <a:ext cx="644225" cy="53350"/>
            </a:xfrm>
            <a:custGeom>
              <a:avLst/>
              <a:gdLst/>
              <a:ahLst/>
              <a:cxnLst/>
              <a:rect l="l" t="t" r="r" b="b"/>
              <a:pathLst>
                <a:path w="25769" h="2134" extrusionOk="0">
                  <a:moveTo>
                    <a:pt x="1330" y="1"/>
                  </a:moveTo>
                  <a:lnTo>
                    <a:pt x="1330" y="534"/>
                  </a:lnTo>
                  <a:lnTo>
                    <a:pt x="1" y="534"/>
                  </a:lnTo>
                  <a:lnTo>
                    <a:pt x="1" y="1600"/>
                  </a:lnTo>
                  <a:lnTo>
                    <a:pt x="1330" y="1600"/>
                  </a:lnTo>
                  <a:lnTo>
                    <a:pt x="1330" y="2133"/>
                  </a:lnTo>
                  <a:lnTo>
                    <a:pt x="24077" y="2133"/>
                  </a:lnTo>
                  <a:cubicBezTo>
                    <a:pt x="24525" y="1330"/>
                    <a:pt x="25058" y="619"/>
                    <a:pt x="25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8"/>
            <p:cNvSpPr/>
            <p:nvPr/>
          </p:nvSpPr>
          <p:spPr>
            <a:xfrm>
              <a:off x="5917700" y="715800"/>
              <a:ext cx="157675" cy="53350"/>
            </a:xfrm>
            <a:custGeom>
              <a:avLst/>
              <a:gdLst/>
              <a:ahLst/>
              <a:cxnLst/>
              <a:rect l="l" t="t" r="r" b="b"/>
              <a:pathLst>
                <a:path w="6307" h="2134" extrusionOk="0">
                  <a:moveTo>
                    <a:pt x="1" y="1"/>
                  </a:moveTo>
                  <a:cubicBezTo>
                    <a:pt x="712" y="619"/>
                    <a:pt x="1330" y="1330"/>
                    <a:pt x="1778" y="2133"/>
                  </a:cubicBezTo>
                  <a:lnTo>
                    <a:pt x="6306" y="2133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8"/>
            <p:cNvSpPr/>
            <p:nvPr/>
          </p:nvSpPr>
          <p:spPr>
            <a:xfrm>
              <a:off x="5664475" y="693575"/>
              <a:ext cx="297700" cy="297700"/>
            </a:xfrm>
            <a:custGeom>
              <a:avLst/>
              <a:gdLst/>
              <a:ahLst/>
              <a:cxnLst/>
              <a:rect l="l" t="t" r="r" b="b"/>
              <a:pathLst>
                <a:path w="11908" h="11908" extrusionOk="0">
                  <a:moveTo>
                    <a:pt x="5950" y="1686"/>
                  </a:moveTo>
                  <a:cubicBezTo>
                    <a:pt x="8353" y="1686"/>
                    <a:pt x="10308" y="3555"/>
                    <a:pt x="10308" y="5951"/>
                  </a:cubicBezTo>
                  <a:cubicBezTo>
                    <a:pt x="10308" y="8353"/>
                    <a:pt x="8353" y="10308"/>
                    <a:pt x="5950" y="10308"/>
                  </a:cubicBezTo>
                  <a:cubicBezTo>
                    <a:pt x="3555" y="10308"/>
                    <a:pt x="1600" y="8353"/>
                    <a:pt x="1600" y="5951"/>
                  </a:cubicBezTo>
                  <a:cubicBezTo>
                    <a:pt x="1600" y="3555"/>
                    <a:pt x="3555" y="1686"/>
                    <a:pt x="5950" y="1686"/>
                  </a:cubicBezTo>
                  <a:close/>
                  <a:moveTo>
                    <a:pt x="5950" y="1"/>
                  </a:moveTo>
                  <a:cubicBezTo>
                    <a:pt x="5239" y="1"/>
                    <a:pt x="4528" y="179"/>
                    <a:pt x="3818" y="442"/>
                  </a:cubicBezTo>
                  <a:cubicBezTo>
                    <a:pt x="1600" y="1330"/>
                    <a:pt x="0" y="3463"/>
                    <a:pt x="0" y="5951"/>
                  </a:cubicBezTo>
                  <a:cubicBezTo>
                    <a:pt x="0" y="9242"/>
                    <a:pt x="2666" y="11908"/>
                    <a:pt x="5950" y="11908"/>
                  </a:cubicBezTo>
                  <a:cubicBezTo>
                    <a:pt x="9241" y="11908"/>
                    <a:pt x="11907" y="9242"/>
                    <a:pt x="11907" y="5951"/>
                  </a:cubicBezTo>
                  <a:cubicBezTo>
                    <a:pt x="11907" y="3463"/>
                    <a:pt x="10308" y="1330"/>
                    <a:pt x="8083" y="442"/>
                  </a:cubicBezTo>
                  <a:cubicBezTo>
                    <a:pt x="7464" y="179"/>
                    <a:pt x="6753" y="1"/>
                    <a:pt x="5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8"/>
            <p:cNvSpPr/>
            <p:nvPr/>
          </p:nvSpPr>
          <p:spPr>
            <a:xfrm>
              <a:off x="5777675" y="8068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22" y="0"/>
                  </a:moveTo>
                  <a:cubicBezTo>
                    <a:pt x="626" y="0"/>
                    <a:pt x="0" y="626"/>
                    <a:pt x="0" y="1422"/>
                  </a:cubicBezTo>
                  <a:cubicBezTo>
                    <a:pt x="0" y="2310"/>
                    <a:pt x="626" y="2936"/>
                    <a:pt x="1422" y="2936"/>
                  </a:cubicBezTo>
                  <a:cubicBezTo>
                    <a:pt x="2225" y="2936"/>
                    <a:pt x="2936" y="2310"/>
                    <a:pt x="2936" y="1422"/>
                  </a:cubicBezTo>
                  <a:cubicBezTo>
                    <a:pt x="2936" y="626"/>
                    <a:pt x="2225" y="0"/>
                    <a:pt x="1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8"/>
            <p:cNvSpPr/>
            <p:nvPr/>
          </p:nvSpPr>
          <p:spPr>
            <a:xfrm>
              <a:off x="5842175" y="751350"/>
              <a:ext cx="24375" cy="24375"/>
            </a:xfrm>
            <a:custGeom>
              <a:avLst/>
              <a:gdLst/>
              <a:ahLst/>
              <a:cxnLst/>
              <a:rect l="l" t="t" r="r" b="b"/>
              <a:pathLst>
                <a:path w="975" h="975" extrusionOk="0">
                  <a:moveTo>
                    <a:pt x="534" y="0"/>
                  </a:moveTo>
                  <a:cubicBezTo>
                    <a:pt x="264" y="0"/>
                    <a:pt x="1" y="263"/>
                    <a:pt x="1" y="533"/>
                  </a:cubicBezTo>
                  <a:cubicBezTo>
                    <a:pt x="1" y="796"/>
                    <a:pt x="264" y="974"/>
                    <a:pt x="534" y="974"/>
                  </a:cubicBezTo>
                  <a:cubicBezTo>
                    <a:pt x="797" y="974"/>
                    <a:pt x="975" y="796"/>
                    <a:pt x="975" y="533"/>
                  </a:cubicBezTo>
                  <a:cubicBezTo>
                    <a:pt x="975" y="263"/>
                    <a:pt x="797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8"/>
            <p:cNvSpPr/>
            <p:nvPr/>
          </p:nvSpPr>
          <p:spPr>
            <a:xfrm>
              <a:off x="5882175" y="795500"/>
              <a:ext cx="26675" cy="23525"/>
            </a:xfrm>
            <a:custGeom>
              <a:avLst/>
              <a:gdLst/>
              <a:ahLst/>
              <a:cxnLst/>
              <a:rect l="l" t="t" r="r" b="b"/>
              <a:pathLst>
                <a:path w="1067" h="941" extrusionOk="0">
                  <a:moveTo>
                    <a:pt x="590" y="1"/>
                  </a:moveTo>
                  <a:cubicBezTo>
                    <a:pt x="432" y="1"/>
                    <a:pt x="289" y="78"/>
                    <a:pt x="178" y="189"/>
                  </a:cubicBezTo>
                  <a:cubicBezTo>
                    <a:pt x="0" y="367"/>
                    <a:pt x="86" y="722"/>
                    <a:pt x="263" y="807"/>
                  </a:cubicBezTo>
                  <a:cubicBezTo>
                    <a:pt x="352" y="896"/>
                    <a:pt x="464" y="941"/>
                    <a:pt x="576" y="941"/>
                  </a:cubicBezTo>
                  <a:cubicBezTo>
                    <a:pt x="688" y="941"/>
                    <a:pt x="800" y="896"/>
                    <a:pt x="889" y="807"/>
                  </a:cubicBezTo>
                  <a:cubicBezTo>
                    <a:pt x="1067" y="544"/>
                    <a:pt x="1067" y="274"/>
                    <a:pt x="889" y="97"/>
                  </a:cubicBezTo>
                  <a:cubicBezTo>
                    <a:pt x="787" y="29"/>
                    <a:pt x="686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8"/>
            <p:cNvSpPr/>
            <p:nvPr/>
          </p:nvSpPr>
          <p:spPr>
            <a:xfrm>
              <a:off x="5886600" y="855125"/>
              <a:ext cx="26700" cy="23400"/>
            </a:xfrm>
            <a:custGeom>
              <a:avLst/>
              <a:gdLst/>
              <a:ahLst/>
              <a:cxnLst/>
              <a:rect l="l" t="t" r="r" b="b"/>
              <a:pathLst>
                <a:path w="1068" h="936" extrusionOk="0">
                  <a:moveTo>
                    <a:pt x="579" y="0"/>
                  </a:moveTo>
                  <a:cubicBezTo>
                    <a:pt x="534" y="0"/>
                    <a:pt x="488" y="7"/>
                    <a:pt x="442" y="22"/>
                  </a:cubicBezTo>
                  <a:cubicBezTo>
                    <a:pt x="179" y="22"/>
                    <a:pt x="1" y="292"/>
                    <a:pt x="86" y="555"/>
                  </a:cubicBezTo>
                  <a:cubicBezTo>
                    <a:pt x="86" y="776"/>
                    <a:pt x="267" y="935"/>
                    <a:pt x="477" y="935"/>
                  </a:cubicBezTo>
                  <a:cubicBezTo>
                    <a:pt x="523" y="935"/>
                    <a:pt x="572" y="927"/>
                    <a:pt x="619" y="910"/>
                  </a:cubicBezTo>
                  <a:cubicBezTo>
                    <a:pt x="890" y="910"/>
                    <a:pt x="1067" y="647"/>
                    <a:pt x="975" y="377"/>
                  </a:cubicBezTo>
                  <a:cubicBezTo>
                    <a:pt x="975" y="160"/>
                    <a:pt x="79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8"/>
            <p:cNvSpPr/>
            <p:nvPr/>
          </p:nvSpPr>
          <p:spPr>
            <a:xfrm>
              <a:off x="5851075" y="903700"/>
              <a:ext cx="26675" cy="23325"/>
            </a:xfrm>
            <a:custGeom>
              <a:avLst/>
              <a:gdLst/>
              <a:ahLst/>
              <a:cxnLst/>
              <a:rect l="l" t="t" r="r" b="b"/>
              <a:pathLst>
                <a:path w="1067" h="933" extrusionOk="0">
                  <a:moveTo>
                    <a:pt x="553" y="0"/>
                  </a:moveTo>
                  <a:cubicBezTo>
                    <a:pt x="396" y="0"/>
                    <a:pt x="216" y="81"/>
                    <a:pt x="86" y="211"/>
                  </a:cubicBezTo>
                  <a:cubicBezTo>
                    <a:pt x="0" y="482"/>
                    <a:pt x="86" y="745"/>
                    <a:pt x="263" y="837"/>
                  </a:cubicBezTo>
                  <a:cubicBezTo>
                    <a:pt x="365" y="904"/>
                    <a:pt x="466" y="933"/>
                    <a:pt x="558" y="933"/>
                  </a:cubicBezTo>
                  <a:cubicBezTo>
                    <a:pt x="708" y="933"/>
                    <a:pt x="831" y="855"/>
                    <a:pt x="889" y="745"/>
                  </a:cubicBezTo>
                  <a:cubicBezTo>
                    <a:pt x="1067" y="482"/>
                    <a:pt x="974" y="211"/>
                    <a:pt x="711" y="34"/>
                  </a:cubicBezTo>
                  <a:cubicBezTo>
                    <a:pt x="664" y="11"/>
                    <a:pt x="610" y="0"/>
                    <a:pt x="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8"/>
            <p:cNvSpPr/>
            <p:nvPr/>
          </p:nvSpPr>
          <p:spPr>
            <a:xfrm>
              <a:off x="5793325" y="917300"/>
              <a:ext cx="26675" cy="23675"/>
            </a:xfrm>
            <a:custGeom>
              <a:avLst/>
              <a:gdLst/>
              <a:ahLst/>
              <a:cxnLst/>
              <a:rect l="l" t="t" r="r" b="b"/>
              <a:pathLst>
                <a:path w="1067" h="947" extrusionOk="0">
                  <a:moveTo>
                    <a:pt x="465" y="1"/>
                  </a:moveTo>
                  <a:cubicBezTo>
                    <a:pt x="424" y="1"/>
                    <a:pt x="387" y="8"/>
                    <a:pt x="355" y="23"/>
                  </a:cubicBezTo>
                  <a:cubicBezTo>
                    <a:pt x="85" y="115"/>
                    <a:pt x="0" y="378"/>
                    <a:pt x="85" y="648"/>
                  </a:cubicBezTo>
                  <a:cubicBezTo>
                    <a:pt x="154" y="845"/>
                    <a:pt x="319" y="946"/>
                    <a:pt x="472" y="946"/>
                  </a:cubicBezTo>
                  <a:cubicBezTo>
                    <a:pt x="523" y="946"/>
                    <a:pt x="574" y="935"/>
                    <a:pt x="618" y="911"/>
                  </a:cubicBezTo>
                  <a:cubicBezTo>
                    <a:pt x="889" y="826"/>
                    <a:pt x="1066" y="556"/>
                    <a:pt x="974" y="293"/>
                  </a:cubicBezTo>
                  <a:cubicBezTo>
                    <a:pt x="904" y="147"/>
                    <a:pt x="651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8"/>
            <p:cNvSpPr/>
            <p:nvPr/>
          </p:nvSpPr>
          <p:spPr>
            <a:xfrm>
              <a:off x="5737700" y="890400"/>
              <a:ext cx="26675" cy="23900"/>
            </a:xfrm>
            <a:custGeom>
              <a:avLst/>
              <a:gdLst/>
              <a:ahLst/>
              <a:cxnLst/>
              <a:rect l="l" t="t" r="r" b="b"/>
              <a:pathLst>
                <a:path w="1067" h="956" extrusionOk="0">
                  <a:moveTo>
                    <a:pt x="553" y="1"/>
                  </a:moveTo>
                  <a:cubicBezTo>
                    <a:pt x="374" y="1"/>
                    <a:pt x="157" y="99"/>
                    <a:pt x="93" y="303"/>
                  </a:cubicBezTo>
                  <a:cubicBezTo>
                    <a:pt x="0" y="566"/>
                    <a:pt x="178" y="836"/>
                    <a:pt x="448" y="921"/>
                  </a:cubicBezTo>
                  <a:cubicBezTo>
                    <a:pt x="493" y="944"/>
                    <a:pt x="543" y="956"/>
                    <a:pt x="595" y="956"/>
                  </a:cubicBezTo>
                  <a:cubicBezTo>
                    <a:pt x="748" y="956"/>
                    <a:pt x="912" y="855"/>
                    <a:pt x="981" y="658"/>
                  </a:cubicBezTo>
                  <a:cubicBezTo>
                    <a:pt x="1066" y="388"/>
                    <a:pt x="981" y="125"/>
                    <a:pt x="711" y="33"/>
                  </a:cubicBezTo>
                  <a:cubicBezTo>
                    <a:pt x="667" y="11"/>
                    <a:pt x="612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8"/>
            <p:cNvSpPr/>
            <p:nvPr/>
          </p:nvSpPr>
          <p:spPr>
            <a:xfrm>
              <a:off x="5715475" y="835600"/>
              <a:ext cx="26675" cy="23650"/>
            </a:xfrm>
            <a:custGeom>
              <a:avLst/>
              <a:gdLst/>
              <a:ahLst/>
              <a:cxnLst/>
              <a:rect l="l" t="t" r="r" b="b"/>
              <a:pathLst>
                <a:path w="1067" h="946" extrusionOk="0">
                  <a:moveTo>
                    <a:pt x="542" y="0"/>
                  </a:moveTo>
                  <a:cubicBezTo>
                    <a:pt x="457" y="0"/>
                    <a:pt x="363" y="30"/>
                    <a:pt x="271" y="92"/>
                  </a:cubicBezTo>
                  <a:cubicBezTo>
                    <a:pt x="93" y="184"/>
                    <a:pt x="1" y="447"/>
                    <a:pt x="93" y="718"/>
                  </a:cubicBezTo>
                  <a:cubicBezTo>
                    <a:pt x="206" y="885"/>
                    <a:pt x="354" y="946"/>
                    <a:pt x="492" y="946"/>
                  </a:cubicBezTo>
                  <a:cubicBezTo>
                    <a:pt x="571" y="946"/>
                    <a:pt x="647" y="926"/>
                    <a:pt x="711" y="895"/>
                  </a:cubicBezTo>
                  <a:cubicBezTo>
                    <a:pt x="982" y="718"/>
                    <a:pt x="1067" y="447"/>
                    <a:pt x="889" y="270"/>
                  </a:cubicBezTo>
                  <a:cubicBezTo>
                    <a:pt x="834" y="99"/>
                    <a:pt x="701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8"/>
            <p:cNvSpPr/>
            <p:nvPr/>
          </p:nvSpPr>
          <p:spPr>
            <a:xfrm>
              <a:off x="5733250" y="778000"/>
              <a:ext cx="24550" cy="24375"/>
            </a:xfrm>
            <a:custGeom>
              <a:avLst/>
              <a:gdLst/>
              <a:ahLst/>
              <a:cxnLst/>
              <a:rect l="l" t="t" r="r" b="b"/>
              <a:pathLst>
                <a:path w="982" h="975" extrusionOk="0">
                  <a:moveTo>
                    <a:pt x="534" y="0"/>
                  </a:moveTo>
                  <a:cubicBezTo>
                    <a:pt x="271" y="0"/>
                    <a:pt x="93" y="178"/>
                    <a:pt x="0" y="441"/>
                  </a:cubicBezTo>
                  <a:cubicBezTo>
                    <a:pt x="0" y="619"/>
                    <a:pt x="178" y="889"/>
                    <a:pt x="356" y="974"/>
                  </a:cubicBezTo>
                  <a:cubicBezTo>
                    <a:pt x="626" y="974"/>
                    <a:pt x="889" y="797"/>
                    <a:pt x="981" y="534"/>
                  </a:cubicBezTo>
                  <a:cubicBezTo>
                    <a:pt x="981" y="356"/>
                    <a:pt x="804" y="86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8"/>
            <p:cNvSpPr/>
            <p:nvPr/>
          </p:nvSpPr>
          <p:spPr>
            <a:xfrm>
              <a:off x="5782125" y="745700"/>
              <a:ext cx="26675" cy="23575"/>
            </a:xfrm>
            <a:custGeom>
              <a:avLst/>
              <a:gdLst/>
              <a:ahLst/>
              <a:cxnLst/>
              <a:rect l="l" t="t" r="r" b="b"/>
              <a:pathLst>
                <a:path w="1067" h="943" extrusionOk="0">
                  <a:moveTo>
                    <a:pt x="568" y="1"/>
                  </a:moveTo>
                  <a:cubicBezTo>
                    <a:pt x="446" y="1"/>
                    <a:pt x="313" y="45"/>
                    <a:pt x="178" y="134"/>
                  </a:cubicBezTo>
                  <a:cubicBezTo>
                    <a:pt x="0" y="226"/>
                    <a:pt x="0" y="582"/>
                    <a:pt x="178" y="759"/>
                  </a:cubicBezTo>
                  <a:cubicBezTo>
                    <a:pt x="287" y="868"/>
                    <a:pt x="431" y="943"/>
                    <a:pt x="567" y="943"/>
                  </a:cubicBezTo>
                  <a:cubicBezTo>
                    <a:pt x="652" y="943"/>
                    <a:pt x="735" y="913"/>
                    <a:pt x="803" y="845"/>
                  </a:cubicBezTo>
                  <a:cubicBezTo>
                    <a:pt x="1066" y="667"/>
                    <a:pt x="1066" y="404"/>
                    <a:pt x="889" y="134"/>
                  </a:cubicBezTo>
                  <a:cubicBezTo>
                    <a:pt x="800" y="45"/>
                    <a:pt x="690" y="1"/>
                    <a:pt x="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8"/>
            <p:cNvSpPr/>
            <p:nvPr/>
          </p:nvSpPr>
          <p:spPr>
            <a:xfrm>
              <a:off x="4129400" y="307075"/>
              <a:ext cx="762050" cy="304250"/>
            </a:xfrm>
            <a:custGeom>
              <a:avLst/>
              <a:gdLst/>
              <a:ahLst/>
              <a:cxnLst/>
              <a:rect l="l" t="t" r="r" b="b"/>
              <a:pathLst>
                <a:path w="30482" h="12170" extrusionOk="0">
                  <a:moveTo>
                    <a:pt x="1561" y="10953"/>
                  </a:moveTo>
                  <a:lnTo>
                    <a:pt x="626" y="11018"/>
                  </a:lnTo>
                  <a:cubicBezTo>
                    <a:pt x="614" y="11036"/>
                    <a:pt x="602" y="11055"/>
                    <a:pt x="591" y="11074"/>
                  </a:cubicBezTo>
                  <a:lnTo>
                    <a:pt x="591" y="11074"/>
                  </a:lnTo>
                  <a:lnTo>
                    <a:pt x="1561" y="10953"/>
                  </a:lnTo>
                  <a:close/>
                  <a:moveTo>
                    <a:pt x="17061" y="0"/>
                  </a:moveTo>
                  <a:lnTo>
                    <a:pt x="15284" y="8353"/>
                  </a:lnTo>
                  <a:lnTo>
                    <a:pt x="10578" y="8793"/>
                  </a:lnTo>
                  <a:lnTo>
                    <a:pt x="10045" y="8886"/>
                  </a:lnTo>
                  <a:lnTo>
                    <a:pt x="10045" y="7997"/>
                  </a:lnTo>
                  <a:cubicBezTo>
                    <a:pt x="10045" y="7642"/>
                    <a:pt x="9953" y="7372"/>
                    <a:pt x="9775" y="7109"/>
                  </a:cubicBezTo>
                  <a:lnTo>
                    <a:pt x="9775" y="2929"/>
                  </a:lnTo>
                  <a:lnTo>
                    <a:pt x="8709" y="2929"/>
                  </a:lnTo>
                  <a:lnTo>
                    <a:pt x="8709" y="7016"/>
                  </a:lnTo>
                  <a:lnTo>
                    <a:pt x="8531" y="7194"/>
                  </a:lnTo>
                  <a:cubicBezTo>
                    <a:pt x="8353" y="7372"/>
                    <a:pt x="8268" y="7642"/>
                    <a:pt x="8268" y="7997"/>
                  </a:cubicBezTo>
                  <a:lnTo>
                    <a:pt x="8268" y="8971"/>
                  </a:lnTo>
                  <a:lnTo>
                    <a:pt x="1870" y="9504"/>
                  </a:lnTo>
                  <a:cubicBezTo>
                    <a:pt x="1778" y="9504"/>
                    <a:pt x="1778" y="9504"/>
                    <a:pt x="1778" y="9596"/>
                  </a:cubicBezTo>
                  <a:lnTo>
                    <a:pt x="1778" y="10748"/>
                  </a:lnTo>
                  <a:lnTo>
                    <a:pt x="1778" y="10926"/>
                  </a:lnTo>
                  <a:lnTo>
                    <a:pt x="1561" y="10953"/>
                  </a:lnTo>
                  <a:lnTo>
                    <a:pt x="1561" y="10953"/>
                  </a:lnTo>
                  <a:lnTo>
                    <a:pt x="14666" y="10037"/>
                  </a:lnTo>
                  <a:lnTo>
                    <a:pt x="14488" y="10840"/>
                  </a:lnTo>
                  <a:lnTo>
                    <a:pt x="1778" y="11814"/>
                  </a:lnTo>
                  <a:lnTo>
                    <a:pt x="271" y="11907"/>
                  </a:lnTo>
                  <a:cubicBezTo>
                    <a:pt x="350" y="11655"/>
                    <a:pt x="436" y="11330"/>
                    <a:pt x="591" y="11074"/>
                  </a:cubicBezTo>
                  <a:lnTo>
                    <a:pt x="591" y="11074"/>
                  </a:lnTo>
                  <a:lnTo>
                    <a:pt x="356" y="11103"/>
                  </a:lnTo>
                  <a:cubicBezTo>
                    <a:pt x="271" y="11374"/>
                    <a:pt x="93" y="11637"/>
                    <a:pt x="1" y="11992"/>
                  </a:cubicBezTo>
                  <a:lnTo>
                    <a:pt x="1" y="12170"/>
                  </a:lnTo>
                  <a:lnTo>
                    <a:pt x="1778" y="11992"/>
                  </a:lnTo>
                  <a:lnTo>
                    <a:pt x="14666" y="11103"/>
                  </a:lnTo>
                  <a:lnTo>
                    <a:pt x="15021" y="9774"/>
                  </a:lnTo>
                  <a:lnTo>
                    <a:pt x="15554" y="7464"/>
                  </a:lnTo>
                  <a:lnTo>
                    <a:pt x="16620" y="7464"/>
                  </a:lnTo>
                  <a:lnTo>
                    <a:pt x="17864" y="796"/>
                  </a:lnTo>
                  <a:lnTo>
                    <a:pt x="24347" y="796"/>
                  </a:lnTo>
                  <a:lnTo>
                    <a:pt x="24262" y="7372"/>
                  </a:lnTo>
                  <a:lnTo>
                    <a:pt x="25413" y="7372"/>
                  </a:lnTo>
                  <a:lnTo>
                    <a:pt x="25413" y="889"/>
                  </a:lnTo>
                  <a:lnTo>
                    <a:pt x="28527" y="889"/>
                  </a:lnTo>
                  <a:lnTo>
                    <a:pt x="29323" y="7464"/>
                  </a:lnTo>
                  <a:lnTo>
                    <a:pt x="30482" y="7464"/>
                  </a:lnTo>
                  <a:lnTo>
                    <a:pt x="29593" y="263"/>
                  </a:lnTo>
                  <a:lnTo>
                    <a:pt x="29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8"/>
            <p:cNvSpPr/>
            <p:nvPr/>
          </p:nvSpPr>
          <p:spPr>
            <a:xfrm>
              <a:off x="4336075" y="360375"/>
              <a:ext cx="48900" cy="15500"/>
            </a:xfrm>
            <a:custGeom>
              <a:avLst/>
              <a:gdLst/>
              <a:ahLst/>
              <a:cxnLst/>
              <a:rect l="l" t="t" r="r" b="b"/>
              <a:pathLst>
                <a:path w="1956" h="620" extrusionOk="0">
                  <a:moveTo>
                    <a:pt x="619" y="1"/>
                  </a:moveTo>
                  <a:cubicBezTo>
                    <a:pt x="356" y="1"/>
                    <a:pt x="1" y="264"/>
                    <a:pt x="1" y="619"/>
                  </a:cubicBezTo>
                  <a:lnTo>
                    <a:pt x="1956" y="619"/>
                  </a:lnTo>
                  <a:cubicBezTo>
                    <a:pt x="1956" y="264"/>
                    <a:pt x="1686" y="1"/>
                    <a:pt x="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8"/>
            <p:cNvSpPr/>
            <p:nvPr/>
          </p:nvSpPr>
          <p:spPr>
            <a:xfrm>
              <a:off x="4140600" y="546975"/>
              <a:ext cx="26675" cy="31125"/>
            </a:xfrm>
            <a:custGeom>
              <a:avLst/>
              <a:gdLst/>
              <a:ahLst/>
              <a:cxnLst/>
              <a:rect l="l" t="t" r="r" b="b"/>
              <a:pathLst>
                <a:path w="1067" h="1245" extrusionOk="0">
                  <a:moveTo>
                    <a:pt x="1067" y="0"/>
                  </a:moveTo>
                  <a:cubicBezTo>
                    <a:pt x="619" y="263"/>
                    <a:pt x="264" y="711"/>
                    <a:pt x="1" y="1244"/>
                  </a:cubicBezTo>
                  <a:lnTo>
                    <a:pt x="1067" y="115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579;p48">
            <a:extLst>
              <a:ext uri="{FF2B5EF4-FFF2-40B4-BE49-F238E27FC236}">
                <a16:creationId xmlns:a16="http://schemas.microsoft.com/office/drawing/2014/main" id="{4BBD8D14-4357-EE90-2E6E-98EC3AC054BF}"/>
              </a:ext>
            </a:extLst>
          </p:cNvPr>
          <p:cNvSpPr txBox="1">
            <a:spLocks/>
          </p:cNvSpPr>
          <p:nvPr/>
        </p:nvSpPr>
        <p:spPr>
          <a:xfrm>
            <a:off x="325324" y="2002172"/>
            <a:ext cx="8723282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60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ungee"/>
              <a:buNone/>
              <a:defRPr sz="96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it-IT" dirty="0">
                <a:latin typeface="Avenir Book"/>
              </a:rPr>
              <a:t>Thanks for </a:t>
            </a:r>
            <a:r>
              <a:rPr lang="it-IT" dirty="0" err="1">
                <a:latin typeface="Avenir Book"/>
              </a:rPr>
              <a:t>your</a:t>
            </a:r>
            <a:r>
              <a:rPr lang="it-IT" dirty="0">
                <a:latin typeface="Avenir Book"/>
              </a:rPr>
              <a:t> </a:t>
            </a:r>
            <a:r>
              <a:rPr lang="it-IT" dirty="0" err="1">
                <a:latin typeface="Avenir Book"/>
              </a:rPr>
              <a:t>attention</a:t>
            </a:r>
            <a:r>
              <a:rPr lang="it-IT" dirty="0">
                <a:latin typeface="Avenir Book"/>
              </a:rPr>
              <a:t>!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EFB66820-8D95-8E8F-BD62-D63F3F157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rial Black" panose="020B0A04020102020204" pitchFamily="34" charset="0"/>
              </a:rPr>
              <a:t>  </a:t>
            </a:r>
            <a:r>
              <a:rPr lang="it-IT" dirty="0" err="1">
                <a:latin typeface="Avenir Book"/>
              </a:rPr>
              <a:t>References</a:t>
            </a:r>
            <a:endParaRPr dirty="0">
              <a:latin typeface="Avenir Book"/>
            </a:endParaRPr>
          </a:p>
        </p:txBody>
      </p:sp>
      <p:grpSp>
        <p:nvGrpSpPr>
          <p:cNvPr id="2" name="Google Shape;6971;p34">
            <a:extLst>
              <a:ext uri="{FF2B5EF4-FFF2-40B4-BE49-F238E27FC236}">
                <a16:creationId xmlns:a16="http://schemas.microsoft.com/office/drawing/2014/main" id="{640DFA96-E026-B632-4B24-3884B8A9E8F6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3" name="Google Shape;6972;p34">
              <a:extLst>
                <a:ext uri="{FF2B5EF4-FFF2-40B4-BE49-F238E27FC236}">
                  <a16:creationId xmlns:a16="http://schemas.microsoft.com/office/drawing/2014/main" id="{DB7E3C84-05E4-E55D-BE52-DF5142B499B5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73;p34">
              <a:extLst>
                <a:ext uri="{FF2B5EF4-FFF2-40B4-BE49-F238E27FC236}">
                  <a16:creationId xmlns:a16="http://schemas.microsoft.com/office/drawing/2014/main" id="{B92DAFA0-6AF3-3EE5-0B7F-04A38FBD77DB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74;p34">
              <a:extLst>
                <a:ext uri="{FF2B5EF4-FFF2-40B4-BE49-F238E27FC236}">
                  <a16:creationId xmlns:a16="http://schemas.microsoft.com/office/drawing/2014/main" id="{11B44833-7B3E-6EB1-5CED-3453EFA0C8D3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75;p34">
              <a:extLst>
                <a:ext uri="{FF2B5EF4-FFF2-40B4-BE49-F238E27FC236}">
                  <a16:creationId xmlns:a16="http://schemas.microsoft.com/office/drawing/2014/main" id="{D2427EDC-4B15-726B-3D7E-0B119F8717B6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76;p34">
              <a:extLst>
                <a:ext uri="{FF2B5EF4-FFF2-40B4-BE49-F238E27FC236}">
                  <a16:creationId xmlns:a16="http://schemas.microsoft.com/office/drawing/2014/main" id="{BC642D98-2833-91C6-FE1A-1B2AFBB8D2B8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7;p34">
              <a:extLst>
                <a:ext uri="{FF2B5EF4-FFF2-40B4-BE49-F238E27FC236}">
                  <a16:creationId xmlns:a16="http://schemas.microsoft.com/office/drawing/2014/main" id="{7679A401-2837-30AC-F76E-7F39CE502EAA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56399E-9525-9D95-374B-4998ECEC4EC5}"/>
              </a:ext>
            </a:extLst>
          </p:cNvPr>
          <p:cNvSpPr txBox="1"/>
          <p:nvPr/>
        </p:nvSpPr>
        <p:spPr>
          <a:xfrm>
            <a:off x="663605" y="1414732"/>
            <a:ext cx="798006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Ball et al. </a:t>
            </a:r>
            <a:r>
              <a:rPr lang="en-US" sz="1600" b="0" i="1" u="none" strike="noStrike" baseline="0" dirty="0">
                <a:latin typeface="Avenir Book" panose="02000503020000020003"/>
              </a:rPr>
              <a:t>Is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u.s.</a:t>
            </a:r>
            <a:r>
              <a:rPr lang="en-US" sz="1600" b="0" i="1" u="none" strike="noStrike" baseline="0" dirty="0">
                <a:latin typeface="Avenir Book" panose="02000503020000020003"/>
              </a:rPr>
              <a:t> agricultural productivity growth slowing? Applied Economic Perspectives and Policy</a:t>
            </a:r>
            <a:r>
              <a:rPr lang="en-US" sz="1600" b="0" i="0" u="none" strike="noStrike" baseline="0" dirty="0">
                <a:latin typeface="Avenir Book" panose="02000503020000020003"/>
              </a:rPr>
              <a:t>, 2013.</a:t>
            </a:r>
          </a:p>
          <a:p>
            <a:pPr algn="l"/>
            <a:endParaRPr lang="en-US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Wang et al</a:t>
            </a:r>
            <a:r>
              <a:rPr lang="en-US" sz="1600" b="0" i="1" u="none" strike="noStrike" baseline="0" dirty="0">
                <a:latin typeface="Avenir Book" panose="02000503020000020003"/>
              </a:rPr>
              <a:t>. Public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r&amp;d</a:t>
            </a:r>
            <a:r>
              <a:rPr lang="en-US" sz="1600" b="0" i="1" u="none" strike="noStrike" baseline="0" dirty="0">
                <a:latin typeface="Avenir Book" panose="02000503020000020003"/>
              </a:rPr>
              <a:t>, private </a:t>
            </a:r>
            <a:r>
              <a:rPr lang="en-US" sz="1600" b="0" i="1" u="none" strike="noStrike" baseline="0" dirty="0" err="1">
                <a:latin typeface="Avenir Book" panose="02000503020000020003"/>
              </a:rPr>
              <a:t>r&amp;d</a:t>
            </a:r>
            <a:r>
              <a:rPr lang="en-US" sz="1600" b="0" i="1" u="none" strike="noStrike" baseline="0" dirty="0">
                <a:latin typeface="Avenir Book" panose="02000503020000020003"/>
              </a:rPr>
              <a:t>, and us agricultural productivity growth: Dynamic and long-run relationships.</a:t>
            </a:r>
            <a:r>
              <a:rPr lang="en-US" sz="1600" b="0" i="0" u="none" strike="noStrike" baseline="0" dirty="0">
                <a:latin typeface="Avenir Book" panose="02000503020000020003"/>
              </a:rPr>
              <a:t> American journal of agricultural economics, 2013.</a:t>
            </a:r>
          </a:p>
          <a:p>
            <a:pPr algn="l"/>
            <a:endParaRPr lang="en-US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Sun Ling Wang, Paul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Heisey</a:t>
            </a:r>
            <a:r>
              <a:rPr lang="en-US" sz="1600" b="0" i="0" u="none" strike="noStrike" baseline="0" dirty="0">
                <a:latin typeface="Avenir Book" panose="02000503020000020003"/>
              </a:rPr>
              <a:t>, David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Schimmelpfennig</a:t>
            </a:r>
            <a:r>
              <a:rPr lang="en-US" sz="1600" b="0" i="0" u="none" strike="noStrike" baseline="0" dirty="0">
                <a:latin typeface="Avenir Book" panose="02000503020000020003"/>
              </a:rPr>
              <a:t>, and V Eldon Ball</a:t>
            </a:r>
            <a:r>
              <a:rPr lang="en-US" sz="1600" b="0" i="1" u="none" strike="noStrike" baseline="0" dirty="0">
                <a:latin typeface="Avenir Book" panose="02000503020000020003"/>
              </a:rPr>
              <a:t>. Agricultural productivity growth in the united states: Measurement, trends, and drivers. </a:t>
            </a:r>
            <a:r>
              <a:rPr lang="en-US" sz="1600" b="0" i="0" u="none" strike="noStrike" baseline="0" dirty="0">
                <a:latin typeface="Avenir Book" panose="02000503020000020003"/>
              </a:rPr>
              <a:t>Economic </a:t>
            </a:r>
            <a:r>
              <a:rPr lang="it-IT" sz="1600" b="0" i="0" u="none" strike="noStrike" baseline="0" dirty="0" err="1">
                <a:latin typeface="Avenir Book" panose="02000503020000020003"/>
              </a:rPr>
              <a:t>Research</a:t>
            </a:r>
            <a:r>
              <a:rPr lang="it-IT" sz="1600" b="0" i="0" u="none" strike="noStrike" baseline="0" dirty="0">
                <a:latin typeface="Avenir Book" panose="02000503020000020003"/>
              </a:rPr>
              <a:t> Service, 2015.</a:t>
            </a:r>
          </a:p>
          <a:p>
            <a:pPr algn="l"/>
            <a:endParaRPr lang="it-IT" sz="1600" b="0" i="0" u="none" strike="noStrike" baseline="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Avenir Book" panose="02000503020000020003"/>
              </a:rPr>
              <a:t>Sun Ling Wang, Richard </a:t>
            </a:r>
            <a:r>
              <a:rPr lang="en-US" sz="1600" b="0" i="0" u="none" strike="noStrike" baseline="0" dirty="0" err="1">
                <a:latin typeface="Avenir Book" panose="02000503020000020003"/>
              </a:rPr>
              <a:t>Nehring</a:t>
            </a:r>
            <a:r>
              <a:rPr lang="en-US" sz="1600" b="0" i="0" u="none" strike="noStrike" baseline="0" dirty="0">
                <a:latin typeface="Avenir Book" panose="02000503020000020003"/>
              </a:rPr>
              <a:t>, and Roberto Mosheim</a:t>
            </a:r>
            <a:r>
              <a:rPr lang="en-US" sz="1600" b="0" i="1" u="none" strike="noStrike" baseline="0" dirty="0">
                <a:latin typeface="Avenir Book" panose="02000503020000020003"/>
              </a:rPr>
              <a:t>. Agricultural productivity growth in the united states: 1948-2015. Amber Waves: The Economics of Food, Farming, Natural Resources, and Rural America</a:t>
            </a:r>
            <a:r>
              <a:rPr lang="en-US" sz="1600" b="0" i="0" u="none" strike="noStrike" baseline="0" dirty="0">
                <a:latin typeface="Avenir Book" panose="02000503020000020003"/>
              </a:rPr>
              <a:t>, 2018(2), 2018.</a:t>
            </a:r>
            <a:endParaRPr lang="it-IT" sz="1600" dirty="0">
              <a:latin typeface="Avenir Book" panose="020005030200000200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400" b="0" i="0" u="none" strike="noStrike" baseline="0" dirty="0">
              <a:latin typeface="CMR10"/>
            </a:endParaRPr>
          </a:p>
          <a:p>
            <a:pPr algn="l"/>
            <a:endParaRPr lang="it-IT" sz="1400" b="0" i="0" u="none" strike="noStrike" baseline="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latin typeface="CMR10"/>
            </a:endParaRPr>
          </a:p>
          <a:p>
            <a:pPr algn="l"/>
            <a:endParaRPr lang="en-US" sz="1400" b="0" i="0" u="none" strike="noStrike" baseline="0" dirty="0"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469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31"/>
          <p:cNvSpPr txBox="1">
            <a:spLocks noGrp="1"/>
          </p:cNvSpPr>
          <p:nvPr>
            <p:ph type="title"/>
          </p:nvPr>
        </p:nvSpPr>
        <p:spPr>
          <a:xfrm>
            <a:off x="906431" y="4361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RESEARCH QUESTIONS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sp>
        <p:nvSpPr>
          <p:cNvPr id="6781" name="Google Shape;6781;p31"/>
          <p:cNvSpPr txBox="1">
            <a:spLocks noGrp="1"/>
          </p:cNvSpPr>
          <p:nvPr>
            <p:ph type="title" idx="2"/>
          </p:nvPr>
        </p:nvSpPr>
        <p:spPr>
          <a:xfrm>
            <a:off x="483906" y="1929525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83" name="Google Shape;6783;p31"/>
          <p:cNvSpPr txBox="1">
            <a:spLocks noGrp="1"/>
          </p:cNvSpPr>
          <p:nvPr>
            <p:ph type="title" idx="4"/>
          </p:nvPr>
        </p:nvSpPr>
        <p:spPr>
          <a:xfrm>
            <a:off x="483906" y="2981911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785" name="Google Shape;6785;p31"/>
          <p:cNvSpPr txBox="1">
            <a:spLocks noGrp="1"/>
          </p:cNvSpPr>
          <p:nvPr>
            <p:ph type="title" idx="6"/>
          </p:nvPr>
        </p:nvSpPr>
        <p:spPr>
          <a:xfrm>
            <a:off x="492784" y="4000410"/>
            <a:ext cx="734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90" name="Google Shape;6790;p31"/>
          <p:cNvSpPr/>
          <p:nvPr/>
        </p:nvSpPr>
        <p:spPr>
          <a:xfrm flipH="1">
            <a:off x="41289" y="5103850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1" name="Google Shape;6791;p31"/>
          <p:cNvSpPr/>
          <p:nvPr/>
        </p:nvSpPr>
        <p:spPr>
          <a:xfrm flipH="1">
            <a:off x="55745" y="5109137"/>
            <a:ext cx="1404" cy="28"/>
          </a:xfrm>
          <a:custGeom>
            <a:avLst/>
            <a:gdLst/>
            <a:ahLst/>
            <a:cxnLst/>
            <a:rect l="l" t="t" r="r" b="b"/>
            <a:pathLst>
              <a:path w="51" h="1" extrusionOk="0">
                <a:moveTo>
                  <a:pt x="5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31"/>
          <p:cNvSpPr/>
          <p:nvPr/>
        </p:nvSpPr>
        <p:spPr>
          <a:xfrm flipH="1">
            <a:off x="49219" y="5106493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3" name="Google Shape;6793;p31"/>
          <p:cNvSpPr/>
          <p:nvPr/>
        </p:nvSpPr>
        <p:spPr>
          <a:xfrm flipH="1">
            <a:off x="72982" y="5113047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4" name="Google Shape;6794;p31"/>
          <p:cNvSpPr/>
          <p:nvPr/>
        </p:nvSpPr>
        <p:spPr>
          <a:xfrm flipH="1">
            <a:off x="63675" y="5111752"/>
            <a:ext cx="1404" cy="28"/>
          </a:xfrm>
          <a:custGeom>
            <a:avLst/>
            <a:gdLst/>
            <a:ahLst/>
            <a:cxnLst/>
            <a:rect l="l" t="t" r="r" b="b"/>
            <a:pathLst>
              <a:path w="51" h="1" extrusionOk="0">
                <a:moveTo>
                  <a:pt x="5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5" name="Google Shape;6795;p31"/>
          <p:cNvGrpSpPr/>
          <p:nvPr/>
        </p:nvGrpSpPr>
        <p:grpSpPr>
          <a:xfrm>
            <a:off x="7318763" y="2789408"/>
            <a:ext cx="2682661" cy="1638390"/>
            <a:chOff x="4402725" y="4214175"/>
            <a:chExt cx="1841475" cy="1124650"/>
          </a:xfrm>
        </p:grpSpPr>
        <p:sp>
          <p:nvSpPr>
            <p:cNvPr id="6796" name="Google Shape;6796;p31"/>
            <p:cNvSpPr/>
            <p:nvPr/>
          </p:nvSpPr>
          <p:spPr>
            <a:xfrm>
              <a:off x="6093100" y="4892025"/>
              <a:ext cx="151100" cy="322025"/>
            </a:xfrm>
            <a:custGeom>
              <a:avLst/>
              <a:gdLst/>
              <a:ahLst/>
              <a:cxnLst/>
              <a:rect l="l" t="t" r="r" b="b"/>
              <a:pathLst>
                <a:path w="6044" h="12881" extrusionOk="0">
                  <a:moveTo>
                    <a:pt x="5510" y="0"/>
                  </a:moveTo>
                  <a:lnTo>
                    <a:pt x="1956" y="10485"/>
                  </a:lnTo>
                  <a:cubicBezTo>
                    <a:pt x="1870" y="10663"/>
                    <a:pt x="1778" y="10748"/>
                    <a:pt x="1600" y="10748"/>
                  </a:cubicBezTo>
                  <a:lnTo>
                    <a:pt x="1515" y="10748"/>
                  </a:lnTo>
                  <a:lnTo>
                    <a:pt x="1" y="10307"/>
                  </a:lnTo>
                  <a:lnTo>
                    <a:pt x="1" y="10307"/>
                  </a:lnTo>
                  <a:cubicBezTo>
                    <a:pt x="93" y="10570"/>
                    <a:pt x="271" y="10840"/>
                    <a:pt x="449" y="11196"/>
                  </a:cubicBezTo>
                  <a:cubicBezTo>
                    <a:pt x="889" y="11992"/>
                    <a:pt x="1337" y="12525"/>
                    <a:pt x="1778" y="12881"/>
                  </a:cubicBezTo>
                  <a:lnTo>
                    <a:pt x="2489" y="12440"/>
                  </a:lnTo>
                  <a:lnTo>
                    <a:pt x="6043" y="2218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1"/>
            <p:cNvSpPr/>
            <p:nvPr/>
          </p:nvSpPr>
          <p:spPr>
            <a:xfrm>
              <a:off x="6028775" y="4825375"/>
              <a:ext cx="206525" cy="326475"/>
            </a:xfrm>
            <a:custGeom>
              <a:avLst/>
              <a:gdLst/>
              <a:ahLst/>
              <a:cxnLst/>
              <a:rect l="l" t="t" r="r" b="b"/>
              <a:pathLst>
                <a:path w="8261" h="13059" extrusionOk="0">
                  <a:moveTo>
                    <a:pt x="5510" y="0"/>
                  </a:moveTo>
                  <a:lnTo>
                    <a:pt x="4088" y="2929"/>
                  </a:lnTo>
                  <a:lnTo>
                    <a:pt x="441" y="3377"/>
                  </a:lnTo>
                  <a:lnTo>
                    <a:pt x="1152" y="4621"/>
                  </a:lnTo>
                  <a:cubicBezTo>
                    <a:pt x="1422" y="5062"/>
                    <a:pt x="1422" y="5595"/>
                    <a:pt x="1245" y="6043"/>
                  </a:cubicBezTo>
                  <a:cubicBezTo>
                    <a:pt x="1067" y="6483"/>
                    <a:pt x="619" y="6839"/>
                    <a:pt x="178" y="6931"/>
                  </a:cubicBezTo>
                  <a:lnTo>
                    <a:pt x="1" y="7016"/>
                  </a:lnTo>
                  <a:lnTo>
                    <a:pt x="1" y="7372"/>
                  </a:lnTo>
                  <a:cubicBezTo>
                    <a:pt x="86" y="7464"/>
                    <a:pt x="178" y="7464"/>
                    <a:pt x="178" y="7550"/>
                  </a:cubicBezTo>
                  <a:cubicBezTo>
                    <a:pt x="1685" y="7194"/>
                    <a:pt x="2929" y="7194"/>
                    <a:pt x="3285" y="7194"/>
                  </a:cubicBezTo>
                  <a:lnTo>
                    <a:pt x="1685" y="12263"/>
                  </a:lnTo>
                  <a:lnTo>
                    <a:pt x="2396" y="12526"/>
                  </a:lnTo>
                  <a:lnTo>
                    <a:pt x="4173" y="13059"/>
                  </a:lnTo>
                  <a:lnTo>
                    <a:pt x="7905" y="1955"/>
                  </a:lnTo>
                  <a:lnTo>
                    <a:pt x="8261" y="889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1"/>
            <p:cNvSpPr/>
            <p:nvPr/>
          </p:nvSpPr>
          <p:spPr>
            <a:xfrm>
              <a:off x="4493725" y="5003075"/>
              <a:ext cx="31125" cy="22250"/>
            </a:xfrm>
            <a:custGeom>
              <a:avLst/>
              <a:gdLst/>
              <a:ahLst/>
              <a:cxnLst/>
              <a:rect l="l" t="t" r="r" b="b"/>
              <a:pathLst>
                <a:path w="1245" h="890" extrusionOk="0">
                  <a:moveTo>
                    <a:pt x="1244" y="1"/>
                  </a:moveTo>
                  <a:lnTo>
                    <a:pt x="0" y="179"/>
                  </a:lnTo>
                  <a:lnTo>
                    <a:pt x="270" y="889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1"/>
            <p:cNvSpPr/>
            <p:nvPr/>
          </p:nvSpPr>
          <p:spPr>
            <a:xfrm>
              <a:off x="4402725" y="4974125"/>
              <a:ext cx="322050" cy="337675"/>
            </a:xfrm>
            <a:custGeom>
              <a:avLst/>
              <a:gdLst/>
              <a:ahLst/>
              <a:cxnLst/>
              <a:rect l="l" t="t" r="r" b="b"/>
              <a:pathLst>
                <a:path w="12882" h="13507" extrusionOk="0">
                  <a:moveTo>
                    <a:pt x="12796" y="0"/>
                  </a:moveTo>
                  <a:lnTo>
                    <a:pt x="6043" y="981"/>
                  </a:lnTo>
                  <a:lnTo>
                    <a:pt x="5417" y="1066"/>
                  </a:lnTo>
                  <a:lnTo>
                    <a:pt x="3996" y="2310"/>
                  </a:lnTo>
                  <a:lnTo>
                    <a:pt x="86" y="5602"/>
                  </a:lnTo>
                  <a:cubicBezTo>
                    <a:pt x="1" y="6490"/>
                    <a:pt x="1" y="7734"/>
                    <a:pt x="356" y="9156"/>
                  </a:cubicBezTo>
                  <a:cubicBezTo>
                    <a:pt x="619" y="9952"/>
                    <a:pt x="1067" y="10663"/>
                    <a:pt x="1508" y="11374"/>
                  </a:cubicBezTo>
                  <a:cubicBezTo>
                    <a:pt x="1508" y="11466"/>
                    <a:pt x="1600" y="11644"/>
                    <a:pt x="1778" y="11822"/>
                  </a:cubicBezTo>
                  <a:cubicBezTo>
                    <a:pt x="2218" y="12355"/>
                    <a:pt x="3107" y="13243"/>
                    <a:pt x="3555" y="13421"/>
                  </a:cubicBezTo>
                  <a:cubicBezTo>
                    <a:pt x="3640" y="13506"/>
                    <a:pt x="3733" y="13506"/>
                    <a:pt x="3733" y="13506"/>
                  </a:cubicBezTo>
                  <a:cubicBezTo>
                    <a:pt x="3910" y="13421"/>
                    <a:pt x="3996" y="13243"/>
                    <a:pt x="3910" y="13066"/>
                  </a:cubicBezTo>
                  <a:cubicBezTo>
                    <a:pt x="3861" y="12971"/>
                    <a:pt x="3788" y="12901"/>
                    <a:pt x="3704" y="12843"/>
                  </a:cubicBezTo>
                  <a:lnTo>
                    <a:pt x="3704" y="12843"/>
                  </a:lnTo>
                  <a:cubicBezTo>
                    <a:pt x="3820" y="12893"/>
                    <a:pt x="3935" y="12921"/>
                    <a:pt x="4051" y="12921"/>
                  </a:cubicBezTo>
                  <a:cubicBezTo>
                    <a:pt x="4122" y="12921"/>
                    <a:pt x="4194" y="12911"/>
                    <a:pt x="4266" y="12888"/>
                  </a:cubicBezTo>
                  <a:cubicBezTo>
                    <a:pt x="4529" y="12795"/>
                    <a:pt x="4621" y="12532"/>
                    <a:pt x="4443" y="12355"/>
                  </a:cubicBezTo>
                  <a:cubicBezTo>
                    <a:pt x="4351" y="12177"/>
                    <a:pt x="4351" y="12085"/>
                    <a:pt x="4266" y="11999"/>
                  </a:cubicBezTo>
                  <a:lnTo>
                    <a:pt x="4266" y="11999"/>
                  </a:lnTo>
                  <a:cubicBezTo>
                    <a:pt x="4397" y="12131"/>
                    <a:pt x="4575" y="12197"/>
                    <a:pt x="4753" y="12197"/>
                  </a:cubicBezTo>
                  <a:cubicBezTo>
                    <a:pt x="4930" y="12197"/>
                    <a:pt x="5108" y="12131"/>
                    <a:pt x="5240" y="11999"/>
                  </a:cubicBezTo>
                  <a:cubicBezTo>
                    <a:pt x="5417" y="11822"/>
                    <a:pt x="5417" y="11551"/>
                    <a:pt x="5240" y="11288"/>
                  </a:cubicBezTo>
                  <a:lnTo>
                    <a:pt x="5240" y="11288"/>
                  </a:lnTo>
                  <a:cubicBezTo>
                    <a:pt x="5375" y="11377"/>
                    <a:pt x="5508" y="11422"/>
                    <a:pt x="5630" y="11422"/>
                  </a:cubicBezTo>
                  <a:cubicBezTo>
                    <a:pt x="5751" y="11422"/>
                    <a:pt x="5862" y="11377"/>
                    <a:pt x="5950" y="11288"/>
                  </a:cubicBezTo>
                  <a:cubicBezTo>
                    <a:pt x="6128" y="11111"/>
                    <a:pt x="6128" y="10755"/>
                    <a:pt x="5950" y="10578"/>
                  </a:cubicBezTo>
                  <a:lnTo>
                    <a:pt x="5950" y="10578"/>
                  </a:lnTo>
                  <a:cubicBezTo>
                    <a:pt x="6051" y="10635"/>
                    <a:pt x="6155" y="10660"/>
                    <a:pt x="6258" y="10660"/>
                  </a:cubicBezTo>
                  <a:cubicBezTo>
                    <a:pt x="6795" y="10660"/>
                    <a:pt x="7273" y="9973"/>
                    <a:pt x="6754" y="9597"/>
                  </a:cubicBezTo>
                  <a:lnTo>
                    <a:pt x="6754" y="9597"/>
                  </a:lnTo>
                  <a:cubicBezTo>
                    <a:pt x="6885" y="9685"/>
                    <a:pt x="7040" y="9730"/>
                    <a:pt x="7184" y="9730"/>
                  </a:cubicBezTo>
                  <a:cubicBezTo>
                    <a:pt x="7328" y="9730"/>
                    <a:pt x="7461" y="9685"/>
                    <a:pt x="7550" y="9597"/>
                  </a:cubicBezTo>
                  <a:cubicBezTo>
                    <a:pt x="7959" y="9434"/>
                    <a:pt x="7994" y="8975"/>
                    <a:pt x="7791" y="8696"/>
                  </a:cubicBezTo>
                  <a:lnTo>
                    <a:pt x="7791" y="8696"/>
                  </a:lnTo>
                  <a:cubicBezTo>
                    <a:pt x="7882" y="8779"/>
                    <a:pt x="8007" y="8820"/>
                    <a:pt x="8140" y="8820"/>
                  </a:cubicBezTo>
                  <a:cubicBezTo>
                    <a:pt x="8307" y="8820"/>
                    <a:pt x="8485" y="8754"/>
                    <a:pt x="8616" y="8623"/>
                  </a:cubicBezTo>
                  <a:cubicBezTo>
                    <a:pt x="8781" y="8372"/>
                    <a:pt x="8719" y="7974"/>
                    <a:pt x="8425" y="7844"/>
                  </a:cubicBezTo>
                  <a:lnTo>
                    <a:pt x="8425" y="7844"/>
                  </a:lnTo>
                  <a:cubicBezTo>
                    <a:pt x="8589" y="7900"/>
                    <a:pt x="8754" y="7947"/>
                    <a:pt x="8919" y="7947"/>
                  </a:cubicBezTo>
                  <a:cubicBezTo>
                    <a:pt x="8996" y="7947"/>
                    <a:pt x="9073" y="7937"/>
                    <a:pt x="9149" y="7912"/>
                  </a:cubicBezTo>
                  <a:cubicBezTo>
                    <a:pt x="9327" y="7734"/>
                    <a:pt x="9597" y="7556"/>
                    <a:pt x="9597" y="7286"/>
                  </a:cubicBezTo>
                  <a:cubicBezTo>
                    <a:pt x="9597" y="7286"/>
                    <a:pt x="9427" y="6898"/>
                    <a:pt x="9357" y="6779"/>
                  </a:cubicBezTo>
                  <a:lnTo>
                    <a:pt x="9357" y="6779"/>
                  </a:lnTo>
                  <a:cubicBezTo>
                    <a:pt x="9452" y="6851"/>
                    <a:pt x="9612" y="6887"/>
                    <a:pt x="9771" y="6887"/>
                  </a:cubicBezTo>
                  <a:cubicBezTo>
                    <a:pt x="9949" y="6887"/>
                    <a:pt x="10127" y="6842"/>
                    <a:pt x="10215" y="6753"/>
                  </a:cubicBezTo>
                  <a:cubicBezTo>
                    <a:pt x="10454" y="6521"/>
                    <a:pt x="10410" y="6145"/>
                    <a:pt x="10216" y="5938"/>
                  </a:cubicBezTo>
                  <a:lnTo>
                    <a:pt x="10216" y="5938"/>
                  </a:lnTo>
                  <a:cubicBezTo>
                    <a:pt x="10312" y="6006"/>
                    <a:pt x="10418" y="6034"/>
                    <a:pt x="10525" y="6034"/>
                  </a:cubicBezTo>
                  <a:cubicBezTo>
                    <a:pt x="10696" y="6034"/>
                    <a:pt x="10870" y="5962"/>
                    <a:pt x="11019" y="5865"/>
                  </a:cubicBezTo>
                  <a:cubicBezTo>
                    <a:pt x="11282" y="5779"/>
                    <a:pt x="11282" y="5509"/>
                    <a:pt x="11104" y="5332"/>
                  </a:cubicBezTo>
                  <a:lnTo>
                    <a:pt x="10841" y="4976"/>
                  </a:lnTo>
                  <a:lnTo>
                    <a:pt x="10841" y="4976"/>
                  </a:lnTo>
                  <a:cubicBezTo>
                    <a:pt x="10978" y="5045"/>
                    <a:pt x="11128" y="5074"/>
                    <a:pt x="11276" y="5074"/>
                  </a:cubicBezTo>
                  <a:cubicBezTo>
                    <a:pt x="11511" y="5074"/>
                    <a:pt x="11741" y="5000"/>
                    <a:pt x="11907" y="4891"/>
                  </a:cubicBezTo>
                  <a:cubicBezTo>
                    <a:pt x="12085" y="4713"/>
                    <a:pt x="12170" y="4443"/>
                    <a:pt x="11993" y="4265"/>
                  </a:cubicBezTo>
                  <a:cubicBezTo>
                    <a:pt x="11993" y="4180"/>
                    <a:pt x="11907" y="4002"/>
                    <a:pt x="11815" y="3910"/>
                  </a:cubicBezTo>
                  <a:lnTo>
                    <a:pt x="11815" y="3910"/>
                  </a:lnTo>
                  <a:cubicBezTo>
                    <a:pt x="11907" y="4002"/>
                    <a:pt x="12085" y="4002"/>
                    <a:pt x="12263" y="4002"/>
                  </a:cubicBezTo>
                  <a:cubicBezTo>
                    <a:pt x="12348" y="3647"/>
                    <a:pt x="12348" y="3377"/>
                    <a:pt x="12440" y="3021"/>
                  </a:cubicBezTo>
                  <a:lnTo>
                    <a:pt x="12440" y="3021"/>
                  </a:lnTo>
                  <a:cubicBezTo>
                    <a:pt x="12263" y="3199"/>
                    <a:pt x="12440" y="3377"/>
                    <a:pt x="12263" y="3554"/>
                  </a:cubicBezTo>
                  <a:cubicBezTo>
                    <a:pt x="12085" y="3647"/>
                    <a:pt x="11993" y="3647"/>
                    <a:pt x="11907" y="3732"/>
                  </a:cubicBezTo>
                  <a:cubicBezTo>
                    <a:pt x="11552" y="3825"/>
                    <a:pt x="11374" y="4002"/>
                    <a:pt x="11637" y="4265"/>
                  </a:cubicBezTo>
                  <a:cubicBezTo>
                    <a:pt x="11730" y="4443"/>
                    <a:pt x="11730" y="4621"/>
                    <a:pt x="11459" y="4713"/>
                  </a:cubicBezTo>
                  <a:lnTo>
                    <a:pt x="10841" y="4713"/>
                  </a:lnTo>
                  <a:cubicBezTo>
                    <a:pt x="10749" y="4713"/>
                    <a:pt x="10663" y="4713"/>
                    <a:pt x="10571" y="4798"/>
                  </a:cubicBezTo>
                  <a:cubicBezTo>
                    <a:pt x="10308" y="5154"/>
                    <a:pt x="11019" y="5332"/>
                    <a:pt x="10841" y="5602"/>
                  </a:cubicBezTo>
                  <a:cubicBezTo>
                    <a:pt x="10789" y="5678"/>
                    <a:pt x="10714" y="5703"/>
                    <a:pt x="10627" y="5703"/>
                  </a:cubicBezTo>
                  <a:cubicBezTo>
                    <a:pt x="10482" y="5703"/>
                    <a:pt x="10304" y="5635"/>
                    <a:pt x="10146" y="5635"/>
                  </a:cubicBezTo>
                  <a:cubicBezTo>
                    <a:pt x="10076" y="5635"/>
                    <a:pt x="10010" y="5648"/>
                    <a:pt x="9952" y="5687"/>
                  </a:cubicBezTo>
                  <a:cubicBezTo>
                    <a:pt x="9597" y="5957"/>
                    <a:pt x="10308" y="6398"/>
                    <a:pt x="9860" y="6576"/>
                  </a:cubicBezTo>
                  <a:cubicBezTo>
                    <a:pt x="9834" y="6589"/>
                    <a:pt x="9808" y="6595"/>
                    <a:pt x="9782" y="6595"/>
                  </a:cubicBezTo>
                  <a:cubicBezTo>
                    <a:pt x="9630" y="6595"/>
                    <a:pt x="9479" y="6398"/>
                    <a:pt x="9327" y="6398"/>
                  </a:cubicBezTo>
                  <a:cubicBezTo>
                    <a:pt x="9149" y="6398"/>
                    <a:pt x="8971" y="6490"/>
                    <a:pt x="8971" y="6753"/>
                  </a:cubicBezTo>
                  <a:cubicBezTo>
                    <a:pt x="8971" y="7023"/>
                    <a:pt x="9327" y="7286"/>
                    <a:pt x="9064" y="7556"/>
                  </a:cubicBezTo>
                  <a:cubicBezTo>
                    <a:pt x="8974" y="7585"/>
                    <a:pt x="8894" y="7594"/>
                    <a:pt x="8821" y="7594"/>
                  </a:cubicBezTo>
                  <a:cubicBezTo>
                    <a:pt x="8675" y="7594"/>
                    <a:pt x="8557" y="7556"/>
                    <a:pt x="8438" y="7556"/>
                  </a:cubicBezTo>
                  <a:cubicBezTo>
                    <a:pt x="8353" y="7556"/>
                    <a:pt x="8175" y="7556"/>
                    <a:pt x="8175" y="7734"/>
                  </a:cubicBezTo>
                  <a:cubicBezTo>
                    <a:pt x="8083" y="7819"/>
                    <a:pt x="8083" y="7997"/>
                    <a:pt x="8175" y="8090"/>
                  </a:cubicBezTo>
                  <a:cubicBezTo>
                    <a:pt x="8261" y="8090"/>
                    <a:pt x="8353" y="8175"/>
                    <a:pt x="8353" y="8267"/>
                  </a:cubicBezTo>
                  <a:cubicBezTo>
                    <a:pt x="8353" y="8445"/>
                    <a:pt x="8175" y="8445"/>
                    <a:pt x="8083" y="8445"/>
                  </a:cubicBezTo>
                  <a:cubicBezTo>
                    <a:pt x="7891" y="8445"/>
                    <a:pt x="7790" y="8256"/>
                    <a:pt x="7647" y="8256"/>
                  </a:cubicBezTo>
                  <a:cubicBezTo>
                    <a:pt x="7594" y="8256"/>
                    <a:pt x="7536" y="8282"/>
                    <a:pt x="7464" y="8353"/>
                  </a:cubicBezTo>
                  <a:cubicBezTo>
                    <a:pt x="7109" y="8623"/>
                    <a:pt x="7727" y="8978"/>
                    <a:pt x="7464" y="9334"/>
                  </a:cubicBezTo>
                  <a:cubicBezTo>
                    <a:pt x="7389" y="9390"/>
                    <a:pt x="7313" y="9410"/>
                    <a:pt x="7238" y="9410"/>
                  </a:cubicBezTo>
                  <a:cubicBezTo>
                    <a:pt x="7056" y="9410"/>
                    <a:pt x="6878" y="9292"/>
                    <a:pt x="6718" y="9292"/>
                  </a:cubicBezTo>
                  <a:cubicBezTo>
                    <a:pt x="6635" y="9292"/>
                    <a:pt x="6556" y="9324"/>
                    <a:pt x="6484" y="9419"/>
                  </a:cubicBezTo>
                  <a:cubicBezTo>
                    <a:pt x="6306" y="9689"/>
                    <a:pt x="6576" y="9774"/>
                    <a:pt x="6576" y="9952"/>
                  </a:cubicBezTo>
                  <a:cubicBezTo>
                    <a:pt x="6661" y="10044"/>
                    <a:pt x="6576" y="10222"/>
                    <a:pt x="6484" y="10307"/>
                  </a:cubicBezTo>
                  <a:cubicBezTo>
                    <a:pt x="6424" y="10338"/>
                    <a:pt x="6365" y="10349"/>
                    <a:pt x="6306" y="10349"/>
                  </a:cubicBezTo>
                  <a:cubicBezTo>
                    <a:pt x="6187" y="10349"/>
                    <a:pt x="6069" y="10307"/>
                    <a:pt x="5950" y="10307"/>
                  </a:cubicBezTo>
                  <a:cubicBezTo>
                    <a:pt x="5773" y="10307"/>
                    <a:pt x="5595" y="10400"/>
                    <a:pt x="5595" y="10578"/>
                  </a:cubicBezTo>
                  <a:cubicBezTo>
                    <a:pt x="5595" y="10755"/>
                    <a:pt x="5865" y="10933"/>
                    <a:pt x="5687" y="11018"/>
                  </a:cubicBezTo>
                  <a:cubicBezTo>
                    <a:pt x="5628" y="11057"/>
                    <a:pt x="5574" y="11071"/>
                    <a:pt x="5523" y="11071"/>
                  </a:cubicBezTo>
                  <a:cubicBezTo>
                    <a:pt x="5409" y="11071"/>
                    <a:pt x="5313" y="11005"/>
                    <a:pt x="5223" y="11005"/>
                  </a:cubicBezTo>
                  <a:cubicBezTo>
                    <a:pt x="5168" y="11005"/>
                    <a:pt x="5115" y="11030"/>
                    <a:pt x="5062" y="11111"/>
                  </a:cubicBezTo>
                  <a:cubicBezTo>
                    <a:pt x="4799" y="11288"/>
                    <a:pt x="5240" y="11729"/>
                    <a:pt x="4884" y="11822"/>
                  </a:cubicBezTo>
                  <a:cubicBezTo>
                    <a:pt x="4856" y="11850"/>
                    <a:pt x="4826" y="11859"/>
                    <a:pt x="4797" y="11859"/>
                  </a:cubicBezTo>
                  <a:cubicBezTo>
                    <a:pt x="4738" y="11859"/>
                    <a:pt x="4678" y="11822"/>
                    <a:pt x="4621" y="11822"/>
                  </a:cubicBezTo>
                  <a:cubicBezTo>
                    <a:pt x="4435" y="11758"/>
                    <a:pt x="4336" y="11653"/>
                    <a:pt x="4235" y="11653"/>
                  </a:cubicBezTo>
                  <a:cubicBezTo>
                    <a:pt x="4189" y="11653"/>
                    <a:pt x="4143" y="11674"/>
                    <a:pt x="4088" y="11729"/>
                  </a:cubicBezTo>
                  <a:cubicBezTo>
                    <a:pt x="3733" y="11907"/>
                    <a:pt x="3996" y="12262"/>
                    <a:pt x="4088" y="12440"/>
                  </a:cubicBezTo>
                  <a:cubicBezTo>
                    <a:pt x="4173" y="12440"/>
                    <a:pt x="4173" y="12440"/>
                    <a:pt x="4173" y="12532"/>
                  </a:cubicBezTo>
                  <a:cubicBezTo>
                    <a:pt x="4173" y="12618"/>
                    <a:pt x="3996" y="12618"/>
                    <a:pt x="3910" y="12618"/>
                  </a:cubicBezTo>
                  <a:cubicBezTo>
                    <a:pt x="3845" y="12558"/>
                    <a:pt x="3738" y="12494"/>
                    <a:pt x="3618" y="12494"/>
                  </a:cubicBezTo>
                  <a:cubicBezTo>
                    <a:pt x="3567" y="12494"/>
                    <a:pt x="3515" y="12505"/>
                    <a:pt x="3462" y="12532"/>
                  </a:cubicBezTo>
                  <a:cubicBezTo>
                    <a:pt x="3377" y="12618"/>
                    <a:pt x="3285" y="12795"/>
                    <a:pt x="3285" y="12888"/>
                  </a:cubicBezTo>
                  <a:cubicBezTo>
                    <a:pt x="2844" y="12532"/>
                    <a:pt x="2396" y="12085"/>
                    <a:pt x="2041" y="11644"/>
                  </a:cubicBezTo>
                  <a:cubicBezTo>
                    <a:pt x="2041" y="11551"/>
                    <a:pt x="1955" y="11551"/>
                    <a:pt x="1955" y="11466"/>
                  </a:cubicBezTo>
                  <a:lnTo>
                    <a:pt x="3377" y="10044"/>
                  </a:lnTo>
                  <a:cubicBezTo>
                    <a:pt x="5332" y="8090"/>
                    <a:pt x="11552" y="1955"/>
                    <a:pt x="12881" y="626"/>
                  </a:cubicBezTo>
                  <a:lnTo>
                    <a:pt x="12796" y="178"/>
                  </a:lnTo>
                  <a:lnTo>
                    <a:pt x="12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1"/>
            <p:cNvSpPr/>
            <p:nvPr/>
          </p:nvSpPr>
          <p:spPr>
            <a:xfrm>
              <a:off x="4673725" y="4858600"/>
              <a:ext cx="35575" cy="26675"/>
            </a:xfrm>
            <a:custGeom>
              <a:avLst/>
              <a:gdLst/>
              <a:ahLst/>
              <a:cxnLst/>
              <a:rect l="l" t="t" r="r" b="b"/>
              <a:pathLst>
                <a:path w="1423" h="1067" extrusionOk="0">
                  <a:moveTo>
                    <a:pt x="1330" y="1"/>
                  </a:moveTo>
                  <a:lnTo>
                    <a:pt x="1" y="1067"/>
                  </a:lnTo>
                  <a:lnTo>
                    <a:pt x="1423" y="626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1"/>
            <p:cNvSpPr/>
            <p:nvPr/>
          </p:nvSpPr>
          <p:spPr>
            <a:xfrm>
              <a:off x="4458175" y="4883125"/>
              <a:ext cx="262150" cy="119975"/>
            </a:xfrm>
            <a:custGeom>
              <a:avLst/>
              <a:gdLst/>
              <a:ahLst/>
              <a:cxnLst/>
              <a:rect l="l" t="t" r="r" b="b"/>
              <a:pathLst>
                <a:path w="10486" h="4799" extrusionOk="0">
                  <a:moveTo>
                    <a:pt x="10045" y="1"/>
                  </a:moveTo>
                  <a:lnTo>
                    <a:pt x="7997" y="712"/>
                  </a:lnTo>
                  <a:lnTo>
                    <a:pt x="7287" y="889"/>
                  </a:lnTo>
                  <a:lnTo>
                    <a:pt x="0" y="3199"/>
                  </a:lnTo>
                  <a:lnTo>
                    <a:pt x="534" y="4799"/>
                  </a:lnTo>
                  <a:lnTo>
                    <a:pt x="1337" y="4621"/>
                  </a:lnTo>
                  <a:lnTo>
                    <a:pt x="3199" y="4351"/>
                  </a:lnTo>
                  <a:lnTo>
                    <a:pt x="3732" y="4266"/>
                  </a:lnTo>
                  <a:lnTo>
                    <a:pt x="10485" y="3285"/>
                  </a:lnTo>
                  <a:lnTo>
                    <a:pt x="10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1"/>
            <p:cNvSpPr/>
            <p:nvPr/>
          </p:nvSpPr>
          <p:spPr>
            <a:xfrm>
              <a:off x="4469375" y="4908250"/>
              <a:ext cx="62225" cy="41550"/>
            </a:xfrm>
            <a:custGeom>
              <a:avLst/>
              <a:gdLst/>
              <a:ahLst/>
              <a:cxnLst/>
              <a:rect l="l" t="t" r="r" b="b"/>
              <a:pathLst>
                <a:path w="2489" h="1662" extrusionOk="0">
                  <a:moveTo>
                    <a:pt x="1346" y="1"/>
                  </a:moveTo>
                  <a:cubicBezTo>
                    <a:pt x="1215" y="1"/>
                    <a:pt x="1087" y="23"/>
                    <a:pt x="974" y="62"/>
                  </a:cubicBezTo>
                  <a:cubicBezTo>
                    <a:pt x="356" y="240"/>
                    <a:pt x="0" y="950"/>
                    <a:pt x="178" y="1569"/>
                  </a:cubicBezTo>
                  <a:lnTo>
                    <a:pt x="178" y="1661"/>
                  </a:lnTo>
                  <a:lnTo>
                    <a:pt x="2488" y="950"/>
                  </a:lnTo>
                  <a:lnTo>
                    <a:pt x="2488" y="858"/>
                  </a:lnTo>
                  <a:cubicBezTo>
                    <a:pt x="2396" y="503"/>
                    <a:pt x="2133" y="325"/>
                    <a:pt x="1863" y="147"/>
                  </a:cubicBezTo>
                  <a:cubicBezTo>
                    <a:pt x="1710" y="44"/>
                    <a:pt x="1526" y="1"/>
                    <a:pt x="1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1"/>
            <p:cNvSpPr/>
            <p:nvPr/>
          </p:nvSpPr>
          <p:spPr>
            <a:xfrm>
              <a:off x="5702150" y="4692100"/>
              <a:ext cx="37875" cy="19925"/>
            </a:xfrm>
            <a:custGeom>
              <a:avLst/>
              <a:gdLst/>
              <a:ahLst/>
              <a:cxnLst/>
              <a:rect l="l" t="t" r="r" b="b"/>
              <a:pathLst>
                <a:path w="1515" h="797" extrusionOk="0">
                  <a:moveTo>
                    <a:pt x="1422" y="0"/>
                  </a:moveTo>
                  <a:cubicBezTo>
                    <a:pt x="981" y="0"/>
                    <a:pt x="448" y="85"/>
                    <a:pt x="0" y="85"/>
                  </a:cubicBezTo>
                  <a:cubicBezTo>
                    <a:pt x="178" y="263"/>
                    <a:pt x="271" y="441"/>
                    <a:pt x="356" y="619"/>
                  </a:cubicBezTo>
                  <a:lnTo>
                    <a:pt x="356" y="796"/>
                  </a:lnTo>
                  <a:lnTo>
                    <a:pt x="711" y="796"/>
                  </a:lnTo>
                  <a:cubicBezTo>
                    <a:pt x="889" y="441"/>
                    <a:pt x="1159" y="178"/>
                    <a:pt x="1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1"/>
            <p:cNvSpPr/>
            <p:nvPr/>
          </p:nvSpPr>
          <p:spPr>
            <a:xfrm>
              <a:off x="5404475" y="4214175"/>
              <a:ext cx="422100" cy="40225"/>
            </a:xfrm>
            <a:custGeom>
              <a:avLst/>
              <a:gdLst/>
              <a:ahLst/>
              <a:cxnLst/>
              <a:rect l="l" t="t" r="r" b="b"/>
              <a:pathLst>
                <a:path w="16884" h="1609" extrusionOk="0">
                  <a:moveTo>
                    <a:pt x="3101" y="1"/>
                  </a:moveTo>
                  <a:cubicBezTo>
                    <a:pt x="1877" y="1"/>
                    <a:pt x="748" y="525"/>
                    <a:pt x="1" y="1431"/>
                  </a:cubicBezTo>
                  <a:cubicBezTo>
                    <a:pt x="2311" y="1431"/>
                    <a:pt x="13329" y="1609"/>
                    <a:pt x="16883" y="1609"/>
                  </a:cubicBezTo>
                  <a:cubicBezTo>
                    <a:pt x="16087" y="720"/>
                    <a:pt x="14928" y="102"/>
                    <a:pt x="13599" y="102"/>
                  </a:cubicBezTo>
                  <a:lnTo>
                    <a:pt x="3377" y="10"/>
                  </a:lnTo>
                  <a:cubicBezTo>
                    <a:pt x="3285" y="4"/>
                    <a:pt x="3193" y="1"/>
                    <a:pt x="3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1"/>
            <p:cNvSpPr/>
            <p:nvPr/>
          </p:nvSpPr>
          <p:spPr>
            <a:xfrm>
              <a:off x="5864400" y="4720875"/>
              <a:ext cx="31125" cy="29000"/>
            </a:xfrm>
            <a:custGeom>
              <a:avLst/>
              <a:gdLst/>
              <a:ahLst/>
              <a:cxnLst/>
              <a:rect l="l" t="t" r="r" b="b"/>
              <a:pathLst>
                <a:path w="1245" h="1160" extrusionOk="0">
                  <a:moveTo>
                    <a:pt x="86" y="1"/>
                  </a:moveTo>
                  <a:lnTo>
                    <a:pt x="86" y="804"/>
                  </a:lnTo>
                  <a:lnTo>
                    <a:pt x="0" y="982"/>
                  </a:lnTo>
                  <a:cubicBezTo>
                    <a:pt x="86" y="1067"/>
                    <a:pt x="178" y="1159"/>
                    <a:pt x="356" y="1159"/>
                  </a:cubicBezTo>
                  <a:cubicBezTo>
                    <a:pt x="619" y="982"/>
                    <a:pt x="889" y="889"/>
                    <a:pt x="1244" y="889"/>
                  </a:cubicBezTo>
                  <a:lnTo>
                    <a:pt x="1152" y="712"/>
                  </a:lnTo>
                  <a:cubicBezTo>
                    <a:pt x="797" y="448"/>
                    <a:pt x="441" y="27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1"/>
            <p:cNvSpPr/>
            <p:nvPr/>
          </p:nvSpPr>
          <p:spPr>
            <a:xfrm>
              <a:off x="4709275" y="4754300"/>
              <a:ext cx="66675" cy="237625"/>
            </a:xfrm>
            <a:custGeom>
              <a:avLst/>
              <a:gdLst/>
              <a:ahLst/>
              <a:cxnLst/>
              <a:rect l="l" t="t" r="r" b="b"/>
              <a:pathLst>
                <a:path w="2667" h="9505" extrusionOk="0">
                  <a:moveTo>
                    <a:pt x="2666" y="0"/>
                  </a:moveTo>
                  <a:lnTo>
                    <a:pt x="264" y="178"/>
                  </a:lnTo>
                  <a:cubicBezTo>
                    <a:pt x="86" y="1066"/>
                    <a:pt x="1" y="1862"/>
                    <a:pt x="86" y="2573"/>
                  </a:cubicBezTo>
                  <a:lnTo>
                    <a:pt x="178" y="3640"/>
                  </a:lnTo>
                  <a:lnTo>
                    <a:pt x="356" y="4621"/>
                  </a:lnTo>
                  <a:lnTo>
                    <a:pt x="356" y="4706"/>
                  </a:lnTo>
                  <a:lnTo>
                    <a:pt x="356" y="5061"/>
                  </a:lnTo>
                  <a:lnTo>
                    <a:pt x="797" y="8438"/>
                  </a:lnTo>
                  <a:lnTo>
                    <a:pt x="889" y="8708"/>
                  </a:lnTo>
                  <a:lnTo>
                    <a:pt x="889" y="8793"/>
                  </a:lnTo>
                  <a:lnTo>
                    <a:pt x="889" y="9063"/>
                  </a:lnTo>
                  <a:lnTo>
                    <a:pt x="975" y="9241"/>
                  </a:lnTo>
                  <a:lnTo>
                    <a:pt x="975" y="9504"/>
                  </a:lnTo>
                  <a:cubicBezTo>
                    <a:pt x="1152" y="9241"/>
                    <a:pt x="1245" y="9063"/>
                    <a:pt x="1422" y="8793"/>
                  </a:cubicBezTo>
                  <a:cubicBezTo>
                    <a:pt x="1422" y="8793"/>
                    <a:pt x="1422" y="8708"/>
                    <a:pt x="1508" y="8708"/>
                  </a:cubicBezTo>
                  <a:lnTo>
                    <a:pt x="1508" y="8615"/>
                  </a:lnTo>
                  <a:cubicBezTo>
                    <a:pt x="1600" y="8438"/>
                    <a:pt x="1685" y="8352"/>
                    <a:pt x="1778" y="8260"/>
                  </a:cubicBezTo>
                  <a:cubicBezTo>
                    <a:pt x="1863" y="8175"/>
                    <a:pt x="1863" y="8082"/>
                    <a:pt x="1955" y="7997"/>
                  </a:cubicBezTo>
                  <a:cubicBezTo>
                    <a:pt x="2133" y="7727"/>
                    <a:pt x="2311" y="7464"/>
                    <a:pt x="2574" y="7286"/>
                  </a:cubicBezTo>
                  <a:lnTo>
                    <a:pt x="2574" y="4350"/>
                  </a:lnTo>
                  <a:lnTo>
                    <a:pt x="2574" y="3995"/>
                  </a:lnTo>
                  <a:lnTo>
                    <a:pt x="2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1"/>
            <p:cNvSpPr/>
            <p:nvPr/>
          </p:nvSpPr>
          <p:spPr>
            <a:xfrm>
              <a:off x="5362375" y="4258825"/>
              <a:ext cx="521950" cy="40025"/>
            </a:xfrm>
            <a:custGeom>
              <a:avLst/>
              <a:gdLst/>
              <a:ahLst/>
              <a:cxnLst/>
              <a:rect l="l" t="t" r="r" b="b"/>
              <a:pathLst>
                <a:path w="20878" h="1601" extrusionOk="0">
                  <a:moveTo>
                    <a:pt x="1244" y="1"/>
                  </a:moveTo>
                  <a:cubicBezTo>
                    <a:pt x="533" y="1"/>
                    <a:pt x="0" y="626"/>
                    <a:pt x="0" y="1337"/>
                  </a:cubicBezTo>
                  <a:lnTo>
                    <a:pt x="619" y="1337"/>
                  </a:lnTo>
                  <a:lnTo>
                    <a:pt x="19548" y="1600"/>
                  </a:lnTo>
                  <a:lnTo>
                    <a:pt x="20878" y="1600"/>
                  </a:lnTo>
                  <a:cubicBezTo>
                    <a:pt x="20878" y="889"/>
                    <a:pt x="20437" y="271"/>
                    <a:pt x="19726" y="271"/>
                  </a:cubicBezTo>
                  <a:lnTo>
                    <a:pt x="18923" y="178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1"/>
            <p:cNvSpPr/>
            <p:nvPr/>
          </p:nvSpPr>
          <p:spPr>
            <a:xfrm>
              <a:off x="5397900" y="4696525"/>
              <a:ext cx="655250" cy="642300"/>
            </a:xfrm>
            <a:custGeom>
              <a:avLst/>
              <a:gdLst/>
              <a:ahLst/>
              <a:cxnLst/>
              <a:rect l="l" t="t" r="r" b="b"/>
              <a:pathLst>
                <a:path w="26210" h="25692" extrusionOk="0">
                  <a:moveTo>
                    <a:pt x="13237" y="3285"/>
                  </a:moveTo>
                  <a:cubicBezTo>
                    <a:pt x="15995" y="3377"/>
                    <a:pt x="18483" y="4621"/>
                    <a:pt x="20167" y="6484"/>
                  </a:cubicBezTo>
                  <a:cubicBezTo>
                    <a:pt x="21681" y="8176"/>
                    <a:pt x="22570" y="10486"/>
                    <a:pt x="22570" y="12881"/>
                  </a:cubicBezTo>
                  <a:cubicBezTo>
                    <a:pt x="22479" y="18075"/>
                    <a:pt x="18298" y="22216"/>
                    <a:pt x="13131" y="22216"/>
                  </a:cubicBezTo>
                  <a:cubicBezTo>
                    <a:pt x="13079" y="22216"/>
                    <a:pt x="13026" y="22216"/>
                    <a:pt x="12974" y="22215"/>
                  </a:cubicBezTo>
                  <a:cubicBezTo>
                    <a:pt x="7728" y="22122"/>
                    <a:pt x="3640" y="17857"/>
                    <a:pt x="3640" y="12618"/>
                  </a:cubicBezTo>
                  <a:cubicBezTo>
                    <a:pt x="3640" y="12526"/>
                    <a:pt x="3733" y="12441"/>
                    <a:pt x="3733" y="12348"/>
                  </a:cubicBezTo>
                  <a:cubicBezTo>
                    <a:pt x="3910" y="7287"/>
                    <a:pt x="8175" y="3285"/>
                    <a:pt x="13237" y="3285"/>
                  </a:cubicBezTo>
                  <a:close/>
                  <a:moveTo>
                    <a:pt x="11460" y="1"/>
                  </a:moveTo>
                  <a:cubicBezTo>
                    <a:pt x="10841" y="86"/>
                    <a:pt x="10216" y="179"/>
                    <a:pt x="9682" y="356"/>
                  </a:cubicBezTo>
                  <a:lnTo>
                    <a:pt x="7905" y="1330"/>
                  </a:lnTo>
                  <a:cubicBezTo>
                    <a:pt x="7465" y="1600"/>
                    <a:pt x="7287" y="2133"/>
                    <a:pt x="7465" y="2666"/>
                  </a:cubicBezTo>
                  <a:cubicBezTo>
                    <a:pt x="7109" y="2844"/>
                    <a:pt x="6839" y="3022"/>
                    <a:pt x="6484" y="3285"/>
                  </a:cubicBezTo>
                  <a:lnTo>
                    <a:pt x="6043" y="2844"/>
                  </a:lnTo>
                  <a:cubicBezTo>
                    <a:pt x="5807" y="2608"/>
                    <a:pt x="5517" y="2493"/>
                    <a:pt x="5237" y="2493"/>
                  </a:cubicBezTo>
                  <a:cubicBezTo>
                    <a:pt x="4885" y="2493"/>
                    <a:pt x="4549" y="2674"/>
                    <a:pt x="4351" y="3022"/>
                  </a:cubicBezTo>
                  <a:lnTo>
                    <a:pt x="2929" y="5417"/>
                  </a:lnTo>
                  <a:cubicBezTo>
                    <a:pt x="2666" y="5951"/>
                    <a:pt x="2752" y="6484"/>
                    <a:pt x="3200" y="6839"/>
                  </a:cubicBezTo>
                  <a:lnTo>
                    <a:pt x="2666" y="7905"/>
                  </a:lnTo>
                  <a:lnTo>
                    <a:pt x="2041" y="7728"/>
                  </a:lnTo>
                  <a:cubicBezTo>
                    <a:pt x="1935" y="7701"/>
                    <a:pt x="1832" y="7689"/>
                    <a:pt x="1732" y="7689"/>
                  </a:cubicBezTo>
                  <a:cubicBezTo>
                    <a:pt x="1160" y="7689"/>
                    <a:pt x="712" y="8103"/>
                    <a:pt x="712" y="8709"/>
                  </a:cubicBezTo>
                  <a:lnTo>
                    <a:pt x="619" y="10926"/>
                  </a:lnTo>
                  <a:lnTo>
                    <a:pt x="619" y="11552"/>
                  </a:lnTo>
                  <a:lnTo>
                    <a:pt x="619" y="11730"/>
                  </a:lnTo>
                  <a:cubicBezTo>
                    <a:pt x="712" y="12085"/>
                    <a:pt x="889" y="12263"/>
                    <a:pt x="1152" y="12441"/>
                  </a:cubicBezTo>
                  <a:cubicBezTo>
                    <a:pt x="1330" y="12526"/>
                    <a:pt x="1422" y="12526"/>
                    <a:pt x="1508" y="12526"/>
                  </a:cubicBezTo>
                  <a:lnTo>
                    <a:pt x="1508" y="12618"/>
                  </a:lnTo>
                  <a:cubicBezTo>
                    <a:pt x="1508" y="12974"/>
                    <a:pt x="1600" y="13414"/>
                    <a:pt x="1600" y="13770"/>
                  </a:cubicBezTo>
                  <a:lnTo>
                    <a:pt x="975" y="13948"/>
                  </a:lnTo>
                  <a:cubicBezTo>
                    <a:pt x="264" y="14125"/>
                    <a:pt x="1" y="14836"/>
                    <a:pt x="356" y="15462"/>
                  </a:cubicBezTo>
                  <a:lnTo>
                    <a:pt x="1685" y="17950"/>
                  </a:lnTo>
                  <a:cubicBezTo>
                    <a:pt x="1886" y="18276"/>
                    <a:pt x="2231" y="18459"/>
                    <a:pt x="2613" y="18459"/>
                  </a:cubicBezTo>
                  <a:cubicBezTo>
                    <a:pt x="2746" y="18459"/>
                    <a:pt x="2884" y="18436"/>
                    <a:pt x="3022" y="18390"/>
                  </a:cubicBezTo>
                  <a:cubicBezTo>
                    <a:pt x="3200" y="18746"/>
                    <a:pt x="3463" y="19101"/>
                    <a:pt x="3640" y="19371"/>
                  </a:cubicBezTo>
                  <a:lnTo>
                    <a:pt x="3200" y="19812"/>
                  </a:lnTo>
                  <a:cubicBezTo>
                    <a:pt x="2666" y="20345"/>
                    <a:pt x="2752" y="21148"/>
                    <a:pt x="3377" y="21504"/>
                  </a:cubicBezTo>
                  <a:lnTo>
                    <a:pt x="5773" y="22926"/>
                  </a:lnTo>
                  <a:cubicBezTo>
                    <a:pt x="5973" y="23024"/>
                    <a:pt x="6172" y="23074"/>
                    <a:pt x="6363" y="23074"/>
                  </a:cubicBezTo>
                  <a:cubicBezTo>
                    <a:pt x="6681" y="23074"/>
                    <a:pt x="6972" y="22935"/>
                    <a:pt x="7195" y="22655"/>
                  </a:cubicBezTo>
                  <a:cubicBezTo>
                    <a:pt x="7550" y="22926"/>
                    <a:pt x="7905" y="23103"/>
                    <a:pt x="8261" y="23281"/>
                  </a:cubicBezTo>
                  <a:lnTo>
                    <a:pt x="8083" y="23814"/>
                  </a:lnTo>
                  <a:cubicBezTo>
                    <a:pt x="7905" y="24525"/>
                    <a:pt x="8353" y="25143"/>
                    <a:pt x="9064" y="25236"/>
                  </a:cubicBezTo>
                  <a:lnTo>
                    <a:pt x="11907" y="25236"/>
                  </a:lnTo>
                  <a:cubicBezTo>
                    <a:pt x="12441" y="25236"/>
                    <a:pt x="12881" y="24880"/>
                    <a:pt x="12881" y="24347"/>
                  </a:cubicBezTo>
                  <a:lnTo>
                    <a:pt x="12974" y="24347"/>
                  </a:lnTo>
                  <a:cubicBezTo>
                    <a:pt x="13329" y="24347"/>
                    <a:pt x="13770" y="24347"/>
                    <a:pt x="14125" y="24255"/>
                  </a:cubicBezTo>
                  <a:lnTo>
                    <a:pt x="14303" y="24880"/>
                  </a:lnTo>
                  <a:cubicBezTo>
                    <a:pt x="14435" y="25410"/>
                    <a:pt x="14864" y="25691"/>
                    <a:pt x="15332" y="25691"/>
                  </a:cubicBezTo>
                  <a:cubicBezTo>
                    <a:pt x="15493" y="25691"/>
                    <a:pt x="15658" y="25658"/>
                    <a:pt x="15817" y="25591"/>
                  </a:cubicBezTo>
                  <a:lnTo>
                    <a:pt x="18305" y="24170"/>
                  </a:lnTo>
                  <a:cubicBezTo>
                    <a:pt x="18746" y="23899"/>
                    <a:pt x="18923" y="23366"/>
                    <a:pt x="18746" y="22833"/>
                  </a:cubicBezTo>
                  <a:cubicBezTo>
                    <a:pt x="19101" y="22655"/>
                    <a:pt x="19457" y="22478"/>
                    <a:pt x="19727" y="22215"/>
                  </a:cubicBezTo>
                  <a:lnTo>
                    <a:pt x="20167" y="22655"/>
                  </a:lnTo>
                  <a:cubicBezTo>
                    <a:pt x="20404" y="22892"/>
                    <a:pt x="20693" y="23007"/>
                    <a:pt x="20973" y="23007"/>
                  </a:cubicBezTo>
                  <a:cubicBezTo>
                    <a:pt x="21325" y="23007"/>
                    <a:pt x="21661" y="22826"/>
                    <a:pt x="21859" y="22478"/>
                  </a:cubicBezTo>
                  <a:lnTo>
                    <a:pt x="23281" y="20082"/>
                  </a:lnTo>
                  <a:cubicBezTo>
                    <a:pt x="23544" y="19634"/>
                    <a:pt x="23459" y="19016"/>
                    <a:pt x="23011" y="18746"/>
                  </a:cubicBezTo>
                  <a:cubicBezTo>
                    <a:pt x="23281" y="18390"/>
                    <a:pt x="23459" y="18035"/>
                    <a:pt x="23636" y="17594"/>
                  </a:cubicBezTo>
                  <a:lnTo>
                    <a:pt x="24255" y="17772"/>
                  </a:lnTo>
                  <a:cubicBezTo>
                    <a:pt x="24366" y="17819"/>
                    <a:pt x="24479" y="17840"/>
                    <a:pt x="24591" y="17840"/>
                  </a:cubicBezTo>
                  <a:cubicBezTo>
                    <a:pt x="25110" y="17840"/>
                    <a:pt x="25591" y="17376"/>
                    <a:pt x="25591" y="16791"/>
                  </a:cubicBezTo>
                  <a:lnTo>
                    <a:pt x="25591" y="13948"/>
                  </a:lnTo>
                  <a:cubicBezTo>
                    <a:pt x="25591" y="13592"/>
                    <a:pt x="25413" y="13329"/>
                    <a:pt x="25143" y="13151"/>
                  </a:cubicBezTo>
                  <a:cubicBezTo>
                    <a:pt x="24966" y="13059"/>
                    <a:pt x="24880" y="12974"/>
                    <a:pt x="24703" y="12974"/>
                  </a:cubicBezTo>
                  <a:lnTo>
                    <a:pt x="24703" y="12881"/>
                  </a:lnTo>
                  <a:cubicBezTo>
                    <a:pt x="24703" y="12441"/>
                    <a:pt x="24703" y="12085"/>
                    <a:pt x="24610" y="11730"/>
                  </a:cubicBezTo>
                  <a:lnTo>
                    <a:pt x="25236" y="11552"/>
                  </a:lnTo>
                  <a:cubicBezTo>
                    <a:pt x="25947" y="11374"/>
                    <a:pt x="26210" y="10663"/>
                    <a:pt x="25947" y="10038"/>
                  </a:cubicBezTo>
                  <a:lnTo>
                    <a:pt x="25143" y="8616"/>
                  </a:lnTo>
                  <a:lnTo>
                    <a:pt x="24880" y="8261"/>
                  </a:lnTo>
                  <a:lnTo>
                    <a:pt x="24525" y="7550"/>
                  </a:lnTo>
                  <a:cubicBezTo>
                    <a:pt x="24325" y="7223"/>
                    <a:pt x="23980" y="7041"/>
                    <a:pt x="23598" y="7041"/>
                  </a:cubicBezTo>
                  <a:cubicBezTo>
                    <a:pt x="23464" y="7041"/>
                    <a:pt x="23326" y="7063"/>
                    <a:pt x="23188" y="7109"/>
                  </a:cubicBezTo>
                  <a:cubicBezTo>
                    <a:pt x="23011" y="6754"/>
                    <a:pt x="22833" y="6484"/>
                    <a:pt x="22570" y="6128"/>
                  </a:cubicBezTo>
                  <a:lnTo>
                    <a:pt x="23011" y="5688"/>
                  </a:lnTo>
                  <a:cubicBezTo>
                    <a:pt x="23544" y="5154"/>
                    <a:pt x="23459" y="4351"/>
                    <a:pt x="22833" y="3996"/>
                  </a:cubicBezTo>
                  <a:lnTo>
                    <a:pt x="21767" y="3377"/>
                  </a:lnTo>
                  <a:lnTo>
                    <a:pt x="21681" y="3377"/>
                  </a:lnTo>
                  <a:lnTo>
                    <a:pt x="21589" y="3285"/>
                  </a:lnTo>
                  <a:lnTo>
                    <a:pt x="20438" y="2574"/>
                  </a:lnTo>
                  <a:cubicBezTo>
                    <a:pt x="20260" y="2489"/>
                    <a:pt x="20082" y="2396"/>
                    <a:pt x="19904" y="2396"/>
                  </a:cubicBezTo>
                  <a:cubicBezTo>
                    <a:pt x="19549" y="2396"/>
                    <a:pt x="19279" y="2574"/>
                    <a:pt x="19101" y="2844"/>
                  </a:cubicBezTo>
                  <a:cubicBezTo>
                    <a:pt x="18746" y="2666"/>
                    <a:pt x="18390" y="2396"/>
                    <a:pt x="17950" y="2311"/>
                  </a:cubicBezTo>
                  <a:lnTo>
                    <a:pt x="18127" y="1686"/>
                  </a:lnTo>
                  <a:cubicBezTo>
                    <a:pt x="18305" y="1245"/>
                    <a:pt x="18127" y="889"/>
                    <a:pt x="17950" y="619"/>
                  </a:cubicBezTo>
                  <a:cubicBezTo>
                    <a:pt x="17594" y="534"/>
                    <a:pt x="17324" y="442"/>
                    <a:pt x="16969" y="356"/>
                  </a:cubicBezTo>
                  <a:lnTo>
                    <a:pt x="14395" y="264"/>
                  </a:lnTo>
                  <a:cubicBezTo>
                    <a:pt x="13770" y="264"/>
                    <a:pt x="13414" y="712"/>
                    <a:pt x="13329" y="1152"/>
                  </a:cubicBezTo>
                  <a:cubicBezTo>
                    <a:pt x="12881" y="1152"/>
                    <a:pt x="12526" y="1152"/>
                    <a:pt x="12085" y="1245"/>
                  </a:cubicBezTo>
                  <a:lnTo>
                    <a:pt x="11907" y="619"/>
                  </a:lnTo>
                  <a:cubicBezTo>
                    <a:pt x="11907" y="356"/>
                    <a:pt x="11730" y="179"/>
                    <a:pt x="1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1"/>
            <p:cNvSpPr/>
            <p:nvPr/>
          </p:nvSpPr>
          <p:spPr>
            <a:xfrm>
              <a:off x="5586625" y="4878625"/>
              <a:ext cx="277800" cy="275550"/>
            </a:xfrm>
            <a:custGeom>
              <a:avLst/>
              <a:gdLst/>
              <a:ahLst/>
              <a:cxnLst/>
              <a:rect l="l" t="t" r="r" b="b"/>
              <a:pathLst>
                <a:path w="11112" h="11022" extrusionOk="0">
                  <a:moveTo>
                    <a:pt x="5444" y="1507"/>
                  </a:moveTo>
                  <a:cubicBezTo>
                    <a:pt x="5497" y="1507"/>
                    <a:pt x="5549" y="1508"/>
                    <a:pt x="5602" y="1510"/>
                  </a:cubicBezTo>
                  <a:cubicBezTo>
                    <a:pt x="7465" y="1510"/>
                    <a:pt x="8979" y="2846"/>
                    <a:pt x="9420" y="4531"/>
                  </a:cubicBezTo>
                  <a:cubicBezTo>
                    <a:pt x="9512" y="4886"/>
                    <a:pt x="9597" y="5157"/>
                    <a:pt x="9512" y="5512"/>
                  </a:cubicBezTo>
                  <a:cubicBezTo>
                    <a:pt x="9512" y="7679"/>
                    <a:pt x="7816" y="9425"/>
                    <a:pt x="5663" y="9425"/>
                  </a:cubicBezTo>
                  <a:cubicBezTo>
                    <a:pt x="5613" y="9425"/>
                    <a:pt x="5561" y="9424"/>
                    <a:pt x="5510" y="9422"/>
                  </a:cubicBezTo>
                  <a:cubicBezTo>
                    <a:pt x="3292" y="9422"/>
                    <a:pt x="1515" y="7645"/>
                    <a:pt x="1600" y="5420"/>
                  </a:cubicBezTo>
                  <a:lnTo>
                    <a:pt x="1600" y="4801"/>
                  </a:lnTo>
                  <a:cubicBezTo>
                    <a:pt x="1946" y="2982"/>
                    <a:pt x="3557" y="1507"/>
                    <a:pt x="5444" y="1507"/>
                  </a:cubicBezTo>
                  <a:close/>
                  <a:moveTo>
                    <a:pt x="5512" y="0"/>
                  </a:moveTo>
                  <a:cubicBezTo>
                    <a:pt x="2663" y="0"/>
                    <a:pt x="351" y="2191"/>
                    <a:pt x="93" y="4886"/>
                  </a:cubicBezTo>
                  <a:lnTo>
                    <a:pt x="93" y="5420"/>
                  </a:lnTo>
                  <a:cubicBezTo>
                    <a:pt x="1" y="8441"/>
                    <a:pt x="2489" y="10929"/>
                    <a:pt x="5510" y="11021"/>
                  </a:cubicBezTo>
                  <a:cubicBezTo>
                    <a:pt x="8531" y="11021"/>
                    <a:pt x="11019" y="8618"/>
                    <a:pt x="11111" y="5597"/>
                  </a:cubicBezTo>
                  <a:cubicBezTo>
                    <a:pt x="11111" y="5157"/>
                    <a:pt x="11019" y="4801"/>
                    <a:pt x="11019" y="4446"/>
                  </a:cubicBezTo>
                  <a:cubicBezTo>
                    <a:pt x="10486" y="1958"/>
                    <a:pt x="8353" y="3"/>
                    <a:pt x="5688" y="3"/>
                  </a:cubicBezTo>
                  <a:cubicBezTo>
                    <a:pt x="5629" y="1"/>
                    <a:pt x="5570" y="0"/>
                    <a:pt x="5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1"/>
            <p:cNvSpPr/>
            <p:nvPr/>
          </p:nvSpPr>
          <p:spPr>
            <a:xfrm>
              <a:off x="5791000" y="48186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1067" y="0"/>
                  </a:moveTo>
                  <a:cubicBezTo>
                    <a:pt x="534" y="0"/>
                    <a:pt x="1" y="448"/>
                    <a:pt x="1" y="981"/>
                  </a:cubicBezTo>
                  <a:cubicBezTo>
                    <a:pt x="1" y="1600"/>
                    <a:pt x="448" y="2048"/>
                    <a:pt x="1067" y="2048"/>
                  </a:cubicBezTo>
                  <a:cubicBezTo>
                    <a:pt x="1600" y="2048"/>
                    <a:pt x="2048" y="1600"/>
                    <a:pt x="2048" y="1067"/>
                  </a:cubicBezTo>
                  <a:cubicBezTo>
                    <a:pt x="2048" y="448"/>
                    <a:pt x="160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1"/>
            <p:cNvSpPr/>
            <p:nvPr/>
          </p:nvSpPr>
          <p:spPr>
            <a:xfrm>
              <a:off x="5877725" y="4914225"/>
              <a:ext cx="55475" cy="51950"/>
            </a:xfrm>
            <a:custGeom>
              <a:avLst/>
              <a:gdLst/>
              <a:ahLst/>
              <a:cxnLst/>
              <a:rect l="l" t="t" r="r" b="b"/>
              <a:pathLst>
                <a:path w="2219" h="2078" extrusionOk="0">
                  <a:moveTo>
                    <a:pt x="1152" y="1"/>
                  </a:moveTo>
                  <a:cubicBezTo>
                    <a:pt x="889" y="1"/>
                    <a:pt x="534" y="86"/>
                    <a:pt x="356" y="356"/>
                  </a:cubicBezTo>
                  <a:cubicBezTo>
                    <a:pt x="1" y="797"/>
                    <a:pt x="1" y="1422"/>
                    <a:pt x="441" y="1863"/>
                  </a:cubicBezTo>
                  <a:cubicBezTo>
                    <a:pt x="639" y="1993"/>
                    <a:pt x="832" y="2077"/>
                    <a:pt x="1027" y="2077"/>
                  </a:cubicBezTo>
                  <a:cubicBezTo>
                    <a:pt x="1099" y="2077"/>
                    <a:pt x="1172" y="2066"/>
                    <a:pt x="1245" y="2041"/>
                  </a:cubicBezTo>
                  <a:cubicBezTo>
                    <a:pt x="1508" y="2041"/>
                    <a:pt x="1685" y="1863"/>
                    <a:pt x="1863" y="1685"/>
                  </a:cubicBezTo>
                  <a:cubicBezTo>
                    <a:pt x="2218" y="1330"/>
                    <a:pt x="2218" y="619"/>
                    <a:pt x="1778" y="264"/>
                  </a:cubicBezTo>
                  <a:cubicBezTo>
                    <a:pt x="1600" y="86"/>
                    <a:pt x="1330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1"/>
            <p:cNvSpPr/>
            <p:nvPr/>
          </p:nvSpPr>
          <p:spPr>
            <a:xfrm>
              <a:off x="5884300" y="5044900"/>
              <a:ext cx="55650" cy="51825"/>
            </a:xfrm>
            <a:custGeom>
              <a:avLst/>
              <a:gdLst/>
              <a:ahLst/>
              <a:cxnLst/>
              <a:rect l="l" t="t" r="r" b="b"/>
              <a:pathLst>
                <a:path w="2226" h="2073" extrusionOk="0">
                  <a:moveTo>
                    <a:pt x="1071" y="0"/>
                  </a:moveTo>
                  <a:cubicBezTo>
                    <a:pt x="1012" y="0"/>
                    <a:pt x="951" y="4"/>
                    <a:pt x="889" y="13"/>
                  </a:cubicBezTo>
                  <a:cubicBezTo>
                    <a:pt x="356" y="105"/>
                    <a:pt x="1" y="638"/>
                    <a:pt x="93" y="1171"/>
                  </a:cubicBezTo>
                  <a:cubicBezTo>
                    <a:pt x="170" y="1729"/>
                    <a:pt x="610" y="2072"/>
                    <a:pt x="1087" y="2072"/>
                  </a:cubicBezTo>
                  <a:cubicBezTo>
                    <a:pt x="1139" y="2072"/>
                    <a:pt x="1192" y="2068"/>
                    <a:pt x="1245" y="2060"/>
                  </a:cubicBezTo>
                  <a:cubicBezTo>
                    <a:pt x="1778" y="1967"/>
                    <a:pt x="2225" y="1434"/>
                    <a:pt x="2133" y="901"/>
                  </a:cubicBezTo>
                  <a:cubicBezTo>
                    <a:pt x="2056" y="344"/>
                    <a:pt x="1616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1"/>
            <p:cNvSpPr/>
            <p:nvPr/>
          </p:nvSpPr>
          <p:spPr>
            <a:xfrm>
              <a:off x="5802200" y="5148225"/>
              <a:ext cx="59900" cy="51250"/>
            </a:xfrm>
            <a:custGeom>
              <a:avLst/>
              <a:gdLst/>
              <a:ahLst/>
              <a:cxnLst/>
              <a:rect l="l" t="t" r="r" b="b"/>
              <a:pathLst>
                <a:path w="2396" h="2050" extrusionOk="0">
                  <a:moveTo>
                    <a:pt x="1164" y="1"/>
                  </a:moveTo>
                  <a:cubicBezTo>
                    <a:pt x="842" y="1"/>
                    <a:pt x="524" y="158"/>
                    <a:pt x="356" y="500"/>
                  </a:cubicBezTo>
                  <a:cubicBezTo>
                    <a:pt x="0" y="948"/>
                    <a:pt x="178" y="1659"/>
                    <a:pt x="711" y="1922"/>
                  </a:cubicBezTo>
                  <a:cubicBezTo>
                    <a:pt x="853" y="2009"/>
                    <a:pt x="1014" y="2049"/>
                    <a:pt x="1177" y="2049"/>
                  </a:cubicBezTo>
                  <a:cubicBezTo>
                    <a:pt x="1517" y="2049"/>
                    <a:pt x="1862" y="1870"/>
                    <a:pt x="2041" y="1566"/>
                  </a:cubicBezTo>
                  <a:cubicBezTo>
                    <a:pt x="2396" y="1033"/>
                    <a:pt x="2218" y="415"/>
                    <a:pt x="1685" y="145"/>
                  </a:cubicBezTo>
                  <a:cubicBezTo>
                    <a:pt x="1527" y="50"/>
                    <a:pt x="1345" y="1"/>
                    <a:pt x="1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1"/>
            <p:cNvSpPr/>
            <p:nvPr/>
          </p:nvSpPr>
          <p:spPr>
            <a:xfrm>
              <a:off x="5675500" y="5177125"/>
              <a:ext cx="57775" cy="51625"/>
            </a:xfrm>
            <a:custGeom>
              <a:avLst/>
              <a:gdLst/>
              <a:ahLst/>
              <a:cxnLst/>
              <a:rect l="l" t="t" r="r" b="b"/>
              <a:pathLst>
                <a:path w="2311" h="2065" extrusionOk="0">
                  <a:moveTo>
                    <a:pt x="1217" y="0"/>
                  </a:moveTo>
                  <a:cubicBezTo>
                    <a:pt x="1110" y="0"/>
                    <a:pt x="999" y="18"/>
                    <a:pt x="889" y="55"/>
                  </a:cubicBezTo>
                  <a:cubicBezTo>
                    <a:pt x="270" y="233"/>
                    <a:pt x="0" y="766"/>
                    <a:pt x="178" y="1299"/>
                  </a:cubicBezTo>
                  <a:cubicBezTo>
                    <a:pt x="319" y="1796"/>
                    <a:pt x="743" y="2064"/>
                    <a:pt x="1179" y="2064"/>
                  </a:cubicBezTo>
                  <a:cubicBezTo>
                    <a:pt x="1291" y="2064"/>
                    <a:pt x="1405" y="2046"/>
                    <a:pt x="1514" y="2010"/>
                  </a:cubicBezTo>
                  <a:cubicBezTo>
                    <a:pt x="2047" y="1832"/>
                    <a:pt x="2310" y="1214"/>
                    <a:pt x="2133" y="680"/>
                  </a:cubicBezTo>
                  <a:cubicBezTo>
                    <a:pt x="1992" y="258"/>
                    <a:pt x="1628" y="0"/>
                    <a:pt x="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1"/>
            <p:cNvSpPr/>
            <p:nvPr/>
          </p:nvSpPr>
          <p:spPr>
            <a:xfrm>
              <a:off x="5559975" y="5117225"/>
              <a:ext cx="57775" cy="51625"/>
            </a:xfrm>
            <a:custGeom>
              <a:avLst/>
              <a:gdLst/>
              <a:ahLst/>
              <a:cxnLst/>
              <a:rect l="l" t="t" r="r" b="b"/>
              <a:pathLst>
                <a:path w="2311" h="2065" extrusionOk="0">
                  <a:moveTo>
                    <a:pt x="1181" y="0"/>
                  </a:moveTo>
                  <a:cubicBezTo>
                    <a:pt x="769" y="0"/>
                    <a:pt x="392" y="253"/>
                    <a:pt x="178" y="674"/>
                  </a:cubicBezTo>
                  <a:cubicBezTo>
                    <a:pt x="1" y="1207"/>
                    <a:pt x="271" y="1740"/>
                    <a:pt x="804" y="2010"/>
                  </a:cubicBezTo>
                  <a:cubicBezTo>
                    <a:pt x="914" y="2047"/>
                    <a:pt x="1029" y="2065"/>
                    <a:pt x="1142" y="2065"/>
                  </a:cubicBezTo>
                  <a:cubicBezTo>
                    <a:pt x="1575" y="2065"/>
                    <a:pt x="1992" y="1807"/>
                    <a:pt x="2133" y="1385"/>
                  </a:cubicBezTo>
                  <a:cubicBezTo>
                    <a:pt x="2311" y="852"/>
                    <a:pt x="2048" y="233"/>
                    <a:pt x="1515" y="55"/>
                  </a:cubicBezTo>
                  <a:cubicBezTo>
                    <a:pt x="1403" y="18"/>
                    <a:pt x="1291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1"/>
            <p:cNvSpPr/>
            <p:nvPr/>
          </p:nvSpPr>
          <p:spPr>
            <a:xfrm>
              <a:off x="5511100" y="4996300"/>
              <a:ext cx="57800" cy="52050"/>
            </a:xfrm>
            <a:custGeom>
              <a:avLst/>
              <a:gdLst/>
              <a:ahLst/>
              <a:cxnLst/>
              <a:rect l="l" t="t" r="r" b="b"/>
              <a:pathLst>
                <a:path w="2312" h="2082" extrusionOk="0">
                  <a:moveTo>
                    <a:pt x="1054" y="1"/>
                  </a:moveTo>
                  <a:cubicBezTo>
                    <a:pt x="903" y="1"/>
                    <a:pt x="753" y="31"/>
                    <a:pt x="626" y="94"/>
                  </a:cubicBezTo>
                  <a:lnTo>
                    <a:pt x="449" y="272"/>
                  </a:lnTo>
                  <a:cubicBezTo>
                    <a:pt x="93" y="627"/>
                    <a:pt x="1" y="1160"/>
                    <a:pt x="271" y="1516"/>
                  </a:cubicBezTo>
                  <a:cubicBezTo>
                    <a:pt x="452" y="1883"/>
                    <a:pt x="805" y="2081"/>
                    <a:pt x="1151" y="2081"/>
                  </a:cubicBezTo>
                  <a:cubicBezTo>
                    <a:pt x="1308" y="2081"/>
                    <a:pt x="1463" y="2041"/>
                    <a:pt x="1600" y="1957"/>
                  </a:cubicBezTo>
                  <a:cubicBezTo>
                    <a:pt x="2133" y="1694"/>
                    <a:pt x="2311" y="1068"/>
                    <a:pt x="2048" y="535"/>
                  </a:cubicBezTo>
                  <a:lnTo>
                    <a:pt x="1778" y="272"/>
                  </a:lnTo>
                  <a:cubicBezTo>
                    <a:pt x="1609" y="98"/>
                    <a:pt x="1328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1"/>
            <p:cNvSpPr/>
            <p:nvPr/>
          </p:nvSpPr>
          <p:spPr>
            <a:xfrm>
              <a:off x="5551100" y="4871625"/>
              <a:ext cx="55650" cy="51825"/>
            </a:xfrm>
            <a:custGeom>
              <a:avLst/>
              <a:gdLst/>
              <a:ahLst/>
              <a:cxnLst/>
              <a:rect l="l" t="t" r="r" b="b"/>
              <a:pathLst>
                <a:path w="2226" h="2073" extrusionOk="0">
                  <a:moveTo>
                    <a:pt x="1085" y="0"/>
                  </a:moveTo>
                  <a:cubicBezTo>
                    <a:pt x="609" y="0"/>
                    <a:pt x="169" y="336"/>
                    <a:pt x="93" y="816"/>
                  </a:cubicBezTo>
                  <a:cubicBezTo>
                    <a:pt x="0" y="1435"/>
                    <a:pt x="356" y="1968"/>
                    <a:pt x="889" y="2060"/>
                  </a:cubicBezTo>
                  <a:cubicBezTo>
                    <a:pt x="942" y="2069"/>
                    <a:pt x="995" y="2073"/>
                    <a:pt x="1048" y="2073"/>
                  </a:cubicBezTo>
                  <a:cubicBezTo>
                    <a:pt x="1525" y="2073"/>
                    <a:pt x="1973" y="1737"/>
                    <a:pt x="2133" y="1257"/>
                  </a:cubicBezTo>
                  <a:cubicBezTo>
                    <a:pt x="2225" y="724"/>
                    <a:pt x="1870" y="191"/>
                    <a:pt x="1244" y="13"/>
                  </a:cubicBezTo>
                  <a:cubicBezTo>
                    <a:pt x="1191" y="4"/>
                    <a:pt x="1138" y="0"/>
                    <a:pt x="1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1"/>
            <p:cNvSpPr/>
            <p:nvPr/>
          </p:nvSpPr>
          <p:spPr>
            <a:xfrm>
              <a:off x="5660025" y="4802100"/>
              <a:ext cx="57775" cy="50975"/>
            </a:xfrm>
            <a:custGeom>
              <a:avLst/>
              <a:gdLst/>
              <a:ahLst/>
              <a:cxnLst/>
              <a:rect l="l" t="t" r="r" b="b"/>
              <a:pathLst>
                <a:path w="2311" h="2039" extrusionOk="0">
                  <a:moveTo>
                    <a:pt x="1097" y="0"/>
                  </a:moveTo>
                  <a:cubicBezTo>
                    <a:pt x="863" y="0"/>
                    <a:pt x="629" y="72"/>
                    <a:pt x="441" y="221"/>
                  </a:cubicBezTo>
                  <a:cubicBezTo>
                    <a:pt x="1" y="576"/>
                    <a:pt x="1" y="1194"/>
                    <a:pt x="356" y="1642"/>
                  </a:cubicBezTo>
                  <a:cubicBezTo>
                    <a:pt x="564" y="1900"/>
                    <a:pt x="861" y="2038"/>
                    <a:pt x="1161" y="2038"/>
                  </a:cubicBezTo>
                  <a:cubicBezTo>
                    <a:pt x="1376" y="2038"/>
                    <a:pt x="1592" y="1968"/>
                    <a:pt x="1778" y="1820"/>
                  </a:cubicBezTo>
                  <a:cubicBezTo>
                    <a:pt x="2219" y="1465"/>
                    <a:pt x="2311" y="839"/>
                    <a:pt x="1956" y="398"/>
                  </a:cubicBezTo>
                  <a:cubicBezTo>
                    <a:pt x="1749" y="138"/>
                    <a:pt x="1422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1"/>
            <p:cNvSpPr/>
            <p:nvPr/>
          </p:nvSpPr>
          <p:spPr>
            <a:xfrm>
              <a:off x="5673350" y="4963100"/>
              <a:ext cx="104350" cy="104350"/>
            </a:xfrm>
            <a:custGeom>
              <a:avLst/>
              <a:gdLst/>
              <a:ahLst/>
              <a:cxnLst/>
              <a:rect l="l" t="t" r="r" b="b"/>
              <a:pathLst>
                <a:path w="4174" h="4174" extrusionOk="0">
                  <a:moveTo>
                    <a:pt x="2133" y="0"/>
                  </a:moveTo>
                  <a:cubicBezTo>
                    <a:pt x="1245" y="0"/>
                    <a:pt x="442" y="534"/>
                    <a:pt x="179" y="1422"/>
                  </a:cubicBezTo>
                  <a:cubicBezTo>
                    <a:pt x="86" y="1600"/>
                    <a:pt x="1" y="1863"/>
                    <a:pt x="1" y="2041"/>
                  </a:cubicBezTo>
                  <a:cubicBezTo>
                    <a:pt x="1" y="3199"/>
                    <a:pt x="889" y="4173"/>
                    <a:pt x="2041" y="4173"/>
                  </a:cubicBezTo>
                  <a:cubicBezTo>
                    <a:pt x="3200" y="4173"/>
                    <a:pt x="4173" y="3285"/>
                    <a:pt x="4173" y="2133"/>
                  </a:cubicBezTo>
                  <a:cubicBezTo>
                    <a:pt x="4173" y="1778"/>
                    <a:pt x="4088" y="1507"/>
                    <a:pt x="3996" y="1244"/>
                  </a:cubicBezTo>
                  <a:cubicBezTo>
                    <a:pt x="3640" y="534"/>
                    <a:pt x="2930" y="0"/>
                    <a:pt x="2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1"/>
            <p:cNvSpPr/>
            <p:nvPr/>
          </p:nvSpPr>
          <p:spPr>
            <a:xfrm>
              <a:off x="4715850" y="4301125"/>
              <a:ext cx="1168475" cy="786400"/>
            </a:xfrm>
            <a:custGeom>
              <a:avLst/>
              <a:gdLst/>
              <a:ahLst/>
              <a:cxnLst/>
              <a:rect l="l" t="t" r="r" b="b"/>
              <a:pathLst>
                <a:path w="46739" h="31456" extrusionOk="0">
                  <a:moveTo>
                    <a:pt x="27546" y="1330"/>
                  </a:moveTo>
                  <a:lnTo>
                    <a:pt x="37590" y="1422"/>
                  </a:lnTo>
                  <a:lnTo>
                    <a:pt x="37235" y="11637"/>
                  </a:lnTo>
                  <a:lnTo>
                    <a:pt x="25506" y="11459"/>
                  </a:lnTo>
                  <a:lnTo>
                    <a:pt x="25591" y="11459"/>
                  </a:lnTo>
                  <a:lnTo>
                    <a:pt x="27546" y="1330"/>
                  </a:lnTo>
                  <a:close/>
                  <a:moveTo>
                    <a:pt x="2759" y="16508"/>
                  </a:moveTo>
                  <a:lnTo>
                    <a:pt x="982" y="16613"/>
                  </a:lnTo>
                  <a:cubicBezTo>
                    <a:pt x="973" y="16635"/>
                    <a:pt x="964" y="16656"/>
                    <a:pt x="956" y="16678"/>
                  </a:cubicBezTo>
                  <a:lnTo>
                    <a:pt x="956" y="16678"/>
                  </a:lnTo>
                  <a:lnTo>
                    <a:pt x="2759" y="16528"/>
                  </a:lnTo>
                  <a:lnTo>
                    <a:pt x="2759" y="16508"/>
                  </a:lnTo>
                  <a:close/>
                  <a:moveTo>
                    <a:pt x="9156" y="18660"/>
                  </a:moveTo>
                  <a:lnTo>
                    <a:pt x="9242" y="20615"/>
                  </a:lnTo>
                  <a:cubicBezTo>
                    <a:pt x="8708" y="20615"/>
                    <a:pt x="8268" y="20700"/>
                    <a:pt x="7735" y="20793"/>
                  </a:cubicBezTo>
                  <a:lnTo>
                    <a:pt x="7642" y="18745"/>
                  </a:lnTo>
                  <a:lnTo>
                    <a:pt x="9156" y="18660"/>
                  </a:lnTo>
                  <a:close/>
                  <a:moveTo>
                    <a:pt x="11907" y="18568"/>
                  </a:moveTo>
                  <a:lnTo>
                    <a:pt x="12000" y="20878"/>
                  </a:lnTo>
                  <a:cubicBezTo>
                    <a:pt x="11467" y="20793"/>
                    <a:pt x="11019" y="20700"/>
                    <a:pt x="10486" y="20700"/>
                  </a:cubicBezTo>
                  <a:lnTo>
                    <a:pt x="10400" y="18568"/>
                  </a:lnTo>
                  <a:close/>
                  <a:moveTo>
                    <a:pt x="14573" y="18390"/>
                  </a:moveTo>
                  <a:lnTo>
                    <a:pt x="14843" y="22037"/>
                  </a:lnTo>
                  <a:cubicBezTo>
                    <a:pt x="14310" y="21681"/>
                    <a:pt x="13777" y="21504"/>
                    <a:pt x="13244" y="21326"/>
                  </a:cubicBezTo>
                  <a:lnTo>
                    <a:pt x="13066" y="18482"/>
                  </a:lnTo>
                  <a:lnTo>
                    <a:pt x="14573" y="18390"/>
                  </a:lnTo>
                  <a:close/>
                  <a:moveTo>
                    <a:pt x="23814" y="13770"/>
                  </a:moveTo>
                  <a:lnTo>
                    <a:pt x="32436" y="13947"/>
                  </a:lnTo>
                  <a:lnTo>
                    <a:pt x="30304" y="16705"/>
                  </a:lnTo>
                  <a:cubicBezTo>
                    <a:pt x="29415" y="17857"/>
                    <a:pt x="28612" y="19016"/>
                    <a:pt x="27994" y="20260"/>
                  </a:cubicBezTo>
                  <a:lnTo>
                    <a:pt x="26394" y="23188"/>
                  </a:lnTo>
                  <a:lnTo>
                    <a:pt x="21859" y="23103"/>
                  </a:lnTo>
                  <a:lnTo>
                    <a:pt x="23814" y="13770"/>
                  </a:lnTo>
                  <a:close/>
                  <a:moveTo>
                    <a:pt x="17331" y="18212"/>
                  </a:moveTo>
                  <a:lnTo>
                    <a:pt x="17686" y="24255"/>
                  </a:lnTo>
                  <a:cubicBezTo>
                    <a:pt x="17153" y="23721"/>
                    <a:pt x="16620" y="23188"/>
                    <a:pt x="16087" y="22833"/>
                  </a:cubicBezTo>
                  <a:lnTo>
                    <a:pt x="15817" y="18305"/>
                  </a:lnTo>
                  <a:lnTo>
                    <a:pt x="17331" y="18212"/>
                  </a:lnTo>
                  <a:close/>
                  <a:moveTo>
                    <a:pt x="26394" y="1"/>
                  </a:moveTo>
                  <a:lnTo>
                    <a:pt x="23458" y="12796"/>
                  </a:lnTo>
                  <a:lnTo>
                    <a:pt x="16350" y="13329"/>
                  </a:lnTo>
                  <a:lnTo>
                    <a:pt x="15461" y="13414"/>
                  </a:lnTo>
                  <a:lnTo>
                    <a:pt x="15554" y="12085"/>
                  </a:lnTo>
                  <a:cubicBezTo>
                    <a:pt x="15554" y="11552"/>
                    <a:pt x="15376" y="11104"/>
                    <a:pt x="15106" y="10841"/>
                  </a:cubicBezTo>
                  <a:lnTo>
                    <a:pt x="15198" y="4443"/>
                  </a:lnTo>
                  <a:lnTo>
                    <a:pt x="13507" y="4443"/>
                  </a:lnTo>
                  <a:lnTo>
                    <a:pt x="13421" y="10663"/>
                  </a:lnTo>
                  <a:cubicBezTo>
                    <a:pt x="13329" y="10748"/>
                    <a:pt x="13244" y="10748"/>
                    <a:pt x="13244" y="10841"/>
                  </a:cubicBezTo>
                  <a:cubicBezTo>
                    <a:pt x="12974" y="11196"/>
                    <a:pt x="12796" y="11552"/>
                    <a:pt x="12796" y="12085"/>
                  </a:cubicBezTo>
                  <a:lnTo>
                    <a:pt x="12796" y="13592"/>
                  </a:lnTo>
                  <a:lnTo>
                    <a:pt x="2936" y="14303"/>
                  </a:lnTo>
                  <a:lnTo>
                    <a:pt x="2844" y="14303"/>
                  </a:lnTo>
                  <a:lnTo>
                    <a:pt x="2759" y="16172"/>
                  </a:lnTo>
                  <a:lnTo>
                    <a:pt x="2759" y="16508"/>
                  </a:lnTo>
                  <a:lnTo>
                    <a:pt x="2759" y="16508"/>
                  </a:lnTo>
                  <a:lnTo>
                    <a:pt x="22037" y="15369"/>
                  </a:lnTo>
                  <a:lnTo>
                    <a:pt x="22485" y="15369"/>
                  </a:lnTo>
                  <a:lnTo>
                    <a:pt x="22214" y="16613"/>
                  </a:lnTo>
                  <a:lnTo>
                    <a:pt x="21596" y="16613"/>
                  </a:lnTo>
                  <a:lnTo>
                    <a:pt x="534" y="17857"/>
                  </a:lnTo>
                  <a:cubicBezTo>
                    <a:pt x="622" y="17519"/>
                    <a:pt x="787" y="17103"/>
                    <a:pt x="956" y="16678"/>
                  </a:cubicBezTo>
                  <a:lnTo>
                    <a:pt x="956" y="16678"/>
                  </a:lnTo>
                  <a:lnTo>
                    <a:pt x="626" y="16705"/>
                  </a:lnTo>
                  <a:cubicBezTo>
                    <a:pt x="449" y="17061"/>
                    <a:pt x="271" y="17502"/>
                    <a:pt x="93" y="17949"/>
                  </a:cubicBezTo>
                  <a:cubicBezTo>
                    <a:pt x="93" y="18035"/>
                    <a:pt x="93" y="18212"/>
                    <a:pt x="1" y="18305"/>
                  </a:cubicBezTo>
                  <a:lnTo>
                    <a:pt x="2759" y="18127"/>
                  </a:lnTo>
                  <a:lnTo>
                    <a:pt x="2759" y="21944"/>
                  </a:lnTo>
                  <a:lnTo>
                    <a:pt x="2666" y="22300"/>
                  </a:lnTo>
                  <a:lnTo>
                    <a:pt x="2666" y="25058"/>
                  </a:lnTo>
                  <a:cubicBezTo>
                    <a:pt x="3114" y="24525"/>
                    <a:pt x="3647" y="24169"/>
                    <a:pt x="4180" y="23814"/>
                  </a:cubicBezTo>
                  <a:cubicBezTo>
                    <a:pt x="4358" y="23721"/>
                    <a:pt x="4443" y="23636"/>
                    <a:pt x="4536" y="23636"/>
                  </a:cubicBezTo>
                  <a:cubicBezTo>
                    <a:pt x="4714" y="23544"/>
                    <a:pt x="4891" y="23366"/>
                    <a:pt x="5069" y="23281"/>
                  </a:cubicBezTo>
                  <a:lnTo>
                    <a:pt x="4891" y="18838"/>
                  </a:lnTo>
                  <a:lnTo>
                    <a:pt x="6398" y="18838"/>
                  </a:lnTo>
                  <a:lnTo>
                    <a:pt x="6491" y="21056"/>
                  </a:lnTo>
                  <a:cubicBezTo>
                    <a:pt x="6135" y="21148"/>
                    <a:pt x="5780" y="21233"/>
                    <a:pt x="5424" y="21411"/>
                  </a:cubicBezTo>
                  <a:lnTo>
                    <a:pt x="5424" y="23188"/>
                  </a:lnTo>
                  <a:cubicBezTo>
                    <a:pt x="5780" y="23011"/>
                    <a:pt x="6135" y="22833"/>
                    <a:pt x="6576" y="22748"/>
                  </a:cubicBezTo>
                  <a:cubicBezTo>
                    <a:pt x="7024" y="22570"/>
                    <a:pt x="7379" y="22477"/>
                    <a:pt x="7820" y="22392"/>
                  </a:cubicBezTo>
                  <a:cubicBezTo>
                    <a:pt x="8268" y="22392"/>
                    <a:pt x="8801" y="22300"/>
                    <a:pt x="9334" y="22300"/>
                  </a:cubicBezTo>
                  <a:lnTo>
                    <a:pt x="9512" y="22300"/>
                  </a:lnTo>
                  <a:cubicBezTo>
                    <a:pt x="9867" y="22300"/>
                    <a:pt x="10223" y="22300"/>
                    <a:pt x="10578" y="22392"/>
                  </a:cubicBezTo>
                  <a:cubicBezTo>
                    <a:pt x="11111" y="22477"/>
                    <a:pt x="11552" y="22570"/>
                    <a:pt x="12085" y="22655"/>
                  </a:cubicBezTo>
                  <a:cubicBezTo>
                    <a:pt x="12533" y="22833"/>
                    <a:pt x="12974" y="23011"/>
                    <a:pt x="13329" y="23188"/>
                  </a:cubicBezTo>
                  <a:cubicBezTo>
                    <a:pt x="13862" y="23458"/>
                    <a:pt x="14395" y="23721"/>
                    <a:pt x="14928" y="24077"/>
                  </a:cubicBezTo>
                  <a:cubicBezTo>
                    <a:pt x="15376" y="24347"/>
                    <a:pt x="15817" y="24788"/>
                    <a:pt x="16172" y="25143"/>
                  </a:cubicBezTo>
                  <a:cubicBezTo>
                    <a:pt x="16798" y="25769"/>
                    <a:pt x="17416" y="26565"/>
                    <a:pt x="17772" y="27276"/>
                  </a:cubicBezTo>
                  <a:cubicBezTo>
                    <a:pt x="18042" y="27723"/>
                    <a:pt x="18220" y="28164"/>
                    <a:pt x="18397" y="28697"/>
                  </a:cubicBezTo>
                  <a:cubicBezTo>
                    <a:pt x="18753" y="29501"/>
                    <a:pt x="18930" y="30474"/>
                    <a:pt x="19016" y="31363"/>
                  </a:cubicBezTo>
                  <a:lnTo>
                    <a:pt x="20708" y="31455"/>
                  </a:lnTo>
                  <a:cubicBezTo>
                    <a:pt x="20615" y="30474"/>
                    <a:pt x="20437" y="29501"/>
                    <a:pt x="20174" y="28612"/>
                  </a:cubicBezTo>
                  <a:lnTo>
                    <a:pt x="27638" y="28257"/>
                  </a:lnTo>
                  <a:cubicBezTo>
                    <a:pt x="27546" y="28079"/>
                    <a:pt x="27461" y="27901"/>
                    <a:pt x="27368" y="27631"/>
                  </a:cubicBezTo>
                  <a:lnTo>
                    <a:pt x="27368" y="27368"/>
                  </a:lnTo>
                  <a:lnTo>
                    <a:pt x="20615" y="27453"/>
                  </a:lnTo>
                  <a:lnTo>
                    <a:pt x="20615" y="26387"/>
                  </a:lnTo>
                  <a:lnTo>
                    <a:pt x="27368" y="26302"/>
                  </a:lnTo>
                  <a:lnTo>
                    <a:pt x="27368" y="25946"/>
                  </a:lnTo>
                  <a:lnTo>
                    <a:pt x="27368" y="24525"/>
                  </a:lnTo>
                  <a:cubicBezTo>
                    <a:pt x="27368" y="23636"/>
                    <a:pt x="28171" y="22925"/>
                    <a:pt x="28967" y="22925"/>
                  </a:cubicBezTo>
                  <a:cubicBezTo>
                    <a:pt x="29145" y="22925"/>
                    <a:pt x="29323" y="22925"/>
                    <a:pt x="29415" y="23011"/>
                  </a:cubicBezTo>
                  <a:lnTo>
                    <a:pt x="29593" y="23011"/>
                  </a:lnTo>
                  <a:cubicBezTo>
                    <a:pt x="29678" y="22925"/>
                    <a:pt x="29771" y="22833"/>
                    <a:pt x="29771" y="22748"/>
                  </a:cubicBezTo>
                  <a:cubicBezTo>
                    <a:pt x="29415" y="22214"/>
                    <a:pt x="29415" y="21504"/>
                    <a:pt x="29771" y="20970"/>
                  </a:cubicBezTo>
                  <a:lnTo>
                    <a:pt x="31192" y="18568"/>
                  </a:lnTo>
                  <a:cubicBezTo>
                    <a:pt x="31455" y="18035"/>
                    <a:pt x="31989" y="17772"/>
                    <a:pt x="32522" y="17772"/>
                  </a:cubicBezTo>
                  <a:cubicBezTo>
                    <a:pt x="32970" y="17772"/>
                    <a:pt x="33410" y="17949"/>
                    <a:pt x="33680" y="18305"/>
                  </a:cubicBezTo>
                  <a:lnTo>
                    <a:pt x="33858" y="18390"/>
                  </a:lnTo>
                  <a:cubicBezTo>
                    <a:pt x="33943" y="18305"/>
                    <a:pt x="34036" y="18212"/>
                    <a:pt x="34121" y="18212"/>
                  </a:cubicBezTo>
                  <a:cubicBezTo>
                    <a:pt x="34121" y="17949"/>
                    <a:pt x="34121" y="17679"/>
                    <a:pt x="34214" y="17502"/>
                  </a:cubicBezTo>
                  <a:lnTo>
                    <a:pt x="30567" y="17502"/>
                  </a:lnTo>
                  <a:lnTo>
                    <a:pt x="30922" y="17061"/>
                  </a:lnTo>
                  <a:cubicBezTo>
                    <a:pt x="33325" y="13592"/>
                    <a:pt x="35813" y="11815"/>
                    <a:pt x="39012" y="11282"/>
                  </a:cubicBezTo>
                  <a:lnTo>
                    <a:pt x="39097" y="1685"/>
                  </a:lnTo>
                  <a:lnTo>
                    <a:pt x="43895" y="1685"/>
                  </a:lnTo>
                  <a:lnTo>
                    <a:pt x="44876" y="11552"/>
                  </a:lnTo>
                  <a:lnTo>
                    <a:pt x="46739" y="12085"/>
                  </a:lnTo>
                  <a:lnTo>
                    <a:pt x="45587" y="711"/>
                  </a:lnTo>
                  <a:cubicBezTo>
                    <a:pt x="45587" y="534"/>
                    <a:pt x="45587" y="441"/>
                    <a:pt x="45495" y="264"/>
                  </a:cubicBezTo>
                  <a:lnTo>
                    <a:pt x="26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1"/>
            <p:cNvSpPr/>
            <p:nvPr/>
          </p:nvSpPr>
          <p:spPr>
            <a:xfrm>
              <a:off x="4720300" y="4871925"/>
              <a:ext cx="457625" cy="455500"/>
            </a:xfrm>
            <a:custGeom>
              <a:avLst/>
              <a:gdLst/>
              <a:ahLst/>
              <a:cxnLst/>
              <a:rect l="l" t="t" r="r" b="b"/>
              <a:pathLst>
                <a:path w="18305" h="18220" extrusionOk="0">
                  <a:moveTo>
                    <a:pt x="9241" y="2489"/>
                  </a:moveTo>
                  <a:cubicBezTo>
                    <a:pt x="9689" y="2489"/>
                    <a:pt x="10130" y="2581"/>
                    <a:pt x="10485" y="2581"/>
                  </a:cubicBezTo>
                  <a:cubicBezTo>
                    <a:pt x="11111" y="2759"/>
                    <a:pt x="11552" y="2937"/>
                    <a:pt x="12085" y="3114"/>
                  </a:cubicBezTo>
                  <a:cubicBezTo>
                    <a:pt x="12533" y="3377"/>
                    <a:pt x="12973" y="3647"/>
                    <a:pt x="13329" y="4003"/>
                  </a:cubicBezTo>
                  <a:cubicBezTo>
                    <a:pt x="13862" y="4444"/>
                    <a:pt x="14395" y="4891"/>
                    <a:pt x="14750" y="5510"/>
                  </a:cubicBezTo>
                  <a:cubicBezTo>
                    <a:pt x="14843" y="5688"/>
                    <a:pt x="14928" y="5780"/>
                    <a:pt x="15020" y="5958"/>
                  </a:cubicBezTo>
                  <a:cubicBezTo>
                    <a:pt x="15461" y="6754"/>
                    <a:pt x="15731" y="7557"/>
                    <a:pt x="15817" y="8531"/>
                  </a:cubicBezTo>
                  <a:lnTo>
                    <a:pt x="15817" y="9242"/>
                  </a:lnTo>
                  <a:cubicBezTo>
                    <a:pt x="15733" y="12837"/>
                    <a:pt x="12796" y="15734"/>
                    <a:pt x="9219" y="15734"/>
                  </a:cubicBezTo>
                  <a:cubicBezTo>
                    <a:pt x="9167" y="15734"/>
                    <a:pt x="9116" y="15733"/>
                    <a:pt x="9064" y="15732"/>
                  </a:cubicBezTo>
                  <a:cubicBezTo>
                    <a:pt x="5424" y="15639"/>
                    <a:pt x="2488" y="12711"/>
                    <a:pt x="2581" y="8979"/>
                  </a:cubicBezTo>
                  <a:cubicBezTo>
                    <a:pt x="2581" y="8090"/>
                    <a:pt x="2758" y="7202"/>
                    <a:pt x="3114" y="6398"/>
                  </a:cubicBezTo>
                  <a:cubicBezTo>
                    <a:pt x="3555" y="5425"/>
                    <a:pt x="4265" y="4536"/>
                    <a:pt x="5069" y="3910"/>
                  </a:cubicBezTo>
                  <a:cubicBezTo>
                    <a:pt x="5154" y="3910"/>
                    <a:pt x="5154" y="3825"/>
                    <a:pt x="5154" y="3825"/>
                  </a:cubicBezTo>
                  <a:cubicBezTo>
                    <a:pt x="5602" y="3555"/>
                    <a:pt x="6043" y="3200"/>
                    <a:pt x="6576" y="3022"/>
                  </a:cubicBezTo>
                  <a:cubicBezTo>
                    <a:pt x="6931" y="2844"/>
                    <a:pt x="7379" y="2759"/>
                    <a:pt x="7820" y="2667"/>
                  </a:cubicBezTo>
                  <a:cubicBezTo>
                    <a:pt x="8267" y="2489"/>
                    <a:pt x="8801" y="2489"/>
                    <a:pt x="9241" y="2489"/>
                  </a:cubicBezTo>
                  <a:close/>
                  <a:moveTo>
                    <a:pt x="9156" y="1"/>
                  </a:moveTo>
                  <a:cubicBezTo>
                    <a:pt x="8623" y="1"/>
                    <a:pt x="8175" y="93"/>
                    <a:pt x="7642" y="179"/>
                  </a:cubicBezTo>
                  <a:cubicBezTo>
                    <a:pt x="7201" y="271"/>
                    <a:pt x="6846" y="356"/>
                    <a:pt x="6398" y="449"/>
                  </a:cubicBezTo>
                  <a:cubicBezTo>
                    <a:pt x="6043" y="626"/>
                    <a:pt x="5602" y="712"/>
                    <a:pt x="5154" y="982"/>
                  </a:cubicBezTo>
                  <a:cubicBezTo>
                    <a:pt x="5154" y="982"/>
                    <a:pt x="5069" y="1067"/>
                    <a:pt x="4976" y="1067"/>
                  </a:cubicBezTo>
                  <a:cubicBezTo>
                    <a:pt x="4799" y="1160"/>
                    <a:pt x="4621" y="1245"/>
                    <a:pt x="4536" y="1337"/>
                  </a:cubicBezTo>
                  <a:cubicBezTo>
                    <a:pt x="4443" y="1423"/>
                    <a:pt x="4265" y="1423"/>
                    <a:pt x="4180" y="1515"/>
                  </a:cubicBezTo>
                  <a:cubicBezTo>
                    <a:pt x="3555" y="1956"/>
                    <a:pt x="3021" y="2403"/>
                    <a:pt x="2488" y="3022"/>
                  </a:cubicBezTo>
                  <a:cubicBezTo>
                    <a:pt x="2311" y="3114"/>
                    <a:pt x="2225" y="3292"/>
                    <a:pt x="2133" y="3377"/>
                  </a:cubicBezTo>
                  <a:cubicBezTo>
                    <a:pt x="2133" y="3470"/>
                    <a:pt x="2048" y="3470"/>
                    <a:pt x="2048" y="3470"/>
                  </a:cubicBezTo>
                  <a:cubicBezTo>
                    <a:pt x="1955" y="3555"/>
                    <a:pt x="1870" y="3733"/>
                    <a:pt x="1777" y="3825"/>
                  </a:cubicBezTo>
                  <a:cubicBezTo>
                    <a:pt x="1692" y="3910"/>
                    <a:pt x="1692" y="4003"/>
                    <a:pt x="1600" y="4088"/>
                  </a:cubicBezTo>
                  <a:cubicBezTo>
                    <a:pt x="1514" y="4181"/>
                    <a:pt x="1514" y="4266"/>
                    <a:pt x="1422" y="4444"/>
                  </a:cubicBezTo>
                  <a:cubicBezTo>
                    <a:pt x="1159" y="4891"/>
                    <a:pt x="889" y="5332"/>
                    <a:pt x="711" y="5865"/>
                  </a:cubicBezTo>
                  <a:lnTo>
                    <a:pt x="448" y="6669"/>
                  </a:lnTo>
                  <a:cubicBezTo>
                    <a:pt x="356" y="6846"/>
                    <a:pt x="356" y="7024"/>
                    <a:pt x="271" y="7287"/>
                  </a:cubicBezTo>
                  <a:lnTo>
                    <a:pt x="271" y="7557"/>
                  </a:lnTo>
                  <a:cubicBezTo>
                    <a:pt x="178" y="7998"/>
                    <a:pt x="93" y="8531"/>
                    <a:pt x="93" y="8979"/>
                  </a:cubicBezTo>
                  <a:cubicBezTo>
                    <a:pt x="0" y="13955"/>
                    <a:pt x="4002" y="18127"/>
                    <a:pt x="9064" y="18220"/>
                  </a:cubicBezTo>
                  <a:cubicBezTo>
                    <a:pt x="14040" y="18220"/>
                    <a:pt x="18219" y="14218"/>
                    <a:pt x="18219" y="9242"/>
                  </a:cubicBezTo>
                  <a:cubicBezTo>
                    <a:pt x="18305" y="8979"/>
                    <a:pt x="18219" y="8801"/>
                    <a:pt x="18219" y="8531"/>
                  </a:cubicBezTo>
                  <a:cubicBezTo>
                    <a:pt x="18219" y="7642"/>
                    <a:pt x="17949" y="6669"/>
                    <a:pt x="17686" y="5865"/>
                  </a:cubicBezTo>
                  <a:cubicBezTo>
                    <a:pt x="17594" y="5688"/>
                    <a:pt x="17508" y="5510"/>
                    <a:pt x="17416" y="5425"/>
                  </a:cubicBezTo>
                  <a:cubicBezTo>
                    <a:pt x="17061" y="4621"/>
                    <a:pt x="16620" y="3825"/>
                    <a:pt x="16087" y="3200"/>
                  </a:cubicBezTo>
                  <a:cubicBezTo>
                    <a:pt x="15639" y="2759"/>
                    <a:pt x="15198" y="2311"/>
                    <a:pt x="14750" y="1956"/>
                  </a:cubicBezTo>
                  <a:cubicBezTo>
                    <a:pt x="14310" y="1600"/>
                    <a:pt x="13777" y="1245"/>
                    <a:pt x="13151" y="982"/>
                  </a:cubicBezTo>
                  <a:cubicBezTo>
                    <a:pt x="12796" y="804"/>
                    <a:pt x="12355" y="626"/>
                    <a:pt x="11907" y="449"/>
                  </a:cubicBezTo>
                  <a:cubicBezTo>
                    <a:pt x="11466" y="271"/>
                    <a:pt x="10933" y="179"/>
                    <a:pt x="10400" y="93"/>
                  </a:cubicBezTo>
                  <a:cubicBezTo>
                    <a:pt x="10045" y="93"/>
                    <a:pt x="9689" y="1"/>
                    <a:pt x="9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1"/>
            <p:cNvSpPr/>
            <p:nvPr/>
          </p:nvSpPr>
          <p:spPr>
            <a:xfrm>
              <a:off x="4893575" y="5043075"/>
              <a:ext cx="113400" cy="113225"/>
            </a:xfrm>
            <a:custGeom>
              <a:avLst/>
              <a:gdLst/>
              <a:ahLst/>
              <a:cxnLst/>
              <a:rect l="l" t="t" r="r" b="b"/>
              <a:pathLst>
                <a:path w="4536" h="4529" extrusionOk="0">
                  <a:moveTo>
                    <a:pt x="2310" y="0"/>
                  </a:moveTo>
                  <a:cubicBezTo>
                    <a:pt x="1244" y="0"/>
                    <a:pt x="448" y="619"/>
                    <a:pt x="93" y="1507"/>
                  </a:cubicBezTo>
                  <a:cubicBezTo>
                    <a:pt x="0" y="1777"/>
                    <a:pt x="0" y="1955"/>
                    <a:pt x="0" y="2218"/>
                  </a:cubicBezTo>
                  <a:cubicBezTo>
                    <a:pt x="0" y="3462"/>
                    <a:pt x="981" y="4528"/>
                    <a:pt x="2225" y="4528"/>
                  </a:cubicBezTo>
                  <a:cubicBezTo>
                    <a:pt x="3469" y="4528"/>
                    <a:pt x="4535" y="3555"/>
                    <a:pt x="4535" y="2311"/>
                  </a:cubicBezTo>
                  <a:cubicBezTo>
                    <a:pt x="4535" y="2040"/>
                    <a:pt x="4443" y="1863"/>
                    <a:pt x="4443" y="1600"/>
                  </a:cubicBezTo>
                  <a:cubicBezTo>
                    <a:pt x="4180" y="711"/>
                    <a:pt x="3291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1"/>
            <p:cNvSpPr/>
            <p:nvPr/>
          </p:nvSpPr>
          <p:spPr>
            <a:xfrm>
              <a:off x="4995750" y="4960800"/>
              <a:ext cx="35575" cy="37875"/>
            </a:xfrm>
            <a:custGeom>
              <a:avLst/>
              <a:gdLst/>
              <a:ahLst/>
              <a:cxnLst/>
              <a:rect l="l" t="t" r="r" b="b"/>
              <a:pathLst>
                <a:path w="1423" h="1515" extrusionOk="0">
                  <a:moveTo>
                    <a:pt x="711" y="0"/>
                  </a:moveTo>
                  <a:cubicBezTo>
                    <a:pt x="356" y="0"/>
                    <a:pt x="0" y="355"/>
                    <a:pt x="0" y="711"/>
                  </a:cubicBezTo>
                  <a:cubicBezTo>
                    <a:pt x="0" y="1159"/>
                    <a:pt x="356" y="1514"/>
                    <a:pt x="711" y="1514"/>
                  </a:cubicBezTo>
                  <a:cubicBezTo>
                    <a:pt x="889" y="1514"/>
                    <a:pt x="981" y="1422"/>
                    <a:pt x="1159" y="1336"/>
                  </a:cubicBezTo>
                  <a:cubicBezTo>
                    <a:pt x="1337" y="1244"/>
                    <a:pt x="1422" y="981"/>
                    <a:pt x="1422" y="803"/>
                  </a:cubicBezTo>
                  <a:cubicBezTo>
                    <a:pt x="1422" y="448"/>
                    <a:pt x="1337" y="270"/>
                    <a:pt x="1067" y="92"/>
                  </a:cubicBezTo>
                  <a:cubicBezTo>
                    <a:pt x="981" y="92"/>
                    <a:pt x="889" y="0"/>
                    <a:pt x="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1"/>
            <p:cNvSpPr/>
            <p:nvPr/>
          </p:nvSpPr>
          <p:spPr>
            <a:xfrm>
              <a:off x="5055825" y="5029125"/>
              <a:ext cx="40000" cy="35725"/>
            </a:xfrm>
            <a:custGeom>
              <a:avLst/>
              <a:gdLst/>
              <a:ahLst/>
              <a:cxnLst/>
              <a:rect l="l" t="t" r="r" b="b"/>
              <a:pathLst>
                <a:path w="1600" h="1429" extrusionOk="0">
                  <a:moveTo>
                    <a:pt x="754" y="0"/>
                  </a:moveTo>
                  <a:cubicBezTo>
                    <a:pt x="576" y="0"/>
                    <a:pt x="398" y="68"/>
                    <a:pt x="263" y="203"/>
                  </a:cubicBezTo>
                  <a:cubicBezTo>
                    <a:pt x="0" y="558"/>
                    <a:pt x="0" y="999"/>
                    <a:pt x="356" y="1269"/>
                  </a:cubicBezTo>
                  <a:cubicBezTo>
                    <a:pt x="466" y="1379"/>
                    <a:pt x="608" y="1428"/>
                    <a:pt x="756" y="1428"/>
                  </a:cubicBezTo>
                  <a:cubicBezTo>
                    <a:pt x="961" y="1428"/>
                    <a:pt x="1176" y="1334"/>
                    <a:pt x="1329" y="1177"/>
                  </a:cubicBezTo>
                  <a:cubicBezTo>
                    <a:pt x="1599" y="914"/>
                    <a:pt x="1599" y="466"/>
                    <a:pt x="1244" y="203"/>
                  </a:cubicBezTo>
                  <a:cubicBezTo>
                    <a:pt x="1109" y="68"/>
                    <a:pt x="931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1"/>
            <p:cNvSpPr/>
            <p:nvPr/>
          </p:nvSpPr>
          <p:spPr>
            <a:xfrm>
              <a:off x="5060250" y="5120325"/>
              <a:ext cx="40025" cy="36425"/>
            </a:xfrm>
            <a:custGeom>
              <a:avLst/>
              <a:gdLst/>
              <a:ahLst/>
              <a:cxnLst/>
              <a:rect l="l" t="t" r="r" b="b"/>
              <a:pathLst>
                <a:path w="1601" h="1457" extrusionOk="0">
                  <a:moveTo>
                    <a:pt x="846" y="1"/>
                  </a:moveTo>
                  <a:cubicBezTo>
                    <a:pt x="801" y="1"/>
                    <a:pt x="756" y="6"/>
                    <a:pt x="712" y="17"/>
                  </a:cubicBezTo>
                  <a:cubicBezTo>
                    <a:pt x="264" y="109"/>
                    <a:pt x="1" y="465"/>
                    <a:pt x="86" y="820"/>
                  </a:cubicBezTo>
                  <a:cubicBezTo>
                    <a:pt x="166" y="1202"/>
                    <a:pt x="445" y="1456"/>
                    <a:pt x="749" y="1456"/>
                  </a:cubicBezTo>
                  <a:cubicBezTo>
                    <a:pt x="795" y="1456"/>
                    <a:pt x="842" y="1451"/>
                    <a:pt x="889" y="1438"/>
                  </a:cubicBezTo>
                  <a:cubicBezTo>
                    <a:pt x="1330" y="1353"/>
                    <a:pt x="1600" y="998"/>
                    <a:pt x="1508" y="642"/>
                  </a:cubicBezTo>
                  <a:cubicBezTo>
                    <a:pt x="1433" y="251"/>
                    <a:pt x="1152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1"/>
            <p:cNvSpPr/>
            <p:nvPr/>
          </p:nvSpPr>
          <p:spPr>
            <a:xfrm>
              <a:off x="5004625" y="5192425"/>
              <a:ext cx="40025" cy="37200"/>
            </a:xfrm>
            <a:custGeom>
              <a:avLst/>
              <a:gdLst/>
              <a:ahLst/>
              <a:cxnLst/>
              <a:rect l="l" t="t" r="r" b="b"/>
              <a:pathLst>
                <a:path w="1601" h="1488" extrusionOk="0">
                  <a:moveTo>
                    <a:pt x="717" y="0"/>
                  </a:moveTo>
                  <a:cubicBezTo>
                    <a:pt x="492" y="0"/>
                    <a:pt x="286" y="116"/>
                    <a:pt x="179" y="331"/>
                  </a:cubicBezTo>
                  <a:cubicBezTo>
                    <a:pt x="1" y="687"/>
                    <a:pt x="93" y="1135"/>
                    <a:pt x="449" y="1398"/>
                  </a:cubicBezTo>
                  <a:cubicBezTo>
                    <a:pt x="568" y="1458"/>
                    <a:pt x="697" y="1488"/>
                    <a:pt x="823" y="1488"/>
                  </a:cubicBezTo>
                  <a:cubicBezTo>
                    <a:pt x="1071" y="1488"/>
                    <a:pt x="1305" y="1371"/>
                    <a:pt x="1423" y="1135"/>
                  </a:cubicBezTo>
                  <a:cubicBezTo>
                    <a:pt x="1600" y="779"/>
                    <a:pt x="1515" y="331"/>
                    <a:pt x="1160" y="154"/>
                  </a:cubicBezTo>
                  <a:cubicBezTo>
                    <a:pt x="1019" y="50"/>
                    <a:pt x="864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1"/>
            <p:cNvSpPr/>
            <p:nvPr/>
          </p:nvSpPr>
          <p:spPr>
            <a:xfrm>
              <a:off x="4915775" y="5212625"/>
              <a:ext cx="40025" cy="36250"/>
            </a:xfrm>
            <a:custGeom>
              <a:avLst/>
              <a:gdLst/>
              <a:ahLst/>
              <a:cxnLst/>
              <a:rect l="l" t="t" r="r" b="b"/>
              <a:pathLst>
                <a:path w="1601" h="1450" extrusionOk="0">
                  <a:moveTo>
                    <a:pt x="774" y="0"/>
                  </a:moveTo>
                  <a:cubicBezTo>
                    <a:pt x="693" y="0"/>
                    <a:pt x="611" y="18"/>
                    <a:pt x="534" y="57"/>
                  </a:cubicBezTo>
                  <a:cubicBezTo>
                    <a:pt x="178" y="149"/>
                    <a:pt x="1" y="590"/>
                    <a:pt x="93" y="945"/>
                  </a:cubicBezTo>
                  <a:cubicBezTo>
                    <a:pt x="232" y="1223"/>
                    <a:pt x="480" y="1449"/>
                    <a:pt x="751" y="1449"/>
                  </a:cubicBezTo>
                  <a:cubicBezTo>
                    <a:pt x="827" y="1449"/>
                    <a:pt x="904" y="1432"/>
                    <a:pt x="982" y="1393"/>
                  </a:cubicBezTo>
                  <a:cubicBezTo>
                    <a:pt x="1422" y="1301"/>
                    <a:pt x="1600" y="860"/>
                    <a:pt x="1422" y="504"/>
                  </a:cubicBezTo>
                  <a:cubicBezTo>
                    <a:pt x="1356" y="226"/>
                    <a:pt x="1067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1"/>
            <p:cNvSpPr/>
            <p:nvPr/>
          </p:nvSpPr>
          <p:spPr>
            <a:xfrm>
              <a:off x="4833675" y="5170200"/>
              <a:ext cx="40000" cy="36675"/>
            </a:xfrm>
            <a:custGeom>
              <a:avLst/>
              <a:gdLst/>
              <a:ahLst/>
              <a:cxnLst/>
              <a:rect l="l" t="t" r="r" b="b"/>
              <a:pathLst>
                <a:path w="1600" h="1467" extrusionOk="0">
                  <a:moveTo>
                    <a:pt x="780" y="1"/>
                  </a:moveTo>
                  <a:cubicBezTo>
                    <a:pt x="504" y="1"/>
                    <a:pt x="242" y="183"/>
                    <a:pt x="178" y="510"/>
                  </a:cubicBezTo>
                  <a:cubicBezTo>
                    <a:pt x="1" y="865"/>
                    <a:pt x="178" y="1313"/>
                    <a:pt x="534" y="1398"/>
                  </a:cubicBezTo>
                  <a:cubicBezTo>
                    <a:pt x="648" y="1444"/>
                    <a:pt x="756" y="1466"/>
                    <a:pt x="857" y="1466"/>
                  </a:cubicBezTo>
                  <a:cubicBezTo>
                    <a:pt x="1146" y="1466"/>
                    <a:pt x="1376" y="1284"/>
                    <a:pt x="1508" y="957"/>
                  </a:cubicBezTo>
                  <a:cubicBezTo>
                    <a:pt x="1600" y="602"/>
                    <a:pt x="1422" y="247"/>
                    <a:pt x="1067" y="69"/>
                  </a:cubicBezTo>
                  <a:cubicBezTo>
                    <a:pt x="975" y="23"/>
                    <a:pt x="877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1"/>
            <p:cNvSpPr/>
            <p:nvPr/>
          </p:nvSpPr>
          <p:spPr>
            <a:xfrm>
              <a:off x="4798125" y="5085750"/>
              <a:ext cx="42150" cy="36800"/>
            </a:xfrm>
            <a:custGeom>
              <a:avLst/>
              <a:gdLst/>
              <a:ahLst/>
              <a:cxnLst/>
              <a:rect l="l" t="t" r="r" b="b"/>
              <a:pathLst>
                <a:path w="1686" h="1472" extrusionOk="0">
                  <a:moveTo>
                    <a:pt x="742" y="1"/>
                  </a:moveTo>
                  <a:cubicBezTo>
                    <a:pt x="639" y="1"/>
                    <a:pt x="537" y="23"/>
                    <a:pt x="442" y="70"/>
                  </a:cubicBezTo>
                  <a:cubicBezTo>
                    <a:pt x="179" y="333"/>
                    <a:pt x="1" y="781"/>
                    <a:pt x="179" y="1137"/>
                  </a:cubicBezTo>
                  <a:cubicBezTo>
                    <a:pt x="368" y="1326"/>
                    <a:pt x="605" y="1471"/>
                    <a:pt x="856" y="1471"/>
                  </a:cubicBezTo>
                  <a:cubicBezTo>
                    <a:pt x="954" y="1471"/>
                    <a:pt x="1053" y="1449"/>
                    <a:pt x="1152" y="1400"/>
                  </a:cubicBezTo>
                  <a:cubicBezTo>
                    <a:pt x="1508" y="1137"/>
                    <a:pt x="1686" y="781"/>
                    <a:pt x="1508" y="426"/>
                  </a:cubicBezTo>
                  <a:cubicBezTo>
                    <a:pt x="1315" y="166"/>
                    <a:pt x="1024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1"/>
            <p:cNvSpPr/>
            <p:nvPr/>
          </p:nvSpPr>
          <p:spPr>
            <a:xfrm>
              <a:off x="4826925" y="4998650"/>
              <a:ext cx="40000" cy="35550"/>
            </a:xfrm>
            <a:custGeom>
              <a:avLst/>
              <a:gdLst/>
              <a:ahLst/>
              <a:cxnLst/>
              <a:rect l="l" t="t" r="r" b="b"/>
              <a:pathLst>
                <a:path w="1600" h="1422" extrusionOk="0">
                  <a:moveTo>
                    <a:pt x="889" y="0"/>
                  </a:moveTo>
                  <a:cubicBezTo>
                    <a:pt x="534" y="0"/>
                    <a:pt x="178" y="263"/>
                    <a:pt x="93" y="619"/>
                  </a:cubicBezTo>
                  <a:cubicBezTo>
                    <a:pt x="0" y="889"/>
                    <a:pt x="93" y="1152"/>
                    <a:pt x="356" y="1329"/>
                  </a:cubicBezTo>
                  <a:cubicBezTo>
                    <a:pt x="448" y="1422"/>
                    <a:pt x="534" y="1422"/>
                    <a:pt x="626" y="1422"/>
                  </a:cubicBezTo>
                  <a:lnTo>
                    <a:pt x="889" y="1422"/>
                  </a:lnTo>
                  <a:cubicBezTo>
                    <a:pt x="981" y="1422"/>
                    <a:pt x="1159" y="1329"/>
                    <a:pt x="1244" y="1244"/>
                  </a:cubicBezTo>
                  <a:cubicBezTo>
                    <a:pt x="1337" y="1152"/>
                    <a:pt x="1422" y="1066"/>
                    <a:pt x="1515" y="889"/>
                  </a:cubicBezTo>
                  <a:cubicBezTo>
                    <a:pt x="1600" y="441"/>
                    <a:pt x="1337" y="85"/>
                    <a:pt x="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1"/>
            <p:cNvSpPr/>
            <p:nvPr/>
          </p:nvSpPr>
          <p:spPr>
            <a:xfrm>
              <a:off x="4902450" y="4949625"/>
              <a:ext cx="42325" cy="36550"/>
            </a:xfrm>
            <a:custGeom>
              <a:avLst/>
              <a:gdLst/>
              <a:ahLst/>
              <a:cxnLst/>
              <a:rect l="l" t="t" r="r" b="b"/>
              <a:pathLst>
                <a:path w="1693" h="1462" extrusionOk="0">
                  <a:moveTo>
                    <a:pt x="843" y="0"/>
                  </a:moveTo>
                  <a:cubicBezTo>
                    <a:pt x="734" y="0"/>
                    <a:pt x="629" y="29"/>
                    <a:pt x="534" y="92"/>
                  </a:cubicBezTo>
                  <a:cubicBezTo>
                    <a:pt x="448" y="92"/>
                    <a:pt x="448" y="92"/>
                    <a:pt x="356" y="184"/>
                  </a:cubicBezTo>
                  <a:cubicBezTo>
                    <a:pt x="93" y="447"/>
                    <a:pt x="1" y="895"/>
                    <a:pt x="271" y="1158"/>
                  </a:cubicBezTo>
                  <a:cubicBezTo>
                    <a:pt x="356" y="1250"/>
                    <a:pt x="448" y="1336"/>
                    <a:pt x="626" y="1428"/>
                  </a:cubicBezTo>
                  <a:cubicBezTo>
                    <a:pt x="673" y="1451"/>
                    <a:pt x="727" y="1461"/>
                    <a:pt x="785" y="1461"/>
                  </a:cubicBezTo>
                  <a:cubicBezTo>
                    <a:pt x="944" y="1461"/>
                    <a:pt x="1139" y="1381"/>
                    <a:pt x="1337" y="1250"/>
                  </a:cubicBezTo>
                  <a:cubicBezTo>
                    <a:pt x="1600" y="1073"/>
                    <a:pt x="1692" y="539"/>
                    <a:pt x="1422" y="269"/>
                  </a:cubicBezTo>
                  <a:cubicBezTo>
                    <a:pt x="1252" y="99"/>
                    <a:pt x="1042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1"/>
            <p:cNvSpPr/>
            <p:nvPr/>
          </p:nvSpPr>
          <p:spPr>
            <a:xfrm>
              <a:off x="5038050" y="4381100"/>
              <a:ext cx="75550" cy="24375"/>
            </a:xfrm>
            <a:custGeom>
              <a:avLst/>
              <a:gdLst/>
              <a:ahLst/>
              <a:cxnLst/>
              <a:rect l="l" t="t" r="r" b="b"/>
              <a:pathLst>
                <a:path w="3022" h="975" extrusionOk="0">
                  <a:moveTo>
                    <a:pt x="1067" y="0"/>
                  </a:moveTo>
                  <a:cubicBezTo>
                    <a:pt x="533" y="0"/>
                    <a:pt x="86" y="356"/>
                    <a:pt x="0" y="889"/>
                  </a:cubicBezTo>
                  <a:lnTo>
                    <a:pt x="3021" y="974"/>
                  </a:lnTo>
                  <a:cubicBezTo>
                    <a:pt x="2929" y="441"/>
                    <a:pt x="2573" y="0"/>
                    <a:pt x="2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1"/>
            <p:cNvSpPr/>
            <p:nvPr/>
          </p:nvSpPr>
          <p:spPr>
            <a:xfrm>
              <a:off x="4735925" y="4663125"/>
              <a:ext cx="42150" cy="44450"/>
            </a:xfrm>
            <a:custGeom>
              <a:avLst/>
              <a:gdLst/>
              <a:ahLst/>
              <a:cxnLst/>
              <a:rect l="l" t="t" r="r" b="b"/>
              <a:pathLst>
                <a:path w="1686" h="1778" extrusionOk="0">
                  <a:moveTo>
                    <a:pt x="1686" y="0"/>
                  </a:moveTo>
                  <a:lnTo>
                    <a:pt x="1686" y="0"/>
                  </a:lnTo>
                  <a:cubicBezTo>
                    <a:pt x="975" y="271"/>
                    <a:pt x="442" y="981"/>
                    <a:pt x="1" y="1778"/>
                  </a:cubicBezTo>
                  <a:lnTo>
                    <a:pt x="1600" y="1692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1"/>
            <p:cNvSpPr/>
            <p:nvPr/>
          </p:nvSpPr>
          <p:spPr>
            <a:xfrm>
              <a:off x="5493350" y="4585475"/>
              <a:ext cx="542025" cy="186600"/>
            </a:xfrm>
            <a:custGeom>
              <a:avLst/>
              <a:gdLst/>
              <a:ahLst/>
              <a:cxnLst/>
              <a:rect l="l" t="t" r="r" b="b"/>
              <a:pathLst>
                <a:path w="21681" h="7464" extrusionOk="0">
                  <a:moveTo>
                    <a:pt x="10485" y="0"/>
                  </a:moveTo>
                  <a:cubicBezTo>
                    <a:pt x="9511" y="0"/>
                    <a:pt x="8708" y="85"/>
                    <a:pt x="7912" y="178"/>
                  </a:cubicBezTo>
                  <a:cubicBezTo>
                    <a:pt x="4443" y="796"/>
                    <a:pt x="2225" y="2843"/>
                    <a:pt x="0" y="5864"/>
                  </a:cubicBezTo>
                  <a:lnTo>
                    <a:pt x="3114" y="5864"/>
                  </a:lnTo>
                  <a:cubicBezTo>
                    <a:pt x="3199" y="5772"/>
                    <a:pt x="3377" y="5687"/>
                    <a:pt x="3554" y="5509"/>
                  </a:cubicBezTo>
                  <a:cubicBezTo>
                    <a:pt x="4713" y="4798"/>
                    <a:pt x="6312" y="4265"/>
                    <a:pt x="8175" y="4087"/>
                  </a:cubicBezTo>
                  <a:cubicBezTo>
                    <a:pt x="8886" y="3995"/>
                    <a:pt x="9596" y="3995"/>
                    <a:pt x="10400" y="3995"/>
                  </a:cubicBezTo>
                  <a:cubicBezTo>
                    <a:pt x="10933" y="4087"/>
                    <a:pt x="11373" y="4087"/>
                    <a:pt x="11907" y="4173"/>
                  </a:cubicBezTo>
                  <a:cubicBezTo>
                    <a:pt x="12888" y="4350"/>
                    <a:pt x="13861" y="4621"/>
                    <a:pt x="14750" y="5061"/>
                  </a:cubicBezTo>
                  <a:cubicBezTo>
                    <a:pt x="15198" y="5331"/>
                    <a:pt x="15639" y="5509"/>
                    <a:pt x="15994" y="5772"/>
                  </a:cubicBezTo>
                  <a:cubicBezTo>
                    <a:pt x="16442" y="6042"/>
                    <a:pt x="16797" y="6398"/>
                    <a:pt x="17238" y="6753"/>
                  </a:cubicBezTo>
                  <a:cubicBezTo>
                    <a:pt x="17508" y="6931"/>
                    <a:pt x="17686" y="7194"/>
                    <a:pt x="17949" y="7464"/>
                  </a:cubicBezTo>
                  <a:lnTo>
                    <a:pt x="18219" y="7371"/>
                  </a:lnTo>
                  <a:lnTo>
                    <a:pt x="21681" y="5509"/>
                  </a:lnTo>
                  <a:cubicBezTo>
                    <a:pt x="20081" y="3554"/>
                    <a:pt x="18041" y="2040"/>
                    <a:pt x="15639" y="1066"/>
                  </a:cubicBezTo>
                  <a:cubicBezTo>
                    <a:pt x="15020" y="796"/>
                    <a:pt x="14309" y="533"/>
                    <a:pt x="13598" y="355"/>
                  </a:cubicBezTo>
                  <a:cubicBezTo>
                    <a:pt x="12617" y="178"/>
                    <a:pt x="11551" y="0"/>
                    <a:pt x="10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1"/>
            <p:cNvSpPr/>
            <p:nvPr/>
          </p:nvSpPr>
          <p:spPr>
            <a:xfrm>
              <a:off x="5273500" y="4656550"/>
              <a:ext cx="235500" cy="215400"/>
            </a:xfrm>
            <a:custGeom>
              <a:avLst/>
              <a:gdLst/>
              <a:ahLst/>
              <a:cxnLst/>
              <a:rect l="l" t="t" r="r" b="b"/>
              <a:pathLst>
                <a:path w="9420" h="8616" extrusionOk="0">
                  <a:moveTo>
                    <a:pt x="1863" y="0"/>
                  </a:moveTo>
                  <a:lnTo>
                    <a:pt x="1" y="8531"/>
                  </a:lnTo>
                  <a:lnTo>
                    <a:pt x="3911" y="8616"/>
                  </a:lnTo>
                  <a:lnTo>
                    <a:pt x="5332" y="5950"/>
                  </a:lnTo>
                  <a:cubicBezTo>
                    <a:pt x="6043" y="4621"/>
                    <a:pt x="6839" y="3462"/>
                    <a:pt x="7728" y="2311"/>
                  </a:cubicBezTo>
                  <a:lnTo>
                    <a:pt x="9420" y="86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999;p35">
            <a:extLst>
              <a:ext uri="{FF2B5EF4-FFF2-40B4-BE49-F238E27FC236}">
                <a16:creationId xmlns:a16="http://schemas.microsoft.com/office/drawing/2014/main" id="{FA9F4D17-951E-B7F2-0969-DE3263AA1626}"/>
              </a:ext>
            </a:extLst>
          </p:cNvPr>
          <p:cNvGrpSpPr/>
          <p:nvPr/>
        </p:nvGrpSpPr>
        <p:grpSpPr>
          <a:xfrm>
            <a:off x="413121" y="555626"/>
            <a:ext cx="351189" cy="351498"/>
            <a:chOff x="1760450" y="1337450"/>
            <a:chExt cx="424500" cy="424925"/>
          </a:xfrm>
        </p:grpSpPr>
        <p:sp>
          <p:nvSpPr>
            <p:cNvPr id="3" name="Google Shape;7000;p35">
              <a:extLst>
                <a:ext uri="{FF2B5EF4-FFF2-40B4-BE49-F238E27FC236}">
                  <a16:creationId xmlns:a16="http://schemas.microsoft.com/office/drawing/2014/main" id="{1D6B6778-9A68-9BEE-4315-8685A280BF96}"/>
                </a:ext>
              </a:extLst>
            </p:cNvPr>
            <p:cNvSpPr/>
            <p:nvPr/>
          </p:nvSpPr>
          <p:spPr>
            <a:xfrm>
              <a:off x="1939775" y="1394900"/>
              <a:ext cx="65975" cy="105100"/>
            </a:xfrm>
            <a:custGeom>
              <a:avLst/>
              <a:gdLst/>
              <a:ahLst/>
              <a:cxnLst/>
              <a:rect l="l" t="t" r="r" b="b"/>
              <a:pathLst>
                <a:path w="2639" h="4204" extrusionOk="0">
                  <a:moveTo>
                    <a:pt x="1319" y="1"/>
                  </a:moveTo>
                  <a:cubicBezTo>
                    <a:pt x="1190" y="1"/>
                    <a:pt x="1060" y="43"/>
                    <a:pt x="973" y="128"/>
                  </a:cubicBezTo>
                  <a:lnTo>
                    <a:pt x="688" y="417"/>
                  </a:lnTo>
                  <a:cubicBezTo>
                    <a:pt x="229" y="876"/>
                    <a:pt x="0" y="1450"/>
                    <a:pt x="0" y="2079"/>
                  </a:cubicBezTo>
                  <a:cubicBezTo>
                    <a:pt x="0" y="2712"/>
                    <a:pt x="229" y="3341"/>
                    <a:pt x="688" y="3799"/>
                  </a:cubicBezTo>
                  <a:lnTo>
                    <a:pt x="973" y="4029"/>
                  </a:lnTo>
                  <a:cubicBezTo>
                    <a:pt x="1088" y="4144"/>
                    <a:pt x="1202" y="4203"/>
                    <a:pt x="1317" y="4203"/>
                  </a:cubicBezTo>
                  <a:cubicBezTo>
                    <a:pt x="1432" y="4203"/>
                    <a:pt x="1606" y="4144"/>
                    <a:pt x="1661" y="4029"/>
                  </a:cubicBezTo>
                  <a:lnTo>
                    <a:pt x="1950" y="3799"/>
                  </a:lnTo>
                  <a:cubicBezTo>
                    <a:pt x="2409" y="3341"/>
                    <a:pt x="2639" y="2712"/>
                    <a:pt x="2639" y="2079"/>
                  </a:cubicBezTo>
                  <a:cubicBezTo>
                    <a:pt x="2639" y="1450"/>
                    <a:pt x="2409" y="876"/>
                    <a:pt x="1950" y="417"/>
                  </a:cubicBezTo>
                  <a:lnTo>
                    <a:pt x="1661" y="128"/>
                  </a:lnTo>
                  <a:cubicBezTo>
                    <a:pt x="1576" y="43"/>
                    <a:pt x="1448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01;p35">
              <a:extLst>
                <a:ext uri="{FF2B5EF4-FFF2-40B4-BE49-F238E27FC236}">
                  <a16:creationId xmlns:a16="http://schemas.microsoft.com/office/drawing/2014/main" id="{46E0E473-EE87-9A01-D1BE-8FECAB42CEC0}"/>
                </a:ext>
              </a:extLst>
            </p:cNvPr>
            <p:cNvSpPr/>
            <p:nvPr/>
          </p:nvSpPr>
          <p:spPr>
            <a:xfrm>
              <a:off x="1906725" y="150995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1"/>
                  </a:moveTo>
                  <a:cubicBezTo>
                    <a:pt x="230" y="1"/>
                    <a:pt x="0" y="230"/>
                    <a:pt x="0" y="519"/>
                  </a:cubicBezTo>
                  <a:lnTo>
                    <a:pt x="0" y="1033"/>
                  </a:lnTo>
                  <a:cubicBezTo>
                    <a:pt x="0" y="2469"/>
                    <a:pt x="1207" y="3672"/>
                    <a:pt x="2639" y="3672"/>
                  </a:cubicBezTo>
                  <a:cubicBezTo>
                    <a:pt x="4075" y="3672"/>
                    <a:pt x="5278" y="2469"/>
                    <a:pt x="5278" y="1033"/>
                  </a:cubicBezTo>
                  <a:lnTo>
                    <a:pt x="5278" y="519"/>
                  </a:lnTo>
                  <a:cubicBezTo>
                    <a:pt x="5278" y="230"/>
                    <a:pt x="5048" y="1"/>
                    <a:pt x="4764" y="1"/>
                  </a:cubicBezTo>
                  <a:cubicBezTo>
                    <a:pt x="4075" y="1"/>
                    <a:pt x="3387" y="290"/>
                    <a:pt x="2928" y="749"/>
                  </a:cubicBezTo>
                  <a:cubicBezTo>
                    <a:pt x="2813" y="863"/>
                    <a:pt x="2754" y="978"/>
                    <a:pt x="2639" y="1093"/>
                  </a:cubicBezTo>
                  <a:cubicBezTo>
                    <a:pt x="2584" y="978"/>
                    <a:pt x="2469" y="863"/>
                    <a:pt x="2355" y="749"/>
                  </a:cubicBezTo>
                  <a:cubicBezTo>
                    <a:pt x="1896" y="290"/>
                    <a:pt x="120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02;p35">
              <a:extLst>
                <a:ext uri="{FF2B5EF4-FFF2-40B4-BE49-F238E27FC236}">
                  <a16:creationId xmlns:a16="http://schemas.microsoft.com/office/drawing/2014/main" id="{75F3196D-3306-1987-E079-C8630F8F376B}"/>
                </a:ext>
              </a:extLst>
            </p:cNvPr>
            <p:cNvSpPr/>
            <p:nvPr/>
          </p:nvSpPr>
          <p:spPr>
            <a:xfrm>
              <a:off x="1906725" y="1617575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0"/>
                  </a:moveTo>
                  <a:cubicBezTo>
                    <a:pt x="230" y="0"/>
                    <a:pt x="0" y="229"/>
                    <a:pt x="0" y="514"/>
                  </a:cubicBezTo>
                  <a:lnTo>
                    <a:pt x="0" y="1033"/>
                  </a:lnTo>
                  <a:cubicBezTo>
                    <a:pt x="0" y="2464"/>
                    <a:pt x="1207" y="3671"/>
                    <a:pt x="2639" y="3671"/>
                  </a:cubicBezTo>
                  <a:cubicBezTo>
                    <a:pt x="4075" y="3671"/>
                    <a:pt x="5278" y="2464"/>
                    <a:pt x="5278" y="1033"/>
                  </a:cubicBezTo>
                  <a:lnTo>
                    <a:pt x="5278" y="514"/>
                  </a:lnTo>
                  <a:cubicBezTo>
                    <a:pt x="5278" y="229"/>
                    <a:pt x="5048" y="0"/>
                    <a:pt x="4764" y="0"/>
                  </a:cubicBezTo>
                  <a:cubicBezTo>
                    <a:pt x="4075" y="0"/>
                    <a:pt x="3387" y="285"/>
                    <a:pt x="2928" y="743"/>
                  </a:cubicBezTo>
                  <a:cubicBezTo>
                    <a:pt x="2813" y="858"/>
                    <a:pt x="2754" y="973"/>
                    <a:pt x="2639" y="1088"/>
                  </a:cubicBezTo>
                  <a:cubicBezTo>
                    <a:pt x="2584" y="973"/>
                    <a:pt x="2469" y="858"/>
                    <a:pt x="2355" y="743"/>
                  </a:cubicBezTo>
                  <a:cubicBezTo>
                    <a:pt x="1896" y="285"/>
                    <a:pt x="120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03;p35">
              <a:extLst>
                <a:ext uri="{FF2B5EF4-FFF2-40B4-BE49-F238E27FC236}">
                  <a16:creationId xmlns:a16="http://schemas.microsoft.com/office/drawing/2014/main" id="{3805CC5C-8C50-6CEB-4B68-F403779985B8}"/>
                </a:ext>
              </a:extLst>
            </p:cNvPr>
            <p:cNvSpPr/>
            <p:nvPr/>
          </p:nvSpPr>
          <p:spPr>
            <a:xfrm>
              <a:off x="1959850" y="1733675"/>
              <a:ext cx="25825" cy="28700"/>
            </a:xfrm>
            <a:custGeom>
              <a:avLst/>
              <a:gdLst/>
              <a:ahLst/>
              <a:cxnLst/>
              <a:rect l="l" t="t" r="r" b="b"/>
              <a:pathLst>
                <a:path w="1033" h="1148" extrusionOk="0">
                  <a:moveTo>
                    <a:pt x="0" y="0"/>
                  </a:moveTo>
                  <a:lnTo>
                    <a:pt x="0" y="633"/>
                  </a:lnTo>
                  <a:cubicBezTo>
                    <a:pt x="0" y="918"/>
                    <a:pt x="230" y="1147"/>
                    <a:pt x="514" y="1147"/>
                  </a:cubicBezTo>
                  <a:cubicBezTo>
                    <a:pt x="803" y="1147"/>
                    <a:pt x="1033" y="918"/>
                    <a:pt x="1033" y="633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04;p35">
              <a:extLst>
                <a:ext uri="{FF2B5EF4-FFF2-40B4-BE49-F238E27FC236}">
                  <a16:creationId xmlns:a16="http://schemas.microsoft.com/office/drawing/2014/main" id="{D6AF7DED-E8DF-7463-896B-11D1F555BB88}"/>
                </a:ext>
              </a:extLst>
            </p:cNvPr>
            <p:cNvSpPr/>
            <p:nvPr/>
          </p:nvSpPr>
          <p:spPr>
            <a:xfrm>
              <a:off x="2086050" y="1337450"/>
              <a:ext cx="67350" cy="105175"/>
            </a:xfrm>
            <a:custGeom>
              <a:avLst/>
              <a:gdLst/>
              <a:ahLst/>
              <a:cxnLst/>
              <a:rect l="l" t="t" r="r" b="b"/>
              <a:pathLst>
                <a:path w="2694" h="4207" extrusionOk="0">
                  <a:moveTo>
                    <a:pt x="1347" y="1"/>
                  </a:moveTo>
                  <a:cubicBezTo>
                    <a:pt x="1217" y="1"/>
                    <a:pt x="1088" y="45"/>
                    <a:pt x="973" y="132"/>
                  </a:cubicBezTo>
                  <a:lnTo>
                    <a:pt x="688" y="421"/>
                  </a:lnTo>
                  <a:cubicBezTo>
                    <a:pt x="285" y="880"/>
                    <a:pt x="0" y="1453"/>
                    <a:pt x="0" y="2082"/>
                  </a:cubicBezTo>
                  <a:cubicBezTo>
                    <a:pt x="0" y="2715"/>
                    <a:pt x="285" y="3344"/>
                    <a:pt x="688" y="3748"/>
                  </a:cubicBezTo>
                  <a:lnTo>
                    <a:pt x="973" y="4032"/>
                  </a:lnTo>
                  <a:cubicBezTo>
                    <a:pt x="1088" y="4147"/>
                    <a:pt x="1202" y="4207"/>
                    <a:pt x="1317" y="4207"/>
                  </a:cubicBezTo>
                  <a:cubicBezTo>
                    <a:pt x="1491" y="4207"/>
                    <a:pt x="1606" y="4147"/>
                    <a:pt x="1721" y="4032"/>
                  </a:cubicBezTo>
                  <a:lnTo>
                    <a:pt x="1950" y="3748"/>
                  </a:lnTo>
                  <a:cubicBezTo>
                    <a:pt x="2409" y="3344"/>
                    <a:pt x="2694" y="2715"/>
                    <a:pt x="2694" y="2082"/>
                  </a:cubicBezTo>
                  <a:cubicBezTo>
                    <a:pt x="2694" y="1453"/>
                    <a:pt x="2409" y="880"/>
                    <a:pt x="1950" y="421"/>
                  </a:cubicBezTo>
                  <a:lnTo>
                    <a:pt x="1721" y="132"/>
                  </a:lnTo>
                  <a:cubicBezTo>
                    <a:pt x="1606" y="45"/>
                    <a:pt x="1477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05;p35">
              <a:extLst>
                <a:ext uri="{FF2B5EF4-FFF2-40B4-BE49-F238E27FC236}">
                  <a16:creationId xmlns:a16="http://schemas.microsoft.com/office/drawing/2014/main" id="{0E05A2DF-D61E-10F8-C28A-E7E5B28C9318}"/>
                </a:ext>
              </a:extLst>
            </p:cNvPr>
            <p:cNvSpPr/>
            <p:nvPr/>
          </p:nvSpPr>
          <p:spPr>
            <a:xfrm>
              <a:off x="2054500" y="1452600"/>
              <a:ext cx="130450" cy="91800"/>
            </a:xfrm>
            <a:custGeom>
              <a:avLst/>
              <a:gdLst/>
              <a:ahLst/>
              <a:cxnLst/>
              <a:rect l="l" t="t" r="r" b="b"/>
              <a:pathLst>
                <a:path w="5218" h="3672" extrusionOk="0">
                  <a:moveTo>
                    <a:pt x="459" y="0"/>
                  </a:moveTo>
                  <a:cubicBezTo>
                    <a:pt x="170" y="0"/>
                    <a:pt x="0" y="229"/>
                    <a:pt x="0" y="459"/>
                  </a:cubicBezTo>
                  <a:lnTo>
                    <a:pt x="0" y="1033"/>
                  </a:lnTo>
                  <a:cubicBezTo>
                    <a:pt x="0" y="2469"/>
                    <a:pt x="1147" y="3671"/>
                    <a:pt x="2579" y="3671"/>
                  </a:cubicBezTo>
                  <a:cubicBezTo>
                    <a:pt x="4071" y="3671"/>
                    <a:pt x="5218" y="2469"/>
                    <a:pt x="5218" y="1033"/>
                  </a:cubicBezTo>
                  <a:lnTo>
                    <a:pt x="5218" y="459"/>
                  </a:lnTo>
                  <a:cubicBezTo>
                    <a:pt x="5218" y="229"/>
                    <a:pt x="4988" y="0"/>
                    <a:pt x="4759" y="0"/>
                  </a:cubicBezTo>
                  <a:cubicBezTo>
                    <a:pt x="4071" y="0"/>
                    <a:pt x="3382" y="289"/>
                    <a:pt x="2868" y="748"/>
                  </a:cubicBezTo>
                  <a:cubicBezTo>
                    <a:pt x="2753" y="863"/>
                    <a:pt x="2694" y="977"/>
                    <a:pt x="2579" y="1092"/>
                  </a:cubicBezTo>
                  <a:cubicBezTo>
                    <a:pt x="2524" y="977"/>
                    <a:pt x="2409" y="863"/>
                    <a:pt x="2350" y="748"/>
                  </a:cubicBezTo>
                  <a:cubicBezTo>
                    <a:pt x="1836" y="289"/>
                    <a:pt x="1147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06;p35">
              <a:extLst>
                <a:ext uri="{FF2B5EF4-FFF2-40B4-BE49-F238E27FC236}">
                  <a16:creationId xmlns:a16="http://schemas.microsoft.com/office/drawing/2014/main" id="{02CAC046-56CF-E52D-BCD6-3429A243C913}"/>
                </a:ext>
              </a:extLst>
            </p:cNvPr>
            <p:cNvSpPr/>
            <p:nvPr/>
          </p:nvSpPr>
          <p:spPr>
            <a:xfrm>
              <a:off x="2054500" y="1560200"/>
              <a:ext cx="130450" cy="91800"/>
            </a:xfrm>
            <a:custGeom>
              <a:avLst/>
              <a:gdLst/>
              <a:ahLst/>
              <a:cxnLst/>
              <a:rect l="l" t="t" r="r" b="b"/>
              <a:pathLst>
                <a:path w="5218" h="3672" extrusionOk="0">
                  <a:moveTo>
                    <a:pt x="459" y="1"/>
                  </a:moveTo>
                  <a:cubicBezTo>
                    <a:pt x="170" y="1"/>
                    <a:pt x="0" y="230"/>
                    <a:pt x="0" y="514"/>
                  </a:cubicBezTo>
                  <a:lnTo>
                    <a:pt x="0" y="1033"/>
                  </a:lnTo>
                  <a:cubicBezTo>
                    <a:pt x="0" y="2465"/>
                    <a:pt x="1147" y="3672"/>
                    <a:pt x="2579" y="3672"/>
                  </a:cubicBezTo>
                  <a:cubicBezTo>
                    <a:pt x="4071" y="3672"/>
                    <a:pt x="5218" y="2465"/>
                    <a:pt x="5218" y="1033"/>
                  </a:cubicBezTo>
                  <a:lnTo>
                    <a:pt x="5218" y="514"/>
                  </a:lnTo>
                  <a:cubicBezTo>
                    <a:pt x="5218" y="230"/>
                    <a:pt x="4988" y="1"/>
                    <a:pt x="4759" y="1"/>
                  </a:cubicBezTo>
                  <a:cubicBezTo>
                    <a:pt x="4071" y="1"/>
                    <a:pt x="3382" y="285"/>
                    <a:pt x="2868" y="744"/>
                  </a:cubicBezTo>
                  <a:cubicBezTo>
                    <a:pt x="2753" y="859"/>
                    <a:pt x="2694" y="973"/>
                    <a:pt x="2579" y="1088"/>
                  </a:cubicBezTo>
                  <a:cubicBezTo>
                    <a:pt x="2524" y="973"/>
                    <a:pt x="2409" y="859"/>
                    <a:pt x="2350" y="744"/>
                  </a:cubicBezTo>
                  <a:cubicBezTo>
                    <a:pt x="1836" y="285"/>
                    <a:pt x="1147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07;p35">
              <a:extLst>
                <a:ext uri="{FF2B5EF4-FFF2-40B4-BE49-F238E27FC236}">
                  <a16:creationId xmlns:a16="http://schemas.microsoft.com/office/drawing/2014/main" id="{E8BCF8EE-40C3-F67E-C199-45841BBEE99A}"/>
                </a:ext>
              </a:extLst>
            </p:cNvPr>
            <p:cNvSpPr/>
            <p:nvPr/>
          </p:nvSpPr>
          <p:spPr>
            <a:xfrm>
              <a:off x="2107500" y="1674925"/>
              <a:ext cx="24450" cy="30075"/>
            </a:xfrm>
            <a:custGeom>
              <a:avLst/>
              <a:gdLst/>
              <a:ahLst/>
              <a:cxnLst/>
              <a:rect l="l" t="t" r="r" b="b"/>
              <a:pathLst>
                <a:path w="978" h="1203" extrusionOk="0">
                  <a:moveTo>
                    <a:pt x="0" y="1"/>
                  </a:moveTo>
                  <a:lnTo>
                    <a:pt x="0" y="689"/>
                  </a:lnTo>
                  <a:cubicBezTo>
                    <a:pt x="0" y="973"/>
                    <a:pt x="230" y="1203"/>
                    <a:pt x="459" y="1203"/>
                  </a:cubicBezTo>
                  <a:cubicBezTo>
                    <a:pt x="748" y="1203"/>
                    <a:pt x="978" y="973"/>
                    <a:pt x="978" y="689"/>
                  </a:cubicBezTo>
                  <a:lnTo>
                    <a:pt x="978" y="1"/>
                  </a:lnTo>
                  <a:cubicBezTo>
                    <a:pt x="803" y="56"/>
                    <a:pt x="633" y="56"/>
                    <a:pt x="459" y="56"/>
                  </a:cubicBezTo>
                  <a:cubicBezTo>
                    <a:pt x="289" y="56"/>
                    <a:pt x="175" y="5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08;p35">
              <a:extLst>
                <a:ext uri="{FF2B5EF4-FFF2-40B4-BE49-F238E27FC236}">
                  <a16:creationId xmlns:a16="http://schemas.microsoft.com/office/drawing/2014/main" id="{AE80237C-BC6E-5727-31C9-9BD5536BBA9F}"/>
                </a:ext>
              </a:extLst>
            </p:cNvPr>
            <p:cNvSpPr/>
            <p:nvPr/>
          </p:nvSpPr>
          <p:spPr>
            <a:xfrm>
              <a:off x="1793475" y="1337450"/>
              <a:ext cx="66000" cy="105175"/>
            </a:xfrm>
            <a:custGeom>
              <a:avLst/>
              <a:gdLst/>
              <a:ahLst/>
              <a:cxnLst/>
              <a:rect l="l" t="t" r="r" b="b"/>
              <a:pathLst>
                <a:path w="2640" h="4207" extrusionOk="0">
                  <a:moveTo>
                    <a:pt x="1297" y="1"/>
                  </a:moveTo>
                  <a:cubicBezTo>
                    <a:pt x="1176" y="1"/>
                    <a:pt x="1061" y="45"/>
                    <a:pt x="974" y="132"/>
                  </a:cubicBezTo>
                  <a:lnTo>
                    <a:pt x="689" y="421"/>
                  </a:lnTo>
                  <a:cubicBezTo>
                    <a:pt x="230" y="880"/>
                    <a:pt x="1" y="1453"/>
                    <a:pt x="1" y="2082"/>
                  </a:cubicBezTo>
                  <a:cubicBezTo>
                    <a:pt x="1" y="2715"/>
                    <a:pt x="230" y="3344"/>
                    <a:pt x="689" y="3748"/>
                  </a:cubicBezTo>
                  <a:lnTo>
                    <a:pt x="974" y="4032"/>
                  </a:lnTo>
                  <a:cubicBezTo>
                    <a:pt x="1034" y="4147"/>
                    <a:pt x="1203" y="4207"/>
                    <a:pt x="1318" y="4207"/>
                  </a:cubicBezTo>
                  <a:cubicBezTo>
                    <a:pt x="1433" y="4207"/>
                    <a:pt x="1548" y="4147"/>
                    <a:pt x="1662" y="4032"/>
                  </a:cubicBezTo>
                  <a:lnTo>
                    <a:pt x="1951" y="3748"/>
                  </a:lnTo>
                  <a:cubicBezTo>
                    <a:pt x="2410" y="3344"/>
                    <a:pt x="2640" y="2715"/>
                    <a:pt x="2640" y="2082"/>
                  </a:cubicBezTo>
                  <a:cubicBezTo>
                    <a:pt x="2640" y="1453"/>
                    <a:pt x="2410" y="880"/>
                    <a:pt x="1951" y="421"/>
                  </a:cubicBezTo>
                  <a:lnTo>
                    <a:pt x="1662" y="132"/>
                  </a:lnTo>
                  <a:cubicBezTo>
                    <a:pt x="1548" y="45"/>
                    <a:pt x="1419" y="1"/>
                    <a:pt x="1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9;p35">
              <a:extLst>
                <a:ext uri="{FF2B5EF4-FFF2-40B4-BE49-F238E27FC236}">
                  <a16:creationId xmlns:a16="http://schemas.microsoft.com/office/drawing/2014/main" id="{0D386873-C6D9-048D-E4DF-577EC1BBDFB9}"/>
                </a:ext>
              </a:extLst>
            </p:cNvPr>
            <p:cNvSpPr/>
            <p:nvPr/>
          </p:nvSpPr>
          <p:spPr>
            <a:xfrm>
              <a:off x="1760450" y="145260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0"/>
                  </a:moveTo>
                  <a:cubicBezTo>
                    <a:pt x="230" y="0"/>
                    <a:pt x="0" y="229"/>
                    <a:pt x="0" y="459"/>
                  </a:cubicBezTo>
                  <a:lnTo>
                    <a:pt x="0" y="1033"/>
                  </a:lnTo>
                  <a:cubicBezTo>
                    <a:pt x="0" y="2469"/>
                    <a:pt x="1148" y="3671"/>
                    <a:pt x="2639" y="3671"/>
                  </a:cubicBezTo>
                  <a:cubicBezTo>
                    <a:pt x="4075" y="3671"/>
                    <a:pt x="5278" y="2469"/>
                    <a:pt x="5278" y="1033"/>
                  </a:cubicBezTo>
                  <a:lnTo>
                    <a:pt x="5278" y="459"/>
                  </a:lnTo>
                  <a:cubicBezTo>
                    <a:pt x="5278" y="229"/>
                    <a:pt x="5048" y="0"/>
                    <a:pt x="4764" y="0"/>
                  </a:cubicBezTo>
                  <a:cubicBezTo>
                    <a:pt x="4075" y="0"/>
                    <a:pt x="3387" y="289"/>
                    <a:pt x="2869" y="748"/>
                  </a:cubicBezTo>
                  <a:cubicBezTo>
                    <a:pt x="2813" y="863"/>
                    <a:pt x="2699" y="977"/>
                    <a:pt x="2639" y="1092"/>
                  </a:cubicBezTo>
                  <a:cubicBezTo>
                    <a:pt x="2524" y="977"/>
                    <a:pt x="2469" y="863"/>
                    <a:pt x="2355" y="748"/>
                  </a:cubicBezTo>
                  <a:cubicBezTo>
                    <a:pt x="1836" y="289"/>
                    <a:pt x="120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10;p35">
              <a:extLst>
                <a:ext uri="{FF2B5EF4-FFF2-40B4-BE49-F238E27FC236}">
                  <a16:creationId xmlns:a16="http://schemas.microsoft.com/office/drawing/2014/main" id="{C9B9D7E2-0932-A2B3-EC29-198569C1E3BF}"/>
                </a:ext>
              </a:extLst>
            </p:cNvPr>
            <p:cNvSpPr/>
            <p:nvPr/>
          </p:nvSpPr>
          <p:spPr>
            <a:xfrm>
              <a:off x="1760450" y="1560200"/>
              <a:ext cx="131950" cy="91800"/>
            </a:xfrm>
            <a:custGeom>
              <a:avLst/>
              <a:gdLst/>
              <a:ahLst/>
              <a:cxnLst/>
              <a:rect l="l" t="t" r="r" b="b"/>
              <a:pathLst>
                <a:path w="5278" h="3672" extrusionOk="0">
                  <a:moveTo>
                    <a:pt x="519" y="1"/>
                  </a:moveTo>
                  <a:cubicBezTo>
                    <a:pt x="230" y="1"/>
                    <a:pt x="0" y="230"/>
                    <a:pt x="0" y="514"/>
                  </a:cubicBezTo>
                  <a:lnTo>
                    <a:pt x="0" y="1033"/>
                  </a:lnTo>
                  <a:cubicBezTo>
                    <a:pt x="0" y="2465"/>
                    <a:pt x="1148" y="3672"/>
                    <a:pt x="2639" y="3672"/>
                  </a:cubicBezTo>
                  <a:cubicBezTo>
                    <a:pt x="4075" y="3672"/>
                    <a:pt x="5278" y="2465"/>
                    <a:pt x="5278" y="1033"/>
                  </a:cubicBezTo>
                  <a:lnTo>
                    <a:pt x="5278" y="514"/>
                  </a:lnTo>
                  <a:cubicBezTo>
                    <a:pt x="5278" y="230"/>
                    <a:pt x="5048" y="1"/>
                    <a:pt x="4764" y="1"/>
                  </a:cubicBezTo>
                  <a:cubicBezTo>
                    <a:pt x="4075" y="1"/>
                    <a:pt x="3387" y="285"/>
                    <a:pt x="2869" y="744"/>
                  </a:cubicBezTo>
                  <a:cubicBezTo>
                    <a:pt x="2813" y="859"/>
                    <a:pt x="2699" y="973"/>
                    <a:pt x="2639" y="1088"/>
                  </a:cubicBezTo>
                  <a:cubicBezTo>
                    <a:pt x="2524" y="973"/>
                    <a:pt x="2469" y="859"/>
                    <a:pt x="2355" y="744"/>
                  </a:cubicBezTo>
                  <a:cubicBezTo>
                    <a:pt x="1836" y="285"/>
                    <a:pt x="120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11;p35">
              <a:extLst>
                <a:ext uri="{FF2B5EF4-FFF2-40B4-BE49-F238E27FC236}">
                  <a16:creationId xmlns:a16="http://schemas.microsoft.com/office/drawing/2014/main" id="{BAC82269-D0F4-1CF9-1BE9-5468ACAE1A9C}"/>
                </a:ext>
              </a:extLst>
            </p:cNvPr>
            <p:cNvSpPr/>
            <p:nvPr/>
          </p:nvSpPr>
          <p:spPr>
            <a:xfrm>
              <a:off x="1813575" y="1674925"/>
              <a:ext cx="24325" cy="30075"/>
            </a:xfrm>
            <a:custGeom>
              <a:avLst/>
              <a:gdLst/>
              <a:ahLst/>
              <a:cxnLst/>
              <a:rect l="l" t="t" r="r" b="b"/>
              <a:pathLst>
                <a:path w="973" h="1203" extrusionOk="0">
                  <a:moveTo>
                    <a:pt x="0" y="1"/>
                  </a:moveTo>
                  <a:lnTo>
                    <a:pt x="0" y="689"/>
                  </a:lnTo>
                  <a:cubicBezTo>
                    <a:pt x="0" y="973"/>
                    <a:pt x="230" y="1203"/>
                    <a:pt x="514" y="1203"/>
                  </a:cubicBezTo>
                  <a:cubicBezTo>
                    <a:pt x="803" y="1203"/>
                    <a:pt x="973" y="973"/>
                    <a:pt x="973" y="689"/>
                  </a:cubicBezTo>
                  <a:lnTo>
                    <a:pt x="973" y="1"/>
                  </a:lnTo>
                  <a:cubicBezTo>
                    <a:pt x="858" y="56"/>
                    <a:pt x="688" y="56"/>
                    <a:pt x="514" y="56"/>
                  </a:cubicBezTo>
                  <a:cubicBezTo>
                    <a:pt x="344" y="56"/>
                    <a:pt x="170" y="5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3423E2E-49B5-0288-AE94-246DF4530ACF}"/>
              </a:ext>
            </a:extLst>
          </p:cNvPr>
          <p:cNvSpPr txBox="1"/>
          <p:nvPr/>
        </p:nvSpPr>
        <p:spPr>
          <a:xfrm>
            <a:off x="345559" y="1156455"/>
            <a:ext cx="873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Book" panose="02000503020000020003" pitchFamily="2" charset="0"/>
              </a:rPr>
              <a:t>The project </a:t>
            </a:r>
            <a:r>
              <a:rPr lang="it-IT" sz="2000" dirty="0" err="1">
                <a:latin typeface="Avenir Book" panose="02000503020000020003" pitchFamily="2" charset="0"/>
              </a:rPr>
              <a:t>addresses</a:t>
            </a:r>
            <a:r>
              <a:rPr lang="it-IT" sz="2000" dirty="0">
                <a:latin typeface="Avenir Book" panose="02000503020000020003" pitchFamily="2" charset="0"/>
              </a:rPr>
              <a:t> </a:t>
            </a:r>
            <a:r>
              <a:rPr lang="it-IT" sz="2000" b="1" dirty="0">
                <a:latin typeface="Avenir Book" panose="02000503020000020003" pitchFamily="2" charset="0"/>
              </a:rPr>
              <a:t>Policymakers</a:t>
            </a:r>
            <a:r>
              <a:rPr lang="it-IT" sz="2000" dirty="0">
                <a:latin typeface="Avenir Book" panose="02000503020000020003" pitchFamily="2" charset="0"/>
              </a:rPr>
              <a:t> of US and </a:t>
            </a:r>
            <a:r>
              <a:rPr lang="it-IT" sz="2000" dirty="0" err="1">
                <a:latin typeface="Avenir Book" panose="02000503020000020003" pitchFamily="2" charset="0"/>
              </a:rPr>
              <a:t>their</a:t>
            </a:r>
            <a:r>
              <a:rPr lang="it-IT" sz="2000" dirty="0">
                <a:latin typeface="Avenir Book" panose="02000503020000020003" pitchFamily="2" charset="0"/>
              </a:rPr>
              <a:t> </a:t>
            </a:r>
            <a:r>
              <a:rPr lang="it-IT" sz="2000" b="1" dirty="0" err="1">
                <a:latin typeface="Avenir Book" panose="02000503020000020003" pitchFamily="2" charset="0"/>
              </a:rPr>
              <a:t>Economic</a:t>
            </a:r>
            <a:r>
              <a:rPr lang="it-IT" sz="2000" b="1" dirty="0">
                <a:latin typeface="Avenir Book" panose="02000503020000020003" pitchFamily="2" charset="0"/>
              </a:rPr>
              <a:t> Advisers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D1AA857-BD1D-5737-0C55-5290A28042F3}"/>
              </a:ext>
            </a:extLst>
          </p:cNvPr>
          <p:cNvSpPr txBox="1"/>
          <p:nvPr/>
        </p:nvSpPr>
        <p:spPr>
          <a:xfrm>
            <a:off x="1431123" y="2003996"/>
            <a:ext cx="665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Avenir Book" panose="02000503020000020003" pitchFamily="2" charset="0"/>
              </a:rPr>
              <a:t>How </a:t>
            </a:r>
            <a:r>
              <a:rPr lang="it-IT" sz="1800" dirty="0" err="1">
                <a:latin typeface="Avenir Book" panose="02000503020000020003" pitchFamily="2" charset="0"/>
              </a:rPr>
              <a:t>Agricultural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Growth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has</a:t>
            </a:r>
            <a:r>
              <a:rPr lang="it-IT" sz="1800" dirty="0">
                <a:latin typeface="Avenir Book" panose="02000503020000020003" pitchFamily="2" charset="0"/>
              </a:rPr>
              <a:t> </a:t>
            </a:r>
            <a:r>
              <a:rPr lang="it-IT" sz="1800" dirty="0" err="1">
                <a:latin typeface="Avenir Book" panose="02000503020000020003" pitchFamily="2" charset="0"/>
              </a:rPr>
              <a:t>changed</a:t>
            </a:r>
            <a:r>
              <a:rPr lang="it-IT" sz="1800" dirty="0">
                <a:latin typeface="Avenir Book" panose="02000503020000020003" pitchFamily="2" charset="0"/>
              </a:rPr>
              <a:t> from the </a:t>
            </a:r>
            <a:r>
              <a:rPr lang="it-IT" sz="1800" dirty="0" err="1">
                <a:latin typeface="Avenir Book" panose="02000503020000020003" pitchFamily="2" charset="0"/>
              </a:rPr>
              <a:t>past</a:t>
            </a:r>
            <a:endParaRPr lang="it-IT" sz="1800" dirty="0">
              <a:latin typeface="Avenir Book" panose="02000503020000020003" pitchFamily="2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77FA0F3-271E-D4A1-392C-6164EC769256}"/>
              </a:ext>
            </a:extLst>
          </p:cNvPr>
          <p:cNvSpPr txBox="1"/>
          <p:nvPr/>
        </p:nvSpPr>
        <p:spPr>
          <a:xfrm>
            <a:off x="1389577" y="3050861"/>
            <a:ext cx="75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Which are the Primary Drivers of the agricultural sector’s growth</a:t>
            </a:r>
            <a:endParaRPr lang="it-IT" sz="1800" dirty="0">
              <a:latin typeface="Avenir Book" panose="02000503020000020003" pitchFamily="2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42FE373-668F-7072-34E3-A311430DA44D}"/>
              </a:ext>
            </a:extLst>
          </p:cNvPr>
          <p:cNvSpPr txBox="1"/>
          <p:nvPr/>
        </p:nvSpPr>
        <p:spPr>
          <a:xfrm>
            <a:off x="1448877" y="4074075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Avenir Book" panose="02000503020000020003" pitchFamily="2" charset="0"/>
              </a:rPr>
              <a:t>Which States are leading in Agricultural Production and why</a:t>
            </a:r>
            <a:endParaRPr lang="it-IT" sz="1800"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Rectangle: Rounded Corners 1">
            <a:extLst>
              <a:ext uri="{FF2B5EF4-FFF2-40B4-BE49-F238E27FC236}">
                <a16:creationId xmlns:a16="http://schemas.microsoft.com/office/drawing/2014/main" id="{5BFAEF9F-B1BD-36FD-DE8D-FF9AFE94C873}"/>
              </a:ext>
            </a:extLst>
          </p:cNvPr>
          <p:cNvSpPr/>
          <p:nvPr/>
        </p:nvSpPr>
        <p:spPr>
          <a:xfrm>
            <a:off x="3392941" y="1456621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Agricultural Output</a:t>
            </a:r>
          </a:p>
        </p:txBody>
      </p:sp>
      <p:sp>
        <p:nvSpPr>
          <p:cNvPr id="7776" name="Rectangle: Rounded Corners 1">
            <a:extLst>
              <a:ext uri="{FF2B5EF4-FFF2-40B4-BE49-F238E27FC236}">
                <a16:creationId xmlns:a16="http://schemas.microsoft.com/office/drawing/2014/main" id="{738D7DD8-9148-00B3-75F9-6E178627565A}"/>
              </a:ext>
            </a:extLst>
          </p:cNvPr>
          <p:cNvSpPr/>
          <p:nvPr/>
        </p:nvSpPr>
        <p:spPr>
          <a:xfrm>
            <a:off x="3367486" y="2910645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</a:p>
        </p:txBody>
      </p:sp>
      <p:sp>
        <p:nvSpPr>
          <p:cNvPr id="7775" name="Rectangle: Rounded Corners 1">
            <a:extLst>
              <a:ext uri="{FF2B5EF4-FFF2-40B4-BE49-F238E27FC236}">
                <a16:creationId xmlns:a16="http://schemas.microsoft.com/office/drawing/2014/main" id="{D7734DC7-47F3-7DA6-EED8-CB2DDFEAEE5F}"/>
              </a:ext>
            </a:extLst>
          </p:cNvPr>
          <p:cNvSpPr/>
          <p:nvPr/>
        </p:nvSpPr>
        <p:spPr>
          <a:xfrm>
            <a:off x="3365487" y="2244797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</a:t>
            </a:r>
          </a:p>
        </p:txBody>
      </p:sp>
      <p:sp>
        <p:nvSpPr>
          <p:cNvPr id="7766" name="Triangolo 45">
            <a:extLst>
              <a:ext uri="{FF2B5EF4-FFF2-40B4-BE49-F238E27FC236}">
                <a16:creationId xmlns:a16="http://schemas.microsoft.com/office/drawing/2014/main" id="{E47C0A71-8254-FCF6-FFD3-86B25922E142}"/>
              </a:ext>
            </a:extLst>
          </p:cNvPr>
          <p:cNvSpPr/>
          <p:nvPr/>
        </p:nvSpPr>
        <p:spPr>
          <a:xfrm rot="9595232">
            <a:off x="7615047" y="3029459"/>
            <a:ext cx="212848" cy="617405"/>
          </a:xfrm>
          <a:prstGeom prst="triangle">
            <a:avLst>
              <a:gd name="adj" fmla="val 57200"/>
            </a:avLst>
          </a:prstGeom>
          <a:solidFill>
            <a:schemeClr val="tx2">
              <a:alpha val="66000"/>
            </a:schemeClr>
          </a:solidFill>
          <a:ln w="31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256" name="Triangolo 45">
            <a:extLst>
              <a:ext uri="{FF2B5EF4-FFF2-40B4-BE49-F238E27FC236}">
                <a16:creationId xmlns:a16="http://schemas.microsoft.com/office/drawing/2014/main" id="{9820F44F-93D7-B312-8A71-8BD9280C7B6E}"/>
              </a:ext>
            </a:extLst>
          </p:cNvPr>
          <p:cNvSpPr/>
          <p:nvPr/>
        </p:nvSpPr>
        <p:spPr>
          <a:xfrm rot="11941284">
            <a:off x="878038" y="2887190"/>
            <a:ext cx="212848" cy="617405"/>
          </a:xfrm>
          <a:prstGeom prst="triangle">
            <a:avLst>
              <a:gd name="adj" fmla="val 57200"/>
            </a:avLst>
          </a:prstGeom>
          <a:solidFill>
            <a:schemeClr val="accent1">
              <a:alpha val="66000"/>
            </a:schemeClr>
          </a:solidFill>
          <a:ln w="31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072" name="Google Shape;707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 DATASET PRESENTATION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grpSp>
        <p:nvGrpSpPr>
          <p:cNvPr id="7080" name="Google Shape;7080;p36"/>
          <p:cNvGrpSpPr/>
          <p:nvPr/>
        </p:nvGrpSpPr>
        <p:grpSpPr>
          <a:xfrm>
            <a:off x="414000" y="554400"/>
            <a:ext cx="289557" cy="347453"/>
            <a:chOff x="3276325" y="1337875"/>
            <a:chExt cx="345575" cy="424500"/>
          </a:xfrm>
          <a:solidFill>
            <a:srgbClr val="3F886B"/>
          </a:solidFill>
        </p:grpSpPr>
        <p:sp>
          <p:nvSpPr>
            <p:cNvPr id="7081" name="Google Shape;7081;p36"/>
            <p:cNvSpPr/>
            <p:nvPr/>
          </p:nvSpPr>
          <p:spPr>
            <a:xfrm>
              <a:off x="3339425" y="1697875"/>
              <a:ext cx="219375" cy="64500"/>
            </a:xfrm>
            <a:custGeom>
              <a:avLst/>
              <a:gdLst/>
              <a:ahLst/>
              <a:cxnLst/>
              <a:rect l="l" t="t" r="r" b="b"/>
              <a:pathLst>
                <a:path w="8775" h="2580" extrusionOk="0">
                  <a:moveTo>
                    <a:pt x="4415" y="0"/>
                  </a:moveTo>
                  <a:cubicBezTo>
                    <a:pt x="2868" y="0"/>
                    <a:pt x="1492" y="574"/>
                    <a:pt x="399" y="1606"/>
                  </a:cubicBezTo>
                  <a:lnTo>
                    <a:pt x="285" y="1721"/>
                  </a:lnTo>
                  <a:cubicBezTo>
                    <a:pt x="0" y="2006"/>
                    <a:pt x="230" y="2579"/>
                    <a:pt x="689" y="2579"/>
                  </a:cubicBezTo>
                  <a:lnTo>
                    <a:pt x="8146" y="2579"/>
                  </a:lnTo>
                  <a:cubicBezTo>
                    <a:pt x="8545" y="2579"/>
                    <a:pt x="8774" y="2006"/>
                    <a:pt x="8490" y="1721"/>
                  </a:cubicBezTo>
                  <a:lnTo>
                    <a:pt x="8375" y="1606"/>
                  </a:lnTo>
                  <a:cubicBezTo>
                    <a:pt x="7283" y="574"/>
                    <a:pt x="5906" y="0"/>
                    <a:pt x="4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6"/>
            <p:cNvSpPr/>
            <p:nvPr/>
          </p:nvSpPr>
          <p:spPr>
            <a:xfrm>
              <a:off x="3276325" y="1337875"/>
              <a:ext cx="345575" cy="335575"/>
            </a:xfrm>
            <a:custGeom>
              <a:avLst/>
              <a:gdLst/>
              <a:ahLst/>
              <a:cxnLst/>
              <a:rect l="l" t="t" r="r" b="b"/>
              <a:pathLst>
                <a:path w="13823" h="13423" extrusionOk="0">
                  <a:moveTo>
                    <a:pt x="2120" y="0"/>
                  </a:moveTo>
                  <a:cubicBezTo>
                    <a:pt x="1836" y="0"/>
                    <a:pt x="1606" y="229"/>
                    <a:pt x="1606" y="519"/>
                  </a:cubicBezTo>
                  <a:lnTo>
                    <a:pt x="1606" y="2639"/>
                  </a:lnTo>
                  <a:cubicBezTo>
                    <a:pt x="1606" y="4075"/>
                    <a:pt x="2809" y="5277"/>
                    <a:pt x="4245" y="5277"/>
                  </a:cubicBezTo>
                  <a:cubicBezTo>
                    <a:pt x="4644" y="5277"/>
                    <a:pt x="5048" y="5163"/>
                    <a:pt x="5447" y="4993"/>
                  </a:cubicBezTo>
                  <a:lnTo>
                    <a:pt x="5737" y="5392"/>
                  </a:lnTo>
                  <a:cubicBezTo>
                    <a:pt x="6195" y="5966"/>
                    <a:pt x="6425" y="6884"/>
                    <a:pt x="6425" y="7342"/>
                  </a:cubicBezTo>
                  <a:lnTo>
                    <a:pt x="6425" y="12450"/>
                  </a:lnTo>
                  <a:lnTo>
                    <a:pt x="4704" y="10325"/>
                  </a:lnTo>
                  <a:cubicBezTo>
                    <a:pt x="5048" y="9926"/>
                    <a:pt x="5278" y="9293"/>
                    <a:pt x="5278" y="8664"/>
                  </a:cubicBezTo>
                  <a:cubicBezTo>
                    <a:pt x="5278" y="7228"/>
                    <a:pt x="4071" y="6080"/>
                    <a:pt x="2639" y="6080"/>
                  </a:cubicBezTo>
                  <a:lnTo>
                    <a:pt x="514" y="6080"/>
                  </a:lnTo>
                  <a:cubicBezTo>
                    <a:pt x="230" y="6080"/>
                    <a:pt x="0" y="6310"/>
                    <a:pt x="0" y="6539"/>
                  </a:cubicBezTo>
                  <a:lnTo>
                    <a:pt x="0" y="8664"/>
                  </a:lnTo>
                  <a:cubicBezTo>
                    <a:pt x="0" y="10155"/>
                    <a:pt x="1203" y="11303"/>
                    <a:pt x="2639" y="11303"/>
                  </a:cubicBezTo>
                  <a:cubicBezTo>
                    <a:pt x="3098" y="11303"/>
                    <a:pt x="3557" y="11188"/>
                    <a:pt x="3901" y="11014"/>
                  </a:cubicBezTo>
                  <a:lnTo>
                    <a:pt x="5966" y="13423"/>
                  </a:lnTo>
                  <a:cubicBezTo>
                    <a:pt x="6251" y="13423"/>
                    <a:pt x="6595" y="13368"/>
                    <a:pt x="6939" y="13368"/>
                  </a:cubicBezTo>
                  <a:cubicBezTo>
                    <a:pt x="7054" y="13368"/>
                    <a:pt x="7228" y="13368"/>
                    <a:pt x="7398" y="13423"/>
                  </a:cubicBezTo>
                  <a:lnTo>
                    <a:pt x="7398" y="10155"/>
                  </a:lnTo>
                  <a:lnTo>
                    <a:pt x="9922" y="7058"/>
                  </a:lnTo>
                  <a:cubicBezTo>
                    <a:pt x="10266" y="7287"/>
                    <a:pt x="10725" y="7402"/>
                    <a:pt x="11184" y="7402"/>
                  </a:cubicBezTo>
                  <a:cubicBezTo>
                    <a:pt x="12620" y="7402"/>
                    <a:pt x="13822" y="6195"/>
                    <a:pt x="13822" y="4763"/>
                  </a:cubicBezTo>
                  <a:lnTo>
                    <a:pt x="13822" y="2639"/>
                  </a:lnTo>
                  <a:cubicBezTo>
                    <a:pt x="13822" y="2354"/>
                    <a:pt x="13593" y="2125"/>
                    <a:pt x="13308" y="2125"/>
                  </a:cubicBezTo>
                  <a:lnTo>
                    <a:pt x="11184" y="2125"/>
                  </a:lnTo>
                  <a:cubicBezTo>
                    <a:pt x="9752" y="2125"/>
                    <a:pt x="8545" y="3327"/>
                    <a:pt x="8545" y="4763"/>
                  </a:cubicBezTo>
                  <a:cubicBezTo>
                    <a:pt x="8545" y="5392"/>
                    <a:pt x="8775" y="5966"/>
                    <a:pt x="9119" y="6425"/>
                  </a:cubicBezTo>
                  <a:lnTo>
                    <a:pt x="7398" y="8490"/>
                  </a:lnTo>
                  <a:lnTo>
                    <a:pt x="7398" y="7342"/>
                  </a:lnTo>
                  <a:cubicBezTo>
                    <a:pt x="7398" y="6425"/>
                    <a:pt x="7113" y="5507"/>
                    <a:pt x="6540" y="4763"/>
                  </a:cubicBezTo>
                  <a:lnTo>
                    <a:pt x="6195" y="4360"/>
                  </a:lnTo>
                  <a:cubicBezTo>
                    <a:pt x="6654" y="3901"/>
                    <a:pt x="6884" y="3272"/>
                    <a:pt x="6884" y="2639"/>
                  </a:cubicBezTo>
                  <a:cubicBezTo>
                    <a:pt x="6884" y="1147"/>
                    <a:pt x="5677" y="0"/>
                    <a:pt x="4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916B84F-4105-8D15-F75C-2A23BDC57C93}"/>
              </a:ext>
            </a:extLst>
          </p:cNvPr>
          <p:cNvGrpSpPr/>
          <p:nvPr/>
        </p:nvGrpSpPr>
        <p:grpSpPr>
          <a:xfrm>
            <a:off x="334396" y="3136706"/>
            <a:ext cx="2288316" cy="1481629"/>
            <a:chOff x="478218" y="1307072"/>
            <a:chExt cx="5261936" cy="2949630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267838E-B0F5-3A7D-1B5E-B7D86C8CA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" y="1887800"/>
              <a:ext cx="2356" cy="2139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B648C94-FAFC-A699-BF8D-208F8CE8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41" y="1586208"/>
              <a:ext cx="804712" cy="609604"/>
            </a:xfrm>
            <a:custGeom>
              <a:avLst/>
              <a:gdLst>
                <a:gd name="T0" fmla="*/ 465 w 683"/>
                <a:gd name="T1" fmla="*/ 549 h 570"/>
                <a:gd name="T2" fmla="*/ 604 w 683"/>
                <a:gd name="T3" fmla="*/ 374 h 570"/>
                <a:gd name="T4" fmla="*/ 613 w 683"/>
                <a:gd name="T5" fmla="*/ 348 h 570"/>
                <a:gd name="T6" fmla="*/ 607 w 683"/>
                <a:gd name="T7" fmla="*/ 329 h 570"/>
                <a:gd name="T8" fmla="*/ 604 w 683"/>
                <a:gd name="T9" fmla="*/ 303 h 570"/>
                <a:gd name="T10" fmla="*/ 630 w 683"/>
                <a:gd name="T11" fmla="*/ 275 h 570"/>
                <a:gd name="T12" fmla="*/ 639 w 683"/>
                <a:gd name="T13" fmla="*/ 256 h 570"/>
                <a:gd name="T14" fmla="*/ 679 w 683"/>
                <a:gd name="T15" fmla="*/ 203 h 570"/>
                <a:gd name="T16" fmla="*/ 666 w 683"/>
                <a:gd name="T17" fmla="*/ 169 h 570"/>
                <a:gd name="T18" fmla="*/ 660 w 683"/>
                <a:gd name="T19" fmla="*/ 149 h 570"/>
                <a:gd name="T20" fmla="*/ 498 w 683"/>
                <a:gd name="T21" fmla="*/ 121 h 570"/>
                <a:gd name="T22" fmla="*/ 466 w 683"/>
                <a:gd name="T23" fmla="*/ 115 h 570"/>
                <a:gd name="T24" fmla="*/ 433 w 683"/>
                <a:gd name="T25" fmla="*/ 117 h 570"/>
                <a:gd name="T26" fmla="*/ 399 w 683"/>
                <a:gd name="T27" fmla="*/ 122 h 570"/>
                <a:gd name="T28" fmla="*/ 378 w 683"/>
                <a:gd name="T29" fmla="*/ 113 h 570"/>
                <a:gd name="T30" fmla="*/ 337 w 683"/>
                <a:gd name="T31" fmla="*/ 115 h 570"/>
                <a:gd name="T32" fmla="*/ 322 w 683"/>
                <a:gd name="T33" fmla="*/ 102 h 570"/>
                <a:gd name="T34" fmla="*/ 295 w 683"/>
                <a:gd name="T35" fmla="*/ 94 h 570"/>
                <a:gd name="T36" fmla="*/ 275 w 683"/>
                <a:gd name="T37" fmla="*/ 100 h 570"/>
                <a:gd name="T38" fmla="*/ 247 w 683"/>
                <a:gd name="T39" fmla="*/ 96 h 570"/>
                <a:gd name="T40" fmla="*/ 226 w 683"/>
                <a:gd name="T41" fmla="*/ 87 h 570"/>
                <a:gd name="T42" fmla="*/ 224 w 683"/>
                <a:gd name="T43" fmla="*/ 34 h 570"/>
                <a:gd name="T44" fmla="*/ 207 w 683"/>
                <a:gd name="T45" fmla="*/ 19 h 570"/>
                <a:gd name="T46" fmla="*/ 194 w 683"/>
                <a:gd name="T47" fmla="*/ 17 h 570"/>
                <a:gd name="T48" fmla="*/ 175 w 683"/>
                <a:gd name="T49" fmla="*/ 8 h 570"/>
                <a:gd name="T50" fmla="*/ 162 w 683"/>
                <a:gd name="T51" fmla="*/ 4 h 570"/>
                <a:gd name="T52" fmla="*/ 162 w 683"/>
                <a:gd name="T53" fmla="*/ 10 h 570"/>
                <a:gd name="T54" fmla="*/ 151 w 683"/>
                <a:gd name="T55" fmla="*/ 8 h 570"/>
                <a:gd name="T56" fmla="*/ 143 w 683"/>
                <a:gd name="T57" fmla="*/ 30 h 570"/>
                <a:gd name="T58" fmla="*/ 139 w 683"/>
                <a:gd name="T59" fmla="*/ 51 h 570"/>
                <a:gd name="T60" fmla="*/ 132 w 683"/>
                <a:gd name="T61" fmla="*/ 70 h 570"/>
                <a:gd name="T62" fmla="*/ 130 w 683"/>
                <a:gd name="T63" fmla="*/ 79 h 570"/>
                <a:gd name="T64" fmla="*/ 122 w 683"/>
                <a:gd name="T65" fmla="*/ 100 h 570"/>
                <a:gd name="T66" fmla="*/ 113 w 683"/>
                <a:gd name="T67" fmla="*/ 126 h 570"/>
                <a:gd name="T68" fmla="*/ 92 w 683"/>
                <a:gd name="T69" fmla="*/ 173 h 570"/>
                <a:gd name="T70" fmla="*/ 89 w 683"/>
                <a:gd name="T71" fmla="*/ 186 h 570"/>
                <a:gd name="T72" fmla="*/ 68 w 683"/>
                <a:gd name="T73" fmla="*/ 241 h 570"/>
                <a:gd name="T74" fmla="*/ 68 w 683"/>
                <a:gd name="T75" fmla="*/ 252 h 570"/>
                <a:gd name="T76" fmla="*/ 57 w 683"/>
                <a:gd name="T77" fmla="*/ 262 h 570"/>
                <a:gd name="T78" fmla="*/ 47 w 683"/>
                <a:gd name="T79" fmla="*/ 284 h 570"/>
                <a:gd name="T80" fmla="*/ 51 w 683"/>
                <a:gd name="T81" fmla="*/ 284 h 570"/>
                <a:gd name="T82" fmla="*/ 47 w 683"/>
                <a:gd name="T83" fmla="*/ 284 h 570"/>
                <a:gd name="T84" fmla="*/ 36 w 683"/>
                <a:gd name="T85" fmla="*/ 288 h 570"/>
                <a:gd name="T86" fmla="*/ 10 w 683"/>
                <a:gd name="T87" fmla="*/ 346 h 570"/>
                <a:gd name="T88" fmla="*/ 6 w 683"/>
                <a:gd name="T89" fmla="*/ 376 h 570"/>
                <a:gd name="T90" fmla="*/ 2 w 683"/>
                <a:gd name="T91" fmla="*/ 418 h 570"/>
                <a:gd name="T92" fmla="*/ 184 w 683"/>
                <a:gd name="T93" fmla="*/ 48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570">
                  <a:moveTo>
                    <a:pt x="184" y="480"/>
                  </a:moveTo>
                  <a:lnTo>
                    <a:pt x="329" y="517"/>
                  </a:lnTo>
                  <a:lnTo>
                    <a:pt x="465" y="549"/>
                  </a:lnTo>
                  <a:lnTo>
                    <a:pt x="560" y="570"/>
                  </a:lnTo>
                  <a:lnTo>
                    <a:pt x="600" y="378"/>
                  </a:lnTo>
                  <a:lnTo>
                    <a:pt x="604" y="374"/>
                  </a:lnTo>
                  <a:lnTo>
                    <a:pt x="606" y="371"/>
                  </a:lnTo>
                  <a:lnTo>
                    <a:pt x="613" y="357"/>
                  </a:lnTo>
                  <a:lnTo>
                    <a:pt x="613" y="348"/>
                  </a:lnTo>
                  <a:lnTo>
                    <a:pt x="619" y="340"/>
                  </a:lnTo>
                  <a:lnTo>
                    <a:pt x="615" y="335"/>
                  </a:lnTo>
                  <a:lnTo>
                    <a:pt x="607" y="329"/>
                  </a:lnTo>
                  <a:lnTo>
                    <a:pt x="602" y="327"/>
                  </a:lnTo>
                  <a:lnTo>
                    <a:pt x="598" y="324"/>
                  </a:lnTo>
                  <a:lnTo>
                    <a:pt x="604" y="303"/>
                  </a:lnTo>
                  <a:lnTo>
                    <a:pt x="609" y="295"/>
                  </a:lnTo>
                  <a:lnTo>
                    <a:pt x="619" y="282"/>
                  </a:lnTo>
                  <a:lnTo>
                    <a:pt x="630" y="275"/>
                  </a:lnTo>
                  <a:lnTo>
                    <a:pt x="636" y="269"/>
                  </a:lnTo>
                  <a:lnTo>
                    <a:pt x="639" y="262"/>
                  </a:lnTo>
                  <a:lnTo>
                    <a:pt x="639" y="256"/>
                  </a:lnTo>
                  <a:lnTo>
                    <a:pt x="653" y="243"/>
                  </a:lnTo>
                  <a:lnTo>
                    <a:pt x="662" y="220"/>
                  </a:lnTo>
                  <a:lnTo>
                    <a:pt x="679" y="203"/>
                  </a:lnTo>
                  <a:lnTo>
                    <a:pt x="683" y="196"/>
                  </a:lnTo>
                  <a:lnTo>
                    <a:pt x="681" y="183"/>
                  </a:lnTo>
                  <a:lnTo>
                    <a:pt x="666" y="169"/>
                  </a:lnTo>
                  <a:lnTo>
                    <a:pt x="664" y="166"/>
                  </a:lnTo>
                  <a:lnTo>
                    <a:pt x="660" y="158"/>
                  </a:lnTo>
                  <a:lnTo>
                    <a:pt x="660" y="149"/>
                  </a:lnTo>
                  <a:lnTo>
                    <a:pt x="572" y="132"/>
                  </a:lnTo>
                  <a:lnTo>
                    <a:pt x="504" y="115"/>
                  </a:lnTo>
                  <a:lnTo>
                    <a:pt x="498" y="121"/>
                  </a:lnTo>
                  <a:lnTo>
                    <a:pt x="491" y="119"/>
                  </a:lnTo>
                  <a:lnTo>
                    <a:pt x="483" y="117"/>
                  </a:lnTo>
                  <a:lnTo>
                    <a:pt x="466" y="115"/>
                  </a:lnTo>
                  <a:lnTo>
                    <a:pt x="463" y="113"/>
                  </a:lnTo>
                  <a:lnTo>
                    <a:pt x="455" y="117"/>
                  </a:lnTo>
                  <a:lnTo>
                    <a:pt x="433" y="117"/>
                  </a:lnTo>
                  <a:lnTo>
                    <a:pt x="419" y="119"/>
                  </a:lnTo>
                  <a:lnTo>
                    <a:pt x="406" y="122"/>
                  </a:lnTo>
                  <a:lnTo>
                    <a:pt x="399" y="122"/>
                  </a:lnTo>
                  <a:lnTo>
                    <a:pt x="393" y="121"/>
                  </a:lnTo>
                  <a:lnTo>
                    <a:pt x="386" y="115"/>
                  </a:lnTo>
                  <a:lnTo>
                    <a:pt x="378" y="113"/>
                  </a:lnTo>
                  <a:lnTo>
                    <a:pt x="357" y="117"/>
                  </a:lnTo>
                  <a:lnTo>
                    <a:pt x="350" y="115"/>
                  </a:lnTo>
                  <a:lnTo>
                    <a:pt x="337" y="115"/>
                  </a:lnTo>
                  <a:lnTo>
                    <a:pt x="335" y="109"/>
                  </a:lnTo>
                  <a:lnTo>
                    <a:pt x="327" y="104"/>
                  </a:lnTo>
                  <a:lnTo>
                    <a:pt x="322" y="102"/>
                  </a:lnTo>
                  <a:lnTo>
                    <a:pt x="314" y="98"/>
                  </a:lnTo>
                  <a:lnTo>
                    <a:pt x="303" y="98"/>
                  </a:lnTo>
                  <a:lnTo>
                    <a:pt x="295" y="94"/>
                  </a:lnTo>
                  <a:lnTo>
                    <a:pt x="290" y="94"/>
                  </a:lnTo>
                  <a:lnTo>
                    <a:pt x="282" y="100"/>
                  </a:lnTo>
                  <a:lnTo>
                    <a:pt x="275" y="100"/>
                  </a:lnTo>
                  <a:lnTo>
                    <a:pt x="262" y="102"/>
                  </a:lnTo>
                  <a:lnTo>
                    <a:pt x="254" y="102"/>
                  </a:lnTo>
                  <a:lnTo>
                    <a:pt x="247" y="96"/>
                  </a:lnTo>
                  <a:lnTo>
                    <a:pt x="245" y="96"/>
                  </a:lnTo>
                  <a:lnTo>
                    <a:pt x="237" y="90"/>
                  </a:lnTo>
                  <a:lnTo>
                    <a:pt x="226" y="87"/>
                  </a:lnTo>
                  <a:lnTo>
                    <a:pt x="224" y="83"/>
                  </a:lnTo>
                  <a:lnTo>
                    <a:pt x="228" y="47"/>
                  </a:lnTo>
                  <a:lnTo>
                    <a:pt x="224" y="34"/>
                  </a:lnTo>
                  <a:lnTo>
                    <a:pt x="216" y="27"/>
                  </a:lnTo>
                  <a:lnTo>
                    <a:pt x="213" y="21"/>
                  </a:lnTo>
                  <a:lnTo>
                    <a:pt x="207" y="19"/>
                  </a:lnTo>
                  <a:lnTo>
                    <a:pt x="201" y="21"/>
                  </a:lnTo>
                  <a:lnTo>
                    <a:pt x="194" y="19"/>
                  </a:lnTo>
                  <a:lnTo>
                    <a:pt x="194" y="17"/>
                  </a:lnTo>
                  <a:lnTo>
                    <a:pt x="188" y="11"/>
                  </a:lnTo>
                  <a:lnTo>
                    <a:pt x="183" y="6"/>
                  </a:lnTo>
                  <a:lnTo>
                    <a:pt x="175" y="8"/>
                  </a:lnTo>
                  <a:lnTo>
                    <a:pt x="168" y="8"/>
                  </a:lnTo>
                  <a:lnTo>
                    <a:pt x="166" y="4"/>
                  </a:lnTo>
                  <a:lnTo>
                    <a:pt x="162" y="4"/>
                  </a:lnTo>
                  <a:lnTo>
                    <a:pt x="160" y="6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4" y="0"/>
                  </a:lnTo>
                  <a:lnTo>
                    <a:pt x="151" y="8"/>
                  </a:lnTo>
                  <a:lnTo>
                    <a:pt x="149" y="23"/>
                  </a:lnTo>
                  <a:lnTo>
                    <a:pt x="143" y="28"/>
                  </a:lnTo>
                  <a:lnTo>
                    <a:pt x="143" y="30"/>
                  </a:lnTo>
                  <a:lnTo>
                    <a:pt x="141" y="36"/>
                  </a:lnTo>
                  <a:lnTo>
                    <a:pt x="139" y="43"/>
                  </a:lnTo>
                  <a:lnTo>
                    <a:pt x="139" y="51"/>
                  </a:lnTo>
                  <a:lnTo>
                    <a:pt x="141" y="55"/>
                  </a:lnTo>
                  <a:lnTo>
                    <a:pt x="136" y="62"/>
                  </a:lnTo>
                  <a:lnTo>
                    <a:pt x="132" y="70"/>
                  </a:lnTo>
                  <a:lnTo>
                    <a:pt x="137" y="75"/>
                  </a:lnTo>
                  <a:lnTo>
                    <a:pt x="130" y="74"/>
                  </a:lnTo>
                  <a:lnTo>
                    <a:pt x="130" y="79"/>
                  </a:lnTo>
                  <a:lnTo>
                    <a:pt x="126" y="87"/>
                  </a:lnTo>
                  <a:lnTo>
                    <a:pt x="126" y="92"/>
                  </a:lnTo>
                  <a:lnTo>
                    <a:pt x="122" y="100"/>
                  </a:lnTo>
                  <a:lnTo>
                    <a:pt x="121" y="107"/>
                  </a:lnTo>
                  <a:lnTo>
                    <a:pt x="115" y="119"/>
                  </a:lnTo>
                  <a:lnTo>
                    <a:pt x="113" y="126"/>
                  </a:lnTo>
                  <a:lnTo>
                    <a:pt x="102" y="145"/>
                  </a:lnTo>
                  <a:lnTo>
                    <a:pt x="98" y="158"/>
                  </a:lnTo>
                  <a:lnTo>
                    <a:pt x="92" y="173"/>
                  </a:lnTo>
                  <a:lnTo>
                    <a:pt x="94" y="181"/>
                  </a:lnTo>
                  <a:lnTo>
                    <a:pt x="94" y="183"/>
                  </a:lnTo>
                  <a:lnTo>
                    <a:pt x="89" y="186"/>
                  </a:lnTo>
                  <a:lnTo>
                    <a:pt x="85" y="192"/>
                  </a:lnTo>
                  <a:lnTo>
                    <a:pt x="81" y="207"/>
                  </a:lnTo>
                  <a:lnTo>
                    <a:pt x="68" y="241"/>
                  </a:lnTo>
                  <a:lnTo>
                    <a:pt x="62" y="248"/>
                  </a:lnTo>
                  <a:lnTo>
                    <a:pt x="60" y="256"/>
                  </a:lnTo>
                  <a:lnTo>
                    <a:pt x="68" y="252"/>
                  </a:lnTo>
                  <a:lnTo>
                    <a:pt x="70" y="256"/>
                  </a:lnTo>
                  <a:lnTo>
                    <a:pt x="62" y="256"/>
                  </a:lnTo>
                  <a:lnTo>
                    <a:pt x="57" y="262"/>
                  </a:lnTo>
                  <a:lnTo>
                    <a:pt x="47" y="275"/>
                  </a:lnTo>
                  <a:lnTo>
                    <a:pt x="45" y="282"/>
                  </a:lnTo>
                  <a:lnTo>
                    <a:pt x="47" y="284"/>
                  </a:lnTo>
                  <a:lnTo>
                    <a:pt x="49" y="282"/>
                  </a:lnTo>
                  <a:lnTo>
                    <a:pt x="49" y="284"/>
                  </a:lnTo>
                  <a:lnTo>
                    <a:pt x="51" y="284"/>
                  </a:lnTo>
                  <a:lnTo>
                    <a:pt x="49" y="288"/>
                  </a:lnTo>
                  <a:lnTo>
                    <a:pt x="49" y="284"/>
                  </a:lnTo>
                  <a:lnTo>
                    <a:pt x="47" y="284"/>
                  </a:lnTo>
                  <a:lnTo>
                    <a:pt x="42" y="288"/>
                  </a:lnTo>
                  <a:lnTo>
                    <a:pt x="38" y="295"/>
                  </a:lnTo>
                  <a:lnTo>
                    <a:pt x="36" y="288"/>
                  </a:lnTo>
                  <a:lnTo>
                    <a:pt x="23" y="316"/>
                  </a:lnTo>
                  <a:lnTo>
                    <a:pt x="10" y="333"/>
                  </a:lnTo>
                  <a:lnTo>
                    <a:pt x="10" y="346"/>
                  </a:lnTo>
                  <a:lnTo>
                    <a:pt x="13" y="361"/>
                  </a:lnTo>
                  <a:lnTo>
                    <a:pt x="12" y="369"/>
                  </a:lnTo>
                  <a:lnTo>
                    <a:pt x="6" y="376"/>
                  </a:lnTo>
                  <a:lnTo>
                    <a:pt x="4" y="382"/>
                  </a:lnTo>
                  <a:lnTo>
                    <a:pt x="0" y="391"/>
                  </a:lnTo>
                  <a:lnTo>
                    <a:pt x="2" y="418"/>
                  </a:lnTo>
                  <a:lnTo>
                    <a:pt x="8" y="433"/>
                  </a:lnTo>
                  <a:lnTo>
                    <a:pt x="12" y="433"/>
                  </a:lnTo>
                  <a:lnTo>
                    <a:pt x="184" y="48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C6BB89E-3070-DDF9-0CE3-1DFCB9FB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6B25529-2597-CD62-5904-D77BFEE99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0A8FE4D-C875-1E72-F356-5D88112D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42450BC-B2B1-C68E-6AEB-2F4522235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7C0929E-E537-7B1C-1C48-245518FBF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1856F3E-C2BA-E4F1-C128-491AACCE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0F96A70-CCDE-ED8C-4B43-D578BDCC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F50F6CD-EE22-4038-B180-84D86AFD9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C2C7D8B-CFFC-8F15-5823-38B84C254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71E588A8-B8F8-BC5D-891B-67C14879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D7E75D-EE05-E7BB-1960-61FEF7C73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5" y="1307072"/>
              <a:ext cx="666862" cy="438488"/>
            </a:xfrm>
            <a:custGeom>
              <a:avLst/>
              <a:gdLst>
                <a:gd name="T0" fmla="*/ 75 w 566"/>
                <a:gd name="T1" fmla="*/ 344 h 410"/>
                <a:gd name="T2" fmla="*/ 98 w 566"/>
                <a:gd name="T3" fmla="*/ 357 h 410"/>
                <a:gd name="T4" fmla="*/ 133 w 566"/>
                <a:gd name="T5" fmla="*/ 361 h 410"/>
                <a:gd name="T6" fmla="*/ 165 w 566"/>
                <a:gd name="T7" fmla="*/ 359 h 410"/>
                <a:gd name="T8" fmla="*/ 188 w 566"/>
                <a:gd name="T9" fmla="*/ 376 h 410"/>
                <a:gd name="T10" fmla="*/ 237 w 566"/>
                <a:gd name="T11" fmla="*/ 376 h 410"/>
                <a:gd name="T12" fmla="*/ 270 w 566"/>
                <a:gd name="T13" fmla="*/ 380 h 410"/>
                <a:gd name="T14" fmla="*/ 317 w 566"/>
                <a:gd name="T15" fmla="*/ 376 h 410"/>
                <a:gd name="T16" fmla="*/ 355 w 566"/>
                <a:gd name="T17" fmla="*/ 376 h 410"/>
                <a:gd name="T18" fmla="*/ 511 w 566"/>
                <a:gd name="T19" fmla="*/ 383 h 410"/>
                <a:gd name="T20" fmla="*/ 564 w 566"/>
                <a:gd name="T21" fmla="*/ 100 h 410"/>
                <a:gd name="T22" fmla="*/ 263 w 566"/>
                <a:gd name="T23" fmla="*/ 24 h 410"/>
                <a:gd name="T24" fmla="*/ 165 w 566"/>
                <a:gd name="T25" fmla="*/ 17 h 410"/>
                <a:gd name="T26" fmla="*/ 176 w 566"/>
                <a:gd name="T27" fmla="*/ 38 h 410"/>
                <a:gd name="T28" fmla="*/ 173 w 566"/>
                <a:gd name="T29" fmla="*/ 53 h 410"/>
                <a:gd name="T30" fmla="*/ 158 w 566"/>
                <a:gd name="T31" fmla="*/ 62 h 410"/>
                <a:gd name="T32" fmla="*/ 171 w 566"/>
                <a:gd name="T33" fmla="*/ 83 h 410"/>
                <a:gd name="T34" fmla="*/ 175 w 566"/>
                <a:gd name="T35" fmla="*/ 115 h 410"/>
                <a:gd name="T36" fmla="*/ 154 w 566"/>
                <a:gd name="T37" fmla="*/ 141 h 410"/>
                <a:gd name="T38" fmla="*/ 146 w 566"/>
                <a:gd name="T39" fmla="*/ 177 h 410"/>
                <a:gd name="T40" fmla="*/ 116 w 566"/>
                <a:gd name="T41" fmla="*/ 192 h 410"/>
                <a:gd name="T42" fmla="*/ 99 w 566"/>
                <a:gd name="T43" fmla="*/ 190 h 410"/>
                <a:gd name="T44" fmla="*/ 107 w 566"/>
                <a:gd name="T45" fmla="*/ 175 h 410"/>
                <a:gd name="T46" fmla="*/ 116 w 566"/>
                <a:gd name="T47" fmla="*/ 186 h 410"/>
                <a:gd name="T48" fmla="*/ 131 w 566"/>
                <a:gd name="T49" fmla="*/ 167 h 410"/>
                <a:gd name="T50" fmla="*/ 141 w 566"/>
                <a:gd name="T51" fmla="*/ 147 h 410"/>
                <a:gd name="T52" fmla="*/ 141 w 566"/>
                <a:gd name="T53" fmla="*/ 137 h 410"/>
                <a:gd name="T54" fmla="*/ 154 w 566"/>
                <a:gd name="T55" fmla="*/ 120 h 410"/>
                <a:gd name="T56" fmla="*/ 114 w 566"/>
                <a:gd name="T57" fmla="*/ 139 h 410"/>
                <a:gd name="T58" fmla="*/ 116 w 566"/>
                <a:gd name="T59" fmla="*/ 158 h 410"/>
                <a:gd name="T60" fmla="*/ 114 w 566"/>
                <a:gd name="T61" fmla="*/ 137 h 410"/>
                <a:gd name="T62" fmla="*/ 131 w 566"/>
                <a:gd name="T63" fmla="*/ 132 h 410"/>
                <a:gd name="T64" fmla="*/ 141 w 566"/>
                <a:gd name="T65" fmla="*/ 92 h 410"/>
                <a:gd name="T66" fmla="*/ 129 w 566"/>
                <a:gd name="T67" fmla="*/ 86 h 410"/>
                <a:gd name="T68" fmla="*/ 113 w 566"/>
                <a:gd name="T69" fmla="*/ 77 h 410"/>
                <a:gd name="T70" fmla="*/ 77 w 566"/>
                <a:gd name="T71" fmla="*/ 64 h 410"/>
                <a:gd name="T72" fmla="*/ 41 w 566"/>
                <a:gd name="T73" fmla="*/ 45 h 410"/>
                <a:gd name="T74" fmla="*/ 17 w 566"/>
                <a:gd name="T75" fmla="*/ 30 h 410"/>
                <a:gd name="T76" fmla="*/ 7 w 566"/>
                <a:gd name="T77" fmla="*/ 53 h 410"/>
                <a:gd name="T78" fmla="*/ 13 w 566"/>
                <a:gd name="T79" fmla="*/ 83 h 410"/>
                <a:gd name="T80" fmla="*/ 17 w 566"/>
                <a:gd name="T81" fmla="*/ 148 h 410"/>
                <a:gd name="T82" fmla="*/ 17 w 566"/>
                <a:gd name="T83" fmla="*/ 171 h 410"/>
                <a:gd name="T84" fmla="*/ 24 w 566"/>
                <a:gd name="T85" fmla="*/ 188 h 410"/>
                <a:gd name="T86" fmla="*/ 13 w 566"/>
                <a:gd name="T87" fmla="*/ 207 h 410"/>
                <a:gd name="T88" fmla="*/ 28 w 566"/>
                <a:gd name="T89" fmla="*/ 216 h 410"/>
                <a:gd name="T90" fmla="*/ 13 w 566"/>
                <a:gd name="T91" fmla="*/ 233 h 410"/>
                <a:gd name="T92" fmla="*/ 5 w 566"/>
                <a:gd name="T93" fmla="*/ 237 h 410"/>
                <a:gd name="T94" fmla="*/ 5 w 566"/>
                <a:gd name="T95" fmla="*/ 252 h 410"/>
                <a:gd name="T96" fmla="*/ 35 w 566"/>
                <a:gd name="T97" fmla="*/ 263 h 410"/>
                <a:gd name="T98" fmla="*/ 45 w 566"/>
                <a:gd name="T99" fmla="*/ 272 h 410"/>
                <a:gd name="T100" fmla="*/ 67 w 566"/>
                <a:gd name="T101" fmla="*/ 28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6" h="410">
                  <a:moveTo>
                    <a:pt x="67" y="288"/>
                  </a:moveTo>
                  <a:lnTo>
                    <a:pt x="75" y="295"/>
                  </a:lnTo>
                  <a:lnTo>
                    <a:pt x="79" y="308"/>
                  </a:lnTo>
                  <a:lnTo>
                    <a:pt x="75" y="344"/>
                  </a:lnTo>
                  <a:lnTo>
                    <a:pt x="77" y="348"/>
                  </a:lnTo>
                  <a:lnTo>
                    <a:pt x="88" y="351"/>
                  </a:lnTo>
                  <a:lnTo>
                    <a:pt x="96" y="357"/>
                  </a:lnTo>
                  <a:lnTo>
                    <a:pt x="98" y="357"/>
                  </a:lnTo>
                  <a:lnTo>
                    <a:pt x="105" y="363"/>
                  </a:lnTo>
                  <a:lnTo>
                    <a:pt x="113" y="363"/>
                  </a:lnTo>
                  <a:lnTo>
                    <a:pt x="126" y="361"/>
                  </a:lnTo>
                  <a:lnTo>
                    <a:pt x="133" y="361"/>
                  </a:lnTo>
                  <a:lnTo>
                    <a:pt x="141" y="355"/>
                  </a:lnTo>
                  <a:lnTo>
                    <a:pt x="146" y="355"/>
                  </a:lnTo>
                  <a:lnTo>
                    <a:pt x="154" y="359"/>
                  </a:lnTo>
                  <a:lnTo>
                    <a:pt x="165" y="359"/>
                  </a:lnTo>
                  <a:lnTo>
                    <a:pt x="173" y="363"/>
                  </a:lnTo>
                  <a:lnTo>
                    <a:pt x="178" y="365"/>
                  </a:lnTo>
                  <a:lnTo>
                    <a:pt x="186" y="370"/>
                  </a:lnTo>
                  <a:lnTo>
                    <a:pt x="188" y="376"/>
                  </a:lnTo>
                  <a:lnTo>
                    <a:pt x="201" y="376"/>
                  </a:lnTo>
                  <a:lnTo>
                    <a:pt x="208" y="378"/>
                  </a:lnTo>
                  <a:lnTo>
                    <a:pt x="229" y="374"/>
                  </a:lnTo>
                  <a:lnTo>
                    <a:pt x="237" y="376"/>
                  </a:lnTo>
                  <a:lnTo>
                    <a:pt x="244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70" y="380"/>
                  </a:lnTo>
                  <a:lnTo>
                    <a:pt x="284" y="378"/>
                  </a:lnTo>
                  <a:lnTo>
                    <a:pt x="306" y="378"/>
                  </a:lnTo>
                  <a:lnTo>
                    <a:pt x="314" y="374"/>
                  </a:lnTo>
                  <a:lnTo>
                    <a:pt x="317" y="376"/>
                  </a:lnTo>
                  <a:lnTo>
                    <a:pt x="334" y="378"/>
                  </a:lnTo>
                  <a:lnTo>
                    <a:pt x="342" y="380"/>
                  </a:lnTo>
                  <a:lnTo>
                    <a:pt x="349" y="382"/>
                  </a:lnTo>
                  <a:lnTo>
                    <a:pt x="355" y="376"/>
                  </a:lnTo>
                  <a:lnTo>
                    <a:pt x="423" y="393"/>
                  </a:lnTo>
                  <a:lnTo>
                    <a:pt x="511" y="410"/>
                  </a:lnTo>
                  <a:lnTo>
                    <a:pt x="509" y="404"/>
                  </a:lnTo>
                  <a:lnTo>
                    <a:pt x="511" y="383"/>
                  </a:lnTo>
                  <a:lnTo>
                    <a:pt x="507" y="368"/>
                  </a:lnTo>
                  <a:lnTo>
                    <a:pt x="511" y="363"/>
                  </a:lnTo>
                  <a:lnTo>
                    <a:pt x="513" y="340"/>
                  </a:lnTo>
                  <a:lnTo>
                    <a:pt x="564" y="100"/>
                  </a:lnTo>
                  <a:lnTo>
                    <a:pt x="566" y="96"/>
                  </a:lnTo>
                  <a:lnTo>
                    <a:pt x="498" y="81"/>
                  </a:lnTo>
                  <a:lnTo>
                    <a:pt x="372" y="53"/>
                  </a:lnTo>
                  <a:lnTo>
                    <a:pt x="263" y="24"/>
                  </a:lnTo>
                  <a:lnTo>
                    <a:pt x="167" y="0"/>
                  </a:lnTo>
                  <a:lnTo>
                    <a:pt x="161" y="4"/>
                  </a:lnTo>
                  <a:lnTo>
                    <a:pt x="163" y="11"/>
                  </a:lnTo>
                  <a:lnTo>
                    <a:pt x="165" y="17"/>
                  </a:lnTo>
                  <a:lnTo>
                    <a:pt x="165" y="19"/>
                  </a:lnTo>
                  <a:lnTo>
                    <a:pt x="171" y="26"/>
                  </a:lnTo>
                  <a:lnTo>
                    <a:pt x="178" y="30"/>
                  </a:lnTo>
                  <a:lnTo>
                    <a:pt x="176" y="38"/>
                  </a:lnTo>
                  <a:lnTo>
                    <a:pt x="176" y="43"/>
                  </a:lnTo>
                  <a:lnTo>
                    <a:pt x="176" y="51"/>
                  </a:lnTo>
                  <a:lnTo>
                    <a:pt x="169" y="47"/>
                  </a:lnTo>
                  <a:lnTo>
                    <a:pt x="173" y="53"/>
                  </a:lnTo>
                  <a:lnTo>
                    <a:pt x="171" y="60"/>
                  </a:lnTo>
                  <a:lnTo>
                    <a:pt x="163" y="56"/>
                  </a:lnTo>
                  <a:lnTo>
                    <a:pt x="158" y="56"/>
                  </a:lnTo>
                  <a:lnTo>
                    <a:pt x="158" y="62"/>
                  </a:lnTo>
                  <a:lnTo>
                    <a:pt x="165" y="62"/>
                  </a:lnTo>
                  <a:lnTo>
                    <a:pt x="167" y="69"/>
                  </a:lnTo>
                  <a:lnTo>
                    <a:pt x="173" y="77"/>
                  </a:lnTo>
                  <a:lnTo>
                    <a:pt x="171" y="83"/>
                  </a:lnTo>
                  <a:lnTo>
                    <a:pt x="173" y="86"/>
                  </a:lnTo>
                  <a:lnTo>
                    <a:pt x="171" y="100"/>
                  </a:lnTo>
                  <a:lnTo>
                    <a:pt x="175" y="107"/>
                  </a:lnTo>
                  <a:lnTo>
                    <a:pt x="175" y="115"/>
                  </a:lnTo>
                  <a:lnTo>
                    <a:pt x="167" y="120"/>
                  </a:lnTo>
                  <a:lnTo>
                    <a:pt x="160" y="130"/>
                  </a:lnTo>
                  <a:lnTo>
                    <a:pt x="161" y="137"/>
                  </a:lnTo>
                  <a:lnTo>
                    <a:pt x="154" y="141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54" y="169"/>
                  </a:lnTo>
                  <a:lnTo>
                    <a:pt x="146" y="177"/>
                  </a:lnTo>
                  <a:lnTo>
                    <a:pt x="133" y="180"/>
                  </a:lnTo>
                  <a:lnTo>
                    <a:pt x="129" y="186"/>
                  </a:lnTo>
                  <a:lnTo>
                    <a:pt x="124" y="192"/>
                  </a:lnTo>
                  <a:lnTo>
                    <a:pt x="116" y="192"/>
                  </a:lnTo>
                  <a:lnTo>
                    <a:pt x="113" y="184"/>
                  </a:lnTo>
                  <a:lnTo>
                    <a:pt x="105" y="188"/>
                  </a:lnTo>
                  <a:lnTo>
                    <a:pt x="105" y="195"/>
                  </a:lnTo>
                  <a:lnTo>
                    <a:pt x="99" y="190"/>
                  </a:lnTo>
                  <a:lnTo>
                    <a:pt x="101" y="184"/>
                  </a:lnTo>
                  <a:lnTo>
                    <a:pt x="94" y="182"/>
                  </a:lnTo>
                  <a:lnTo>
                    <a:pt x="101" y="180"/>
                  </a:lnTo>
                  <a:lnTo>
                    <a:pt x="107" y="175"/>
                  </a:lnTo>
                  <a:lnTo>
                    <a:pt x="120" y="165"/>
                  </a:lnTo>
                  <a:lnTo>
                    <a:pt x="118" y="173"/>
                  </a:lnTo>
                  <a:lnTo>
                    <a:pt x="116" y="179"/>
                  </a:lnTo>
                  <a:lnTo>
                    <a:pt x="116" y="186"/>
                  </a:lnTo>
                  <a:lnTo>
                    <a:pt x="118" y="182"/>
                  </a:lnTo>
                  <a:lnTo>
                    <a:pt x="120" y="175"/>
                  </a:lnTo>
                  <a:lnTo>
                    <a:pt x="126" y="169"/>
                  </a:lnTo>
                  <a:lnTo>
                    <a:pt x="131" y="167"/>
                  </a:lnTo>
                  <a:lnTo>
                    <a:pt x="126" y="175"/>
                  </a:lnTo>
                  <a:lnTo>
                    <a:pt x="133" y="179"/>
                  </a:lnTo>
                  <a:lnTo>
                    <a:pt x="145" y="154"/>
                  </a:lnTo>
                  <a:lnTo>
                    <a:pt x="141" y="147"/>
                  </a:lnTo>
                  <a:lnTo>
                    <a:pt x="133" y="148"/>
                  </a:lnTo>
                  <a:lnTo>
                    <a:pt x="133" y="141"/>
                  </a:lnTo>
                  <a:lnTo>
                    <a:pt x="141" y="143"/>
                  </a:lnTo>
                  <a:lnTo>
                    <a:pt x="141" y="137"/>
                  </a:lnTo>
                  <a:lnTo>
                    <a:pt x="141" y="130"/>
                  </a:lnTo>
                  <a:lnTo>
                    <a:pt x="146" y="132"/>
                  </a:lnTo>
                  <a:lnTo>
                    <a:pt x="152" y="128"/>
                  </a:lnTo>
                  <a:lnTo>
                    <a:pt x="154" y="120"/>
                  </a:lnTo>
                  <a:lnTo>
                    <a:pt x="150" y="113"/>
                  </a:lnTo>
                  <a:lnTo>
                    <a:pt x="133" y="128"/>
                  </a:lnTo>
                  <a:lnTo>
                    <a:pt x="128" y="135"/>
                  </a:lnTo>
                  <a:lnTo>
                    <a:pt x="114" y="139"/>
                  </a:lnTo>
                  <a:lnTo>
                    <a:pt x="99" y="152"/>
                  </a:lnTo>
                  <a:lnTo>
                    <a:pt x="101" y="160"/>
                  </a:lnTo>
                  <a:lnTo>
                    <a:pt x="109" y="158"/>
                  </a:lnTo>
                  <a:lnTo>
                    <a:pt x="116" y="158"/>
                  </a:lnTo>
                  <a:lnTo>
                    <a:pt x="101" y="162"/>
                  </a:lnTo>
                  <a:lnTo>
                    <a:pt x="96" y="156"/>
                  </a:lnTo>
                  <a:lnTo>
                    <a:pt x="99" y="148"/>
                  </a:lnTo>
                  <a:lnTo>
                    <a:pt x="114" y="137"/>
                  </a:lnTo>
                  <a:lnTo>
                    <a:pt x="120" y="133"/>
                  </a:lnTo>
                  <a:lnTo>
                    <a:pt x="133" y="118"/>
                  </a:lnTo>
                  <a:lnTo>
                    <a:pt x="131" y="124"/>
                  </a:lnTo>
                  <a:lnTo>
                    <a:pt x="131" y="132"/>
                  </a:lnTo>
                  <a:lnTo>
                    <a:pt x="133" y="124"/>
                  </a:lnTo>
                  <a:lnTo>
                    <a:pt x="141" y="118"/>
                  </a:lnTo>
                  <a:lnTo>
                    <a:pt x="145" y="109"/>
                  </a:lnTo>
                  <a:lnTo>
                    <a:pt x="141" y="92"/>
                  </a:lnTo>
                  <a:lnTo>
                    <a:pt x="143" y="85"/>
                  </a:lnTo>
                  <a:lnTo>
                    <a:pt x="135" y="90"/>
                  </a:lnTo>
                  <a:lnTo>
                    <a:pt x="133" y="98"/>
                  </a:lnTo>
                  <a:lnTo>
                    <a:pt x="129" y="86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0" y="75"/>
                  </a:lnTo>
                  <a:lnTo>
                    <a:pt x="113" y="77"/>
                  </a:lnTo>
                  <a:lnTo>
                    <a:pt x="105" y="77"/>
                  </a:lnTo>
                  <a:lnTo>
                    <a:pt x="98" y="73"/>
                  </a:lnTo>
                  <a:lnTo>
                    <a:pt x="84" y="69"/>
                  </a:lnTo>
                  <a:lnTo>
                    <a:pt x="77" y="64"/>
                  </a:lnTo>
                  <a:lnTo>
                    <a:pt x="64" y="60"/>
                  </a:lnTo>
                  <a:lnTo>
                    <a:pt x="52" y="54"/>
                  </a:lnTo>
                  <a:lnTo>
                    <a:pt x="49" y="49"/>
                  </a:lnTo>
                  <a:lnTo>
                    <a:pt x="41" y="45"/>
                  </a:lnTo>
                  <a:lnTo>
                    <a:pt x="34" y="38"/>
                  </a:lnTo>
                  <a:lnTo>
                    <a:pt x="22" y="26"/>
                  </a:lnTo>
                  <a:lnTo>
                    <a:pt x="15" y="22"/>
                  </a:lnTo>
                  <a:lnTo>
                    <a:pt x="17" y="30"/>
                  </a:lnTo>
                  <a:lnTo>
                    <a:pt x="15" y="32"/>
                  </a:lnTo>
                  <a:lnTo>
                    <a:pt x="13" y="39"/>
                  </a:lnTo>
                  <a:lnTo>
                    <a:pt x="7" y="47"/>
                  </a:lnTo>
                  <a:lnTo>
                    <a:pt x="7" y="53"/>
                  </a:lnTo>
                  <a:lnTo>
                    <a:pt x="5" y="60"/>
                  </a:lnTo>
                  <a:lnTo>
                    <a:pt x="5" y="68"/>
                  </a:lnTo>
                  <a:lnTo>
                    <a:pt x="7" y="73"/>
                  </a:lnTo>
                  <a:lnTo>
                    <a:pt x="13" y="83"/>
                  </a:lnTo>
                  <a:lnTo>
                    <a:pt x="17" y="96"/>
                  </a:lnTo>
                  <a:lnTo>
                    <a:pt x="17" y="103"/>
                  </a:lnTo>
                  <a:lnTo>
                    <a:pt x="13" y="132"/>
                  </a:lnTo>
                  <a:lnTo>
                    <a:pt x="17" y="148"/>
                  </a:lnTo>
                  <a:lnTo>
                    <a:pt x="15" y="169"/>
                  </a:lnTo>
                  <a:lnTo>
                    <a:pt x="11" y="177"/>
                  </a:lnTo>
                  <a:lnTo>
                    <a:pt x="15" y="179"/>
                  </a:lnTo>
                  <a:lnTo>
                    <a:pt x="17" y="171"/>
                  </a:lnTo>
                  <a:lnTo>
                    <a:pt x="22" y="177"/>
                  </a:lnTo>
                  <a:lnTo>
                    <a:pt x="30" y="184"/>
                  </a:lnTo>
                  <a:lnTo>
                    <a:pt x="35" y="186"/>
                  </a:lnTo>
                  <a:lnTo>
                    <a:pt x="24" y="188"/>
                  </a:lnTo>
                  <a:lnTo>
                    <a:pt x="15" y="192"/>
                  </a:lnTo>
                  <a:lnTo>
                    <a:pt x="13" y="186"/>
                  </a:lnTo>
                  <a:lnTo>
                    <a:pt x="11" y="199"/>
                  </a:lnTo>
                  <a:lnTo>
                    <a:pt x="13" y="207"/>
                  </a:lnTo>
                  <a:lnTo>
                    <a:pt x="13" y="207"/>
                  </a:lnTo>
                  <a:lnTo>
                    <a:pt x="28" y="210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20" y="212"/>
                  </a:lnTo>
                  <a:lnTo>
                    <a:pt x="17" y="220"/>
                  </a:lnTo>
                  <a:lnTo>
                    <a:pt x="19" y="226"/>
                  </a:lnTo>
                  <a:lnTo>
                    <a:pt x="13" y="233"/>
                  </a:lnTo>
                  <a:lnTo>
                    <a:pt x="17" y="241"/>
                  </a:lnTo>
                  <a:lnTo>
                    <a:pt x="17" y="242"/>
                  </a:lnTo>
                  <a:lnTo>
                    <a:pt x="13" y="237"/>
                  </a:lnTo>
                  <a:lnTo>
                    <a:pt x="5" y="237"/>
                  </a:lnTo>
                  <a:lnTo>
                    <a:pt x="9" y="224"/>
                  </a:lnTo>
                  <a:lnTo>
                    <a:pt x="7" y="216"/>
                  </a:lnTo>
                  <a:lnTo>
                    <a:pt x="0" y="252"/>
                  </a:lnTo>
                  <a:lnTo>
                    <a:pt x="5" y="252"/>
                  </a:lnTo>
                  <a:lnTo>
                    <a:pt x="11" y="259"/>
                  </a:lnTo>
                  <a:lnTo>
                    <a:pt x="26" y="256"/>
                  </a:lnTo>
                  <a:lnTo>
                    <a:pt x="30" y="261"/>
                  </a:lnTo>
                  <a:lnTo>
                    <a:pt x="35" y="263"/>
                  </a:lnTo>
                  <a:lnTo>
                    <a:pt x="37" y="265"/>
                  </a:lnTo>
                  <a:lnTo>
                    <a:pt x="41" y="267"/>
                  </a:lnTo>
                  <a:lnTo>
                    <a:pt x="43" y="267"/>
                  </a:lnTo>
                  <a:lnTo>
                    <a:pt x="45" y="272"/>
                  </a:lnTo>
                  <a:lnTo>
                    <a:pt x="52" y="280"/>
                  </a:lnTo>
                  <a:lnTo>
                    <a:pt x="58" y="280"/>
                  </a:lnTo>
                  <a:lnTo>
                    <a:pt x="64" y="282"/>
                  </a:lnTo>
                  <a:lnTo>
                    <a:pt x="67" y="28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71232EF-E976-DC23-964A-FC07E27B0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47" y="2139130"/>
              <a:ext cx="636230" cy="895156"/>
            </a:xfrm>
            <a:custGeom>
              <a:avLst/>
              <a:gdLst>
                <a:gd name="T0" fmla="*/ 434 w 540"/>
                <a:gd name="T1" fmla="*/ 79 h 837"/>
                <a:gd name="T2" fmla="*/ 308 w 540"/>
                <a:gd name="T3" fmla="*/ 53 h 837"/>
                <a:gd name="T4" fmla="*/ 213 w 540"/>
                <a:gd name="T5" fmla="*/ 32 h 837"/>
                <a:gd name="T6" fmla="*/ 77 w 540"/>
                <a:gd name="T7" fmla="*/ 0 h 837"/>
                <a:gd name="T8" fmla="*/ 19 w 540"/>
                <a:gd name="T9" fmla="*/ 243 h 837"/>
                <a:gd name="T10" fmla="*/ 0 w 540"/>
                <a:gd name="T11" fmla="*/ 314 h 837"/>
                <a:gd name="T12" fmla="*/ 250 w 540"/>
                <a:gd name="T13" fmla="*/ 681 h 837"/>
                <a:gd name="T14" fmla="*/ 357 w 540"/>
                <a:gd name="T15" fmla="*/ 837 h 837"/>
                <a:gd name="T16" fmla="*/ 359 w 540"/>
                <a:gd name="T17" fmla="*/ 822 h 837"/>
                <a:gd name="T18" fmla="*/ 365 w 540"/>
                <a:gd name="T19" fmla="*/ 814 h 837"/>
                <a:gd name="T20" fmla="*/ 367 w 540"/>
                <a:gd name="T21" fmla="*/ 799 h 837"/>
                <a:gd name="T22" fmla="*/ 365 w 540"/>
                <a:gd name="T23" fmla="*/ 786 h 837"/>
                <a:gd name="T24" fmla="*/ 365 w 540"/>
                <a:gd name="T25" fmla="*/ 778 h 837"/>
                <a:gd name="T26" fmla="*/ 367 w 540"/>
                <a:gd name="T27" fmla="*/ 769 h 837"/>
                <a:gd name="T28" fmla="*/ 367 w 540"/>
                <a:gd name="T29" fmla="*/ 754 h 837"/>
                <a:gd name="T30" fmla="*/ 367 w 540"/>
                <a:gd name="T31" fmla="*/ 748 h 837"/>
                <a:gd name="T32" fmla="*/ 370 w 540"/>
                <a:gd name="T33" fmla="*/ 741 h 837"/>
                <a:gd name="T34" fmla="*/ 367 w 540"/>
                <a:gd name="T35" fmla="*/ 728 h 837"/>
                <a:gd name="T36" fmla="*/ 370 w 540"/>
                <a:gd name="T37" fmla="*/ 718 h 837"/>
                <a:gd name="T38" fmla="*/ 378 w 540"/>
                <a:gd name="T39" fmla="*/ 715 h 837"/>
                <a:gd name="T40" fmla="*/ 386 w 540"/>
                <a:gd name="T41" fmla="*/ 713 h 837"/>
                <a:gd name="T42" fmla="*/ 391 w 540"/>
                <a:gd name="T43" fmla="*/ 716 h 837"/>
                <a:gd name="T44" fmla="*/ 399 w 540"/>
                <a:gd name="T45" fmla="*/ 716 h 837"/>
                <a:gd name="T46" fmla="*/ 406 w 540"/>
                <a:gd name="T47" fmla="*/ 724 h 837"/>
                <a:gd name="T48" fmla="*/ 408 w 540"/>
                <a:gd name="T49" fmla="*/ 731 h 837"/>
                <a:gd name="T50" fmla="*/ 416 w 540"/>
                <a:gd name="T51" fmla="*/ 733 h 837"/>
                <a:gd name="T52" fmla="*/ 423 w 540"/>
                <a:gd name="T53" fmla="*/ 724 h 837"/>
                <a:gd name="T54" fmla="*/ 431 w 540"/>
                <a:gd name="T55" fmla="*/ 715 h 837"/>
                <a:gd name="T56" fmla="*/ 446 w 540"/>
                <a:gd name="T57" fmla="*/ 630 h 837"/>
                <a:gd name="T58" fmla="*/ 540 w 540"/>
                <a:gd name="T59" fmla="*/ 98 h 837"/>
                <a:gd name="T60" fmla="*/ 434 w 540"/>
                <a:gd name="T61" fmla="*/ 79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837">
                  <a:moveTo>
                    <a:pt x="434" y="79"/>
                  </a:moveTo>
                  <a:lnTo>
                    <a:pt x="308" y="53"/>
                  </a:lnTo>
                  <a:lnTo>
                    <a:pt x="213" y="32"/>
                  </a:lnTo>
                  <a:lnTo>
                    <a:pt x="77" y="0"/>
                  </a:lnTo>
                  <a:lnTo>
                    <a:pt x="19" y="243"/>
                  </a:lnTo>
                  <a:lnTo>
                    <a:pt x="0" y="314"/>
                  </a:lnTo>
                  <a:lnTo>
                    <a:pt x="250" y="681"/>
                  </a:lnTo>
                  <a:lnTo>
                    <a:pt x="357" y="837"/>
                  </a:lnTo>
                  <a:lnTo>
                    <a:pt x="359" y="822"/>
                  </a:lnTo>
                  <a:lnTo>
                    <a:pt x="365" y="814"/>
                  </a:lnTo>
                  <a:lnTo>
                    <a:pt x="367" y="799"/>
                  </a:lnTo>
                  <a:lnTo>
                    <a:pt x="365" y="786"/>
                  </a:lnTo>
                  <a:lnTo>
                    <a:pt x="365" y="778"/>
                  </a:lnTo>
                  <a:lnTo>
                    <a:pt x="367" y="769"/>
                  </a:lnTo>
                  <a:lnTo>
                    <a:pt x="367" y="754"/>
                  </a:lnTo>
                  <a:lnTo>
                    <a:pt x="367" y="748"/>
                  </a:lnTo>
                  <a:lnTo>
                    <a:pt x="370" y="741"/>
                  </a:lnTo>
                  <a:lnTo>
                    <a:pt x="367" y="728"/>
                  </a:lnTo>
                  <a:lnTo>
                    <a:pt x="370" y="718"/>
                  </a:lnTo>
                  <a:lnTo>
                    <a:pt x="378" y="715"/>
                  </a:lnTo>
                  <a:lnTo>
                    <a:pt x="386" y="713"/>
                  </a:lnTo>
                  <a:lnTo>
                    <a:pt x="391" y="716"/>
                  </a:lnTo>
                  <a:lnTo>
                    <a:pt x="399" y="716"/>
                  </a:lnTo>
                  <a:lnTo>
                    <a:pt x="406" y="724"/>
                  </a:lnTo>
                  <a:lnTo>
                    <a:pt x="408" y="731"/>
                  </a:lnTo>
                  <a:lnTo>
                    <a:pt x="416" y="733"/>
                  </a:lnTo>
                  <a:lnTo>
                    <a:pt x="423" y="724"/>
                  </a:lnTo>
                  <a:lnTo>
                    <a:pt x="431" y="715"/>
                  </a:lnTo>
                  <a:lnTo>
                    <a:pt x="446" y="630"/>
                  </a:lnTo>
                  <a:lnTo>
                    <a:pt x="540" y="98"/>
                  </a:lnTo>
                  <a:lnTo>
                    <a:pt x="434" y="7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29623DF-1522-0966-C8E0-14A022F2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84" y="2812902"/>
              <a:ext cx="675109" cy="719760"/>
            </a:xfrm>
            <a:custGeom>
              <a:avLst/>
              <a:gdLst>
                <a:gd name="T0" fmla="*/ 456 w 573"/>
                <a:gd name="T1" fmla="*/ 51 h 673"/>
                <a:gd name="T2" fmla="*/ 231 w 573"/>
                <a:gd name="T3" fmla="*/ 15 h 673"/>
                <a:gd name="T4" fmla="*/ 139 w 573"/>
                <a:gd name="T5" fmla="*/ 85 h 673"/>
                <a:gd name="T6" fmla="*/ 124 w 573"/>
                <a:gd name="T7" fmla="*/ 103 h 673"/>
                <a:gd name="T8" fmla="*/ 114 w 573"/>
                <a:gd name="T9" fmla="*/ 94 h 673"/>
                <a:gd name="T10" fmla="*/ 99 w 573"/>
                <a:gd name="T11" fmla="*/ 86 h 673"/>
                <a:gd name="T12" fmla="*/ 86 w 573"/>
                <a:gd name="T13" fmla="*/ 85 h 673"/>
                <a:gd name="T14" fmla="*/ 75 w 573"/>
                <a:gd name="T15" fmla="*/ 98 h 673"/>
                <a:gd name="T16" fmla="*/ 75 w 573"/>
                <a:gd name="T17" fmla="*/ 118 h 673"/>
                <a:gd name="T18" fmla="*/ 75 w 573"/>
                <a:gd name="T19" fmla="*/ 139 h 673"/>
                <a:gd name="T20" fmla="*/ 73 w 573"/>
                <a:gd name="T21" fmla="*/ 156 h 673"/>
                <a:gd name="T22" fmla="*/ 73 w 573"/>
                <a:gd name="T23" fmla="*/ 184 h 673"/>
                <a:gd name="T24" fmla="*/ 65 w 573"/>
                <a:gd name="T25" fmla="*/ 207 h 673"/>
                <a:gd name="T26" fmla="*/ 63 w 573"/>
                <a:gd name="T27" fmla="*/ 220 h 673"/>
                <a:gd name="T28" fmla="*/ 75 w 573"/>
                <a:gd name="T29" fmla="*/ 244 h 673"/>
                <a:gd name="T30" fmla="*/ 78 w 573"/>
                <a:gd name="T31" fmla="*/ 258 h 673"/>
                <a:gd name="T32" fmla="*/ 90 w 573"/>
                <a:gd name="T33" fmla="*/ 280 h 673"/>
                <a:gd name="T34" fmla="*/ 88 w 573"/>
                <a:gd name="T35" fmla="*/ 293 h 673"/>
                <a:gd name="T36" fmla="*/ 62 w 573"/>
                <a:gd name="T37" fmla="*/ 312 h 673"/>
                <a:gd name="T38" fmla="*/ 52 w 573"/>
                <a:gd name="T39" fmla="*/ 329 h 673"/>
                <a:gd name="T40" fmla="*/ 48 w 573"/>
                <a:gd name="T41" fmla="*/ 348 h 673"/>
                <a:gd name="T42" fmla="*/ 33 w 573"/>
                <a:gd name="T43" fmla="*/ 372 h 673"/>
                <a:gd name="T44" fmla="*/ 22 w 573"/>
                <a:gd name="T45" fmla="*/ 383 h 673"/>
                <a:gd name="T46" fmla="*/ 24 w 573"/>
                <a:gd name="T47" fmla="*/ 399 h 673"/>
                <a:gd name="T48" fmla="*/ 22 w 573"/>
                <a:gd name="T49" fmla="*/ 412 h 673"/>
                <a:gd name="T50" fmla="*/ 37 w 573"/>
                <a:gd name="T51" fmla="*/ 419 h 673"/>
                <a:gd name="T52" fmla="*/ 37 w 573"/>
                <a:gd name="T53" fmla="*/ 436 h 673"/>
                <a:gd name="T54" fmla="*/ 28 w 573"/>
                <a:gd name="T55" fmla="*/ 447 h 673"/>
                <a:gd name="T56" fmla="*/ 18 w 573"/>
                <a:gd name="T57" fmla="*/ 446 h 673"/>
                <a:gd name="T58" fmla="*/ 13 w 573"/>
                <a:gd name="T59" fmla="*/ 446 h 673"/>
                <a:gd name="T60" fmla="*/ 0 w 573"/>
                <a:gd name="T61" fmla="*/ 468 h 673"/>
                <a:gd name="T62" fmla="*/ 199 w 573"/>
                <a:gd name="T63" fmla="*/ 583 h 673"/>
                <a:gd name="T64" fmla="*/ 451 w 573"/>
                <a:gd name="T65" fmla="*/ 667 h 673"/>
                <a:gd name="T66" fmla="*/ 498 w 573"/>
                <a:gd name="T67" fmla="*/ 66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3" h="673">
                  <a:moveTo>
                    <a:pt x="573" y="66"/>
                  </a:moveTo>
                  <a:lnTo>
                    <a:pt x="456" y="51"/>
                  </a:lnTo>
                  <a:lnTo>
                    <a:pt x="345" y="34"/>
                  </a:lnTo>
                  <a:lnTo>
                    <a:pt x="231" y="15"/>
                  </a:lnTo>
                  <a:lnTo>
                    <a:pt x="154" y="0"/>
                  </a:lnTo>
                  <a:lnTo>
                    <a:pt x="139" y="85"/>
                  </a:lnTo>
                  <a:lnTo>
                    <a:pt x="131" y="94"/>
                  </a:lnTo>
                  <a:lnTo>
                    <a:pt x="124" y="103"/>
                  </a:lnTo>
                  <a:lnTo>
                    <a:pt x="116" y="101"/>
                  </a:lnTo>
                  <a:lnTo>
                    <a:pt x="114" y="94"/>
                  </a:lnTo>
                  <a:lnTo>
                    <a:pt x="107" y="86"/>
                  </a:lnTo>
                  <a:lnTo>
                    <a:pt x="99" y="86"/>
                  </a:lnTo>
                  <a:lnTo>
                    <a:pt x="94" y="83"/>
                  </a:lnTo>
                  <a:lnTo>
                    <a:pt x="86" y="85"/>
                  </a:lnTo>
                  <a:lnTo>
                    <a:pt x="78" y="88"/>
                  </a:lnTo>
                  <a:lnTo>
                    <a:pt x="75" y="98"/>
                  </a:lnTo>
                  <a:lnTo>
                    <a:pt x="78" y="111"/>
                  </a:lnTo>
                  <a:lnTo>
                    <a:pt x="75" y="118"/>
                  </a:lnTo>
                  <a:lnTo>
                    <a:pt x="75" y="124"/>
                  </a:lnTo>
                  <a:lnTo>
                    <a:pt x="75" y="139"/>
                  </a:lnTo>
                  <a:lnTo>
                    <a:pt x="73" y="148"/>
                  </a:lnTo>
                  <a:lnTo>
                    <a:pt x="73" y="156"/>
                  </a:lnTo>
                  <a:lnTo>
                    <a:pt x="75" y="169"/>
                  </a:lnTo>
                  <a:lnTo>
                    <a:pt x="73" y="184"/>
                  </a:lnTo>
                  <a:lnTo>
                    <a:pt x="67" y="192"/>
                  </a:lnTo>
                  <a:lnTo>
                    <a:pt x="65" y="207"/>
                  </a:lnTo>
                  <a:lnTo>
                    <a:pt x="63" y="212"/>
                  </a:lnTo>
                  <a:lnTo>
                    <a:pt x="63" y="220"/>
                  </a:lnTo>
                  <a:lnTo>
                    <a:pt x="71" y="235"/>
                  </a:lnTo>
                  <a:lnTo>
                    <a:pt x="75" y="244"/>
                  </a:lnTo>
                  <a:lnTo>
                    <a:pt x="75" y="250"/>
                  </a:lnTo>
                  <a:lnTo>
                    <a:pt x="78" y="258"/>
                  </a:lnTo>
                  <a:lnTo>
                    <a:pt x="77" y="265"/>
                  </a:lnTo>
                  <a:lnTo>
                    <a:pt x="90" y="280"/>
                  </a:lnTo>
                  <a:lnTo>
                    <a:pt x="95" y="286"/>
                  </a:lnTo>
                  <a:lnTo>
                    <a:pt x="88" y="293"/>
                  </a:lnTo>
                  <a:lnTo>
                    <a:pt x="65" y="306"/>
                  </a:lnTo>
                  <a:lnTo>
                    <a:pt x="62" y="312"/>
                  </a:lnTo>
                  <a:lnTo>
                    <a:pt x="56" y="316"/>
                  </a:lnTo>
                  <a:lnTo>
                    <a:pt x="52" y="329"/>
                  </a:lnTo>
                  <a:lnTo>
                    <a:pt x="52" y="342"/>
                  </a:lnTo>
                  <a:lnTo>
                    <a:pt x="48" y="348"/>
                  </a:lnTo>
                  <a:lnTo>
                    <a:pt x="45" y="357"/>
                  </a:lnTo>
                  <a:lnTo>
                    <a:pt x="33" y="372"/>
                  </a:lnTo>
                  <a:lnTo>
                    <a:pt x="26" y="378"/>
                  </a:lnTo>
                  <a:lnTo>
                    <a:pt x="22" y="383"/>
                  </a:lnTo>
                  <a:lnTo>
                    <a:pt x="26" y="391"/>
                  </a:lnTo>
                  <a:lnTo>
                    <a:pt x="24" y="399"/>
                  </a:lnTo>
                  <a:lnTo>
                    <a:pt x="22" y="406"/>
                  </a:lnTo>
                  <a:lnTo>
                    <a:pt x="22" y="412"/>
                  </a:lnTo>
                  <a:lnTo>
                    <a:pt x="30" y="415"/>
                  </a:lnTo>
                  <a:lnTo>
                    <a:pt x="37" y="419"/>
                  </a:lnTo>
                  <a:lnTo>
                    <a:pt x="37" y="425"/>
                  </a:lnTo>
                  <a:lnTo>
                    <a:pt x="37" y="436"/>
                  </a:lnTo>
                  <a:lnTo>
                    <a:pt x="30" y="442"/>
                  </a:lnTo>
                  <a:lnTo>
                    <a:pt x="28" y="447"/>
                  </a:lnTo>
                  <a:lnTo>
                    <a:pt x="22" y="447"/>
                  </a:lnTo>
                  <a:lnTo>
                    <a:pt x="18" y="446"/>
                  </a:lnTo>
                  <a:lnTo>
                    <a:pt x="15" y="446"/>
                  </a:lnTo>
                  <a:lnTo>
                    <a:pt x="13" y="446"/>
                  </a:lnTo>
                  <a:lnTo>
                    <a:pt x="1" y="461"/>
                  </a:lnTo>
                  <a:lnTo>
                    <a:pt x="0" y="468"/>
                  </a:lnTo>
                  <a:lnTo>
                    <a:pt x="20" y="479"/>
                  </a:lnTo>
                  <a:lnTo>
                    <a:pt x="199" y="583"/>
                  </a:lnTo>
                  <a:lnTo>
                    <a:pt x="315" y="649"/>
                  </a:lnTo>
                  <a:lnTo>
                    <a:pt x="451" y="667"/>
                  </a:lnTo>
                  <a:lnTo>
                    <a:pt x="496" y="673"/>
                  </a:lnTo>
                  <a:lnTo>
                    <a:pt x="498" y="669"/>
                  </a:lnTo>
                  <a:lnTo>
                    <a:pt x="573" y="6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4429D69-F545-ACC0-0AF3-815C4B4B7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634" y="1409743"/>
              <a:ext cx="596170" cy="874835"/>
            </a:xfrm>
            <a:custGeom>
              <a:avLst/>
              <a:gdLst>
                <a:gd name="T0" fmla="*/ 100 w 506"/>
                <a:gd name="T1" fmla="*/ 267 h 818"/>
                <a:gd name="T2" fmla="*/ 100 w 506"/>
                <a:gd name="T3" fmla="*/ 287 h 818"/>
                <a:gd name="T4" fmla="*/ 100 w 506"/>
                <a:gd name="T5" fmla="*/ 314 h 818"/>
                <a:gd name="T6" fmla="*/ 104 w 506"/>
                <a:gd name="T7" fmla="*/ 331 h 818"/>
                <a:gd name="T8" fmla="*/ 121 w 506"/>
                <a:gd name="T9" fmla="*/ 348 h 818"/>
                <a:gd name="T10" fmla="*/ 119 w 506"/>
                <a:gd name="T11" fmla="*/ 368 h 818"/>
                <a:gd name="T12" fmla="*/ 93 w 506"/>
                <a:gd name="T13" fmla="*/ 408 h 818"/>
                <a:gd name="T14" fmla="*/ 79 w 506"/>
                <a:gd name="T15" fmla="*/ 427 h 818"/>
                <a:gd name="T16" fmla="*/ 70 w 506"/>
                <a:gd name="T17" fmla="*/ 440 h 818"/>
                <a:gd name="T18" fmla="*/ 49 w 506"/>
                <a:gd name="T19" fmla="*/ 460 h 818"/>
                <a:gd name="T20" fmla="*/ 38 w 506"/>
                <a:gd name="T21" fmla="*/ 489 h 818"/>
                <a:gd name="T22" fmla="*/ 47 w 506"/>
                <a:gd name="T23" fmla="*/ 494 h 818"/>
                <a:gd name="T24" fmla="*/ 59 w 506"/>
                <a:gd name="T25" fmla="*/ 505 h 818"/>
                <a:gd name="T26" fmla="*/ 53 w 506"/>
                <a:gd name="T27" fmla="*/ 522 h 818"/>
                <a:gd name="T28" fmla="*/ 44 w 506"/>
                <a:gd name="T29" fmla="*/ 539 h 818"/>
                <a:gd name="T30" fmla="*/ 0 w 506"/>
                <a:gd name="T31" fmla="*/ 735 h 818"/>
                <a:gd name="T32" fmla="*/ 232 w 506"/>
                <a:gd name="T33" fmla="*/ 780 h 818"/>
                <a:gd name="T34" fmla="*/ 375 w 506"/>
                <a:gd name="T35" fmla="*/ 804 h 818"/>
                <a:gd name="T36" fmla="*/ 506 w 506"/>
                <a:gd name="T37" fmla="*/ 551 h 818"/>
                <a:gd name="T38" fmla="*/ 495 w 506"/>
                <a:gd name="T39" fmla="*/ 537 h 818"/>
                <a:gd name="T40" fmla="*/ 484 w 506"/>
                <a:gd name="T41" fmla="*/ 522 h 818"/>
                <a:gd name="T42" fmla="*/ 472 w 506"/>
                <a:gd name="T43" fmla="*/ 541 h 818"/>
                <a:gd name="T44" fmla="*/ 453 w 506"/>
                <a:gd name="T45" fmla="*/ 539 h 818"/>
                <a:gd name="T46" fmla="*/ 433 w 506"/>
                <a:gd name="T47" fmla="*/ 536 h 818"/>
                <a:gd name="T48" fmla="*/ 414 w 506"/>
                <a:gd name="T49" fmla="*/ 532 h 818"/>
                <a:gd name="T50" fmla="*/ 401 w 506"/>
                <a:gd name="T51" fmla="*/ 537 h 818"/>
                <a:gd name="T52" fmla="*/ 380 w 506"/>
                <a:gd name="T53" fmla="*/ 532 h 818"/>
                <a:gd name="T54" fmla="*/ 371 w 506"/>
                <a:gd name="T55" fmla="*/ 543 h 818"/>
                <a:gd name="T56" fmla="*/ 361 w 506"/>
                <a:gd name="T57" fmla="*/ 537 h 818"/>
                <a:gd name="T58" fmla="*/ 359 w 506"/>
                <a:gd name="T59" fmla="*/ 522 h 818"/>
                <a:gd name="T60" fmla="*/ 358 w 506"/>
                <a:gd name="T61" fmla="*/ 509 h 818"/>
                <a:gd name="T62" fmla="*/ 346 w 506"/>
                <a:gd name="T63" fmla="*/ 490 h 818"/>
                <a:gd name="T64" fmla="*/ 333 w 506"/>
                <a:gd name="T65" fmla="*/ 487 h 818"/>
                <a:gd name="T66" fmla="*/ 335 w 506"/>
                <a:gd name="T67" fmla="*/ 470 h 818"/>
                <a:gd name="T68" fmla="*/ 333 w 506"/>
                <a:gd name="T69" fmla="*/ 455 h 818"/>
                <a:gd name="T70" fmla="*/ 322 w 506"/>
                <a:gd name="T71" fmla="*/ 436 h 818"/>
                <a:gd name="T72" fmla="*/ 320 w 506"/>
                <a:gd name="T73" fmla="*/ 402 h 818"/>
                <a:gd name="T74" fmla="*/ 311 w 506"/>
                <a:gd name="T75" fmla="*/ 391 h 818"/>
                <a:gd name="T76" fmla="*/ 277 w 506"/>
                <a:gd name="T77" fmla="*/ 406 h 818"/>
                <a:gd name="T78" fmla="*/ 262 w 506"/>
                <a:gd name="T79" fmla="*/ 395 h 818"/>
                <a:gd name="T80" fmla="*/ 269 w 506"/>
                <a:gd name="T81" fmla="*/ 381 h 818"/>
                <a:gd name="T82" fmla="*/ 271 w 506"/>
                <a:gd name="T83" fmla="*/ 366 h 818"/>
                <a:gd name="T84" fmla="*/ 281 w 506"/>
                <a:gd name="T85" fmla="*/ 351 h 818"/>
                <a:gd name="T86" fmla="*/ 281 w 506"/>
                <a:gd name="T87" fmla="*/ 338 h 818"/>
                <a:gd name="T88" fmla="*/ 284 w 506"/>
                <a:gd name="T89" fmla="*/ 325 h 818"/>
                <a:gd name="T90" fmla="*/ 292 w 506"/>
                <a:gd name="T91" fmla="*/ 302 h 818"/>
                <a:gd name="T92" fmla="*/ 294 w 506"/>
                <a:gd name="T93" fmla="*/ 280 h 818"/>
                <a:gd name="T94" fmla="*/ 277 w 506"/>
                <a:gd name="T95" fmla="*/ 276 h 818"/>
                <a:gd name="T96" fmla="*/ 273 w 506"/>
                <a:gd name="T97" fmla="*/ 270 h 818"/>
                <a:gd name="T98" fmla="*/ 262 w 506"/>
                <a:gd name="T99" fmla="*/ 257 h 818"/>
                <a:gd name="T100" fmla="*/ 262 w 506"/>
                <a:gd name="T101" fmla="*/ 246 h 818"/>
                <a:gd name="T102" fmla="*/ 249 w 506"/>
                <a:gd name="T103" fmla="*/ 225 h 818"/>
                <a:gd name="T104" fmla="*/ 241 w 506"/>
                <a:gd name="T105" fmla="*/ 212 h 818"/>
                <a:gd name="T106" fmla="*/ 228 w 506"/>
                <a:gd name="T107" fmla="*/ 199 h 818"/>
                <a:gd name="T108" fmla="*/ 215 w 506"/>
                <a:gd name="T109" fmla="*/ 180 h 818"/>
                <a:gd name="T110" fmla="*/ 218 w 506"/>
                <a:gd name="T111" fmla="*/ 171 h 818"/>
                <a:gd name="T112" fmla="*/ 220 w 506"/>
                <a:gd name="T113" fmla="*/ 158 h 818"/>
                <a:gd name="T114" fmla="*/ 215 w 506"/>
                <a:gd name="T115" fmla="*/ 139 h 818"/>
                <a:gd name="T116" fmla="*/ 222 w 506"/>
                <a:gd name="T117" fmla="*/ 17 h 818"/>
                <a:gd name="T118" fmla="*/ 207 w 506"/>
                <a:gd name="T119" fmla="*/ 11 h 818"/>
                <a:gd name="T120" fmla="*/ 153 w 506"/>
                <a:gd name="T121" fmla="*/ 4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" h="818">
                  <a:moveTo>
                    <a:pt x="102" y="244"/>
                  </a:moveTo>
                  <a:lnTo>
                    <a:pt x="100" y="267"/>
                  </a:lnTo>
                  <a:lnTo>
                    <a:pt x="96" y="272"/>
                  </a:lnTo>
                  <a:lnTo>
                    <a:pt x="100" y="287"/>
                  </a:lnTo>
                  <a:lnTo>
                    <a:pt x="98" y="308"/>
                  </a:lnTo>
                  <a:lnTo>
                    <a:pt x="100" y="314"/>
                  </a:lnTo>
                  <a:lnTo>
                    <a:pt x="100" y="323"/>
                  </a:lnTo>
                  <a:lnTo>
                    <a:pt x="104" y="331"/>
                  </a:lnTo>
                  <a:lnTo>
                    <a:pt x="106" y="334"/>
                  </a:lnTo>
                  <a:lnTo>
                    <a:pt x="121" y="348"/>
                  </a:lnTo>
                  <a:lnTo>
                    <a:pt x="123" y="361"/>
                  </a:lnTo>
                  <a:lnTo>
                    <a:pt x="119" y="368"/>
                  </a:lnTo>
                  <a:lnTo>
                    <a:pt x="102" y="385"/>
                  </a:lnTo>
                  <a:lnTo>
                    <a:pt x="93" y="408"/>
                  </a:lnTo>
                  <a:lnTo>
                    <a:pt x="79" y="421"/>
                  </a:lnTo>
                  <a:lnTo>
                    <a:pt x="79" y="427"/>
                  </a:lnTo>
                  <a:lnTo>
                    <a:pt x="76" y="434"/>
                  </a:lnTo>
                  <a:lnTo>
                    <a:pt x="70" y="440"/>
                  </a:lnTo>
                  <a:lnTo>
                    <a:pt x="59" y="447"/>
                  </a:lnTo>
                  <a:lnTo>
                    <a:pt x="49" y="460"/>
                  </a:lnTo>
                  <a:lnTo>
                    <a:pt x="44" y="468"/>
                  </a:lnTo>
                  <a:lnTo>
                    <a:pt x="38" y="489"/>
                  </a:lnTo>
                  <a:lnTo>
                    <a:pt x="42" y="492"/>
                  </a:lnTo>
                  <a:lnTo>
                    <a:pt x="47" y="494"/>
                  </a:lnTo>
                  <a:lnTo>
                    <a:pt x="55" y="500"/>
                  </a:lnTo>
                  <a:lnTo>
                    <a:pt x="59" y="505"/>
                  </a:lnTo>
                  <a:lnTo>
                    <a:pt x="53" y="513"/>
                  </a:lnTo>
                  <a:lnTo>
                    <a:pt x="53" y="522"/>
                  </a:lnTo>
                  <a:lnTo>
                    <a:pt x="46" y="536"/>
                  </a:lnTo>
                  <a:lnTo>
                    <a:pt x="44" y="539"/>
                  </a:lnTo>
                  <a:lnTo>
                    <a:pt x="40" y="543"/>
                  </a:lnTo>
                  <a:lnTo>
                    <a:pt x="0" y="735"/>
                  </a:lnTo>
                  <a:lnTo>
                    <a:pt x="126" y="761"/>
                  </a:lnTo>
                  <a:lnTo>
                    <a:pt x="232" y="780"/>
                  </a:lnTo>
                  <a:lnTo>
                    <a:pt x="264" y="786"/>
                  </a:lnTo>
                  <a:lnTo>
                    <a:pt x="375" y="804"/>
                  </a:lnTo>
                  <a:lnTo>
                    <a:pt x="467" y="818"/>
                  </a:lnTo>
                  <a:lnTo>
                    <a:pt x="506" y="551"/>
                  </a:lnTo>
                  <a:lnTo>
                    <a:pt x="499" y="545"/>
                  </a:lnTo>
                  <a:lnTo>
                    <a:pt x="495" y="537"/>
                  </a:lnTo>
                  <a:lnTo>
                    <a:pt x="491" y="524"/>
                  </a:lnTo>
                  <a:lnTo>
                    <a:pt x="484" y="522"/>
                  </a:lnTo>
                  <a:lnTo>
                    <a:pt x="472" y="536"/>
                  </a:lnTo>
                  <a:lnTo>
                    <a:pt x="472" y="541"/>
                  </a:lnTo>
                  <a:lnTo>
                    <a:pt x="459" y="537"/>
                  </a:lnTo>
                  <a:lnTo>
                    <a:pt x="453" y="539"/>
                  </a:lnTo>
                  <a:lnTo>
                    <a:pt x="446" y="536"/>
                  </a:lnTo>
                  <a:lnTo>
                    <a:pt x="433" y="536"/>
                  </a:lnTo>
                  <a:lnTo>
                    <a:pt x="418" y="530"/>
                  </a:lnTo>
                  <a:lnTo>
                    <a:pt x="414" y="532"/>
                  </a:lnTo>
                  <a:lnTo>
                    <a:pt x="406" y="537"/>
                  </a:lnTo>
                  <a:lnTo>
                    <a:pt x="401" y="537"/>
                  </a:lnTo>
                  <a:lnTo>
                    <a:pt x="393" y="534"/>
                  </a:lnTo>
                  <a:lnTo>
                    <a:pt x="380" y="532"/>
                  </a:lnTo>
                  <a:lnTo>
                    <a:pt x="373" y="536"/>
                  </a:lnTo>
                  <a:lnTo>
                    <a:pt x="371" y="543"/>
                  </a:lnTo>
                  <a:lnTo>
                    <a:pt x="369" y="543"/>
                  </a:lnTo>
                  <a:lnTo>
                    <a:pt x="361" y="537"/>
                  </a:lnTo>
                  <a:lnTo>
                    <a:pt x="358" y="530"/>
                  </a:lnTo>
                  <a:lnTo>
                    <a:pt x="359" y="522"/>
                  </a:lnTo>
                  <a:lnTo>
                    <a:pt x="356" y="517"/>
                  </a:lnTo>
                  <a:lnTo>
                    <a:pt x="358" y="509"/>
                  </a:lnTo>
                  <a:lnTo>
                    <a:pt x="354" y="498"/>
                  </a:lnTo>
                  <a:lnTo>
                    <a:pt x="346" y="490"/>
                  </a:lnTo>
                  <a:lnTo>
                    <a:pt x="339" y="492"/>
                  </a:lnTo>
                  <a:lnTo>
                    <a:pt x="333" y="487"/>
                  </a:lnTo>
                  <a:lnTo>
                    <a:pt x="331" y="479"/>
                  </a:lnTo>
                  <a:lnTo>
                    <a:pt x="335" y="470"/>
                  </a:lnTo>
                  <a:lnTo>
                    <a:pt x="335" y="462"/>
                  </a:lnTo>
                  <a:lnTo>
                    <a:pt x="333" y="455"/>
                  </a:lnTo>
                  <a:lnTo>
                    <a:pt x="328" y="449"/>
                  </a:lnTo>
                  <a:lnTo>
                    <a:pt x="322" y="436"/>
                  </a:lnTo>
                  <a:lnTo>
                    <a:pt x="320" y="417"/>
                  </a:lnTo>
                  <a:lnTo>
                    <a:pt x="320" y="402"/>
                  </a:lnTo>
                  <a:lnTo>
                    <a:pt x="312" y="396"/>
                  </a:lnTo>
                  <a:lnTo>
                    <a:pt x="311" y="391"/>
                  </a:lnTo>
                  <a:lnTo>
                    <a:pt x="284" y="406"/>
                  </a:lnTo>
                  <a:lnTo>
                    <a:pt x="277" y="406"/>
                  </a:lnTo>
                  <a:lnTo>
                    <a:pt x="271" y="396"/>
                  </a:lnTo>
                  <a:lnTo>
                    <a:pt x="262" y="395"/>
                  </a:lnTo>
                  <a:lnTo>
                    <a:pt x="264" y="387"/>
                  </a:lnTo>
                  <a:lnTo>
                    <a:pt x="269" y="381"/>
                  </a:lnTo>
                  <a:lnTo>
                    <a:pt x="267" y="374"/>
                  </a:lnTo>
                  <a:lnTo>
                    <a:pt x="271" y="366"/>
                  </a:lnTo>
                  <a:lnTo>
                    <a:pt x="279" y="366"/>
                  </a:lnTo>
                  <a:lnTo>
                    <a:pt x="281" y="351"/>
                  </a:lnTo>
                  <a:lnTo>
                    <a:pt x="277" y="346"/>
                  </a:lnTo>
                  <a:lnTo>
                    <a:pt x="281" y="338"/>
                  </a:lnTo>
                  <a:lnTo>
                    <a:pt x="279" y="331"/>
                  </a:lnTo>
                  <a:lnTo>
                    <a:pt x="284" y="325"/>
                  </a:lnTo>
                  <a:lnTo>
                    <a:pt x="286" y="317"/>
                  </a:lnTo>
                  <a:lnTo>
                    <a:pt x="292" y="302"/>
                  </a:lnTo>
                  <a:lnTo>
                    <a:pt x="299" y="282"/>
                  </a:lnTo>
                  <a:lnTo>
                    <a:pt x="294" y="280"/>
                  </a:lnTo>
                  <a:lnTo>
                    <a:pt x="284" y="280"/>
                  </a:lnTo>
                  <a:lnTo>
                    <a:pt x="277" y="276"/>
                  </a:lnTo>
                  <a:lnTo>
                    <a:pt x="279" y="270"/>
                  </a:lnTo>
                  <a:lnTo>
                    <a:pt x="273" y="270"/>
                  </a:lnTo>
                  <a:lnTo>
                    <a:pt x="269" y="263"/>
                  </a:lnTo>
                  <a:lnTo>
                    <a:pt x="262" y="257"/>
                  </a:lnTo>
                  <a:lnTo>
                    <a:pt x="262" y="250"/>
                  </a:lnTo>
                  <a:lnTo>
                    <a:pt x="262" y="246"/>
                  </a:lnTo>
                  <a:lnTo>
                    <a:pt x="256" y="240"/>
                  </a:lnTo>
                  <a:lnTo>
                    <a:pt x="249" y="225"/>
                  </a:lnTo>
                  <a:lnTo>
                    <a:pt x="245" y="218"/>
                  </a:lnTo>
                  <a:lnTo>
                    <a:pt x="241" y="212"/>
                  </a:lnTo>
                  <a:lnTo>
                    <a:pt x="239" y="205"/>
                  </a:lnTo>
                  <a:lnTo>
                    <a:pt x="228" y="199"/>
                  </a:lnTo>
                  <a:lnTo>
                    <a:pt x="226" y="193"/>
                  </a:lnTo>
                  <a:lnTo>
                    <a:pt x="215" y="180"/>
                  </a:lnTo>
                  <a:lnTo>
                    <a:pt x="222" y="178"/>
                  </a:lnTo>
                  <a:lnTo>
                    <a:pt x="218" y="171"/>
                  </a:lnTo>
                  <a:lnTo>
                    <a:pt x="220" y="163"/>
                  </a:lnTo>
                  <a:lnTo>
                    <a:pt x="220" y="158"/>
                  </a:lnTo>
                  <a:lnTo>
                    <a:pt x="215" y="143"/>
                  </a:lnTo>
                  <a:lnTo>
                    <a:pt x="215" y="139"/>
                  </a:lnTo>
                  <a:lnTo>
                    <a:pt x="203" y="118"/>
                  </a:lnTo>
                  <a:lnTo>
                    <a:pt x="222" y="17"/>
                  </a:lnTo>
                  <a:lnTo>
                    <a:pt x="224" y="13"/>
                  </a:lnTo>
                  <a:lnTo>
                    <a:pt x="207" y="11"/>
                  </a:lnTo>
                  <a:lnTo>
                    <a:pt x="155" y="0"/>
                  </a:lnTo>
                  <a:lnTo>
                    <a:pt x="153" y="4"/>
                  </a:lnTo>
                  <a:lnTo>
                    <a:pt x="102" y="2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A81A413-7331-F38E-6E4A-3911F648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225" y="2243939"/>
              <a:ext cx="557289" cy="639549"/>
            </a:xfrm>
            <a:custGeom>
              <a:avLst/>
              <a:gdLst>
                <a:gd name="T0" fmla="*/ 314 w 473"/>
                <a:gd name="T1" fmla="*/ 145 h 598"/>
                <a:gd name="T2" fmla="*/ 329 w 473"/>
                <a:gd name="T3" fmla="*/ 38 h 598"/>
                <a:gd name="T4" fmla="*/ 237 w 473"/>
                <a:gd name="T5" fmla="*/ 24 h 598"/>
                <a:gd name="T6" fmla="*/ 126 w 473"/>
                <a:gd name="T7" fmla="*/ 6 h 598"/>
                <a:gd name="T8" fmla="*/ 94 w 473"/>
                <a:gd name="T9" fmla="*/ 0 h 598"/>
                <a:gd name="T10" fmla="*/ 0 w 473"/>
                <a:gd name="T11" fmla="*/ 532 h 598"/>
                <a:gd name="T12" fmla="*/ 77 w 473"/>
                <a:gd name="T13" fmla="*/ 547 h 598"/>
                <a:gd name="T14" fmla="*/ 191 w 473"/>
                <a:gd name="T15" fmla="*/ 566 h 598"/>
                <a:gd name="T16" fmla="*/ 302 w 473"/>
                <a:gd name="T17" fmla="*/ 583 h 598"/>
                <a:gd name="T18" fmla="*/ 419 w 473"/>
                <a:gd name="T19" fmla="*/ 598 h 598"/>
                <a:gd name="T20" fmla="*/ 473 w 473"/>
                <a:gd name="T21" fmla="*/ 167 h 598"/>
                <a:gd name="T22" fmla="*/ 314 w 473"/>
                <a:gd name="T23" fmla="*/ 14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3" h="598">
                  <a:moveTo>
                    <a:pt x="314" y="145"/>
                  </a:moveTo>
                  <a:lnTo>
                    <a:pt x="329" y="38"/>
                  </a:lnTo>
                  <a:lnTo>
                    <a:pt x="237" y="24"/>
                  </a:lnTo>
                  <a:lnTo>
                    <a:pt x="126" y="6"/>
                  </a:lnTo>
                  <a:lnTo>
                    <a:pt x="94" y="0"/>
                  </a:lnTo>
                  <a:lnTo>
                    <a:pt x="0" y="532"/>
                  </a:lnTo>
                  <a:lnTo>
                    <a:pt x="77" y="547"/>
                  </a:lnTo>
                  <a:lnTo>
                    <a:pt x="191" y="566"/>
                  </a:lnTo>
                  <a:lnTo>
                    <a:pt x="302" y="583"/>
                  </a:lnTo>
                  <a:lnTo>
                    <a:pt x="419" y="598"/>
                  </a:lnTo>
                  <a:lnTo>
                    <a:pt x="473" y="167"/>
                  </a:lnTo>
                  <a:lnTo>
                    <a:pt x="314" y="14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C6A2FBC-C992-F99A-BA8D-DD3DF3825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808" y="1423645"/>
              <a:ext cx="1028570" cy="580728"/>
            </a:xfrm>
            <a:custGeom>
              <a:avLst/>
              <a:gdLst>
                <a:gd name="T0" fmla="*/ 12 w 873"/>
                <a:gd name="T1" fmla="*/ 126 h 543"/>
                <a:gd name="T2" fmla="*/ 17 w 873"/>
                <a:gd name="T3" fmla="*/ 145 h 543"/>
                <a:gd name="T4" fmla="*/ 15 w 873"/>
                <a:gd name="T5" fmla="*/ 158 h 543"/>
                <a:gd name="T6" fmla="*/ 12 w 873"/>
                <a:gd name="T7" fmla="*/ 167 h 543"/>
                <a:gd name="T8" fmla="*/ 25 w 873"/>
                <a:gd name="T9" fmla="*/ 186 h 543"/>
                <a:gd name="T10" fmla="*/ 38 w 873"/>
                <a:gd name="T11" fmla="*/ 199 h 543"/>
                <a:gd name="T12" fmla="*/ 46 w 873"/>
                <a:gd name="T13" fmla="*/ 212 h 543"/>
                <a:gd name="T14" fmla="*/ 59 w 873"/>
                <a:gd name="T15" fmla="*/ 233 h 543"/>
                <a:gd name="T16" fmla="*/ 59 w 873"/>
                <a:gd name="T17" fmla="*/ 244 h 543"/>
                <a:gd name="T18" fmla="*/ 70 w 873"/>
                <a:gd name="T19" fmla="*/ 257 h 543"/>
                <a:gd name="T20" fmla="*/ 74 w 873"/>
                <a:gd name="T21" fmla="*/ 263 h 543"/>
                <a:gd name="T22" fmla="*/ 91 w 873"/>
                <a:gd name="T23" fmla="*/ 267 h 543"/>
                <a:gd name="T24" fmla="*/ 89 w 873"/>
                <a:gd name="T25" fmla="*/ 289 h 543"/>
                <a:gd name="T26" fmla="*/ 81 w 873"/>
                <a:gd name="T27" fmla="*/ 312 h 543"/>
                <a:gd name="T28" fmla="*/ 78 w 873"/>
                <a:gd name="T29" fmla="*/ 325 h 543"/>
                <a:gd name="T30" fmla="*/ 78 w 873"/>
                <a:gd name="T31" fmla="*/ 338 h 543"/>
                <a:gd name="T32" fmla="*/ 68 w 873"/>
                <a:gd name="T33" fmla="*/ 353 h 543"/>
                <a:gd name="T34" fmla="*/ 66 w 873"/>
                <a:gd name="T35" fmla="*/ 368 h 543"/>
                <a:gd name="T36" fmla="*/ 59 w 873"/>
                <a:gd name="T37" fmla="*/ 382 h 543"/>
                <a:gd name="T38" fmla="*/ 74 w 873"/>
                <a:gd name="T39" fmla="*/ 393 h 543"/>
                <a:gd name="T40" fmla="*/ 108 w 873"/>
                <a:gd name="T41" fmla="*/ 378 h 543"/>
                <a:gd name="T42" fmla="*/ 117 w 873"/>
                <a:gd name="T43" fmla="*/ 389 h 543"/>
                <a:gd name="T44" fmla="*/ 119 w 873"/>
                <a:gd name="T45" fmla="*/ 423 h 543"/>
                <a:gd name="T46" fmla="*/ 130 w 873"/>
                <a:gd name="T47" fmla="*/ 442 h 543"/>
                <a:gd name="T48" fmla="*/ 132 w 873"/>
                <a:gd name="T49" fmla="*/ 457 h 543"/>
                <a:gd name="T50" fmla="*/ 130 w 873"/>
                <a:gd name="T51" fmla="*/ 474 h 543"/>
                <a:gd name="T52" fmla="*/ 143 w 873"/>
                <a:gd name="T53" fmla="*/ 477 h 543"/>
                <a:gd name="T54" fmla="*/ 155 w 873"/>
                <a:gd name="T55" fmla="*/ 496 h 543"/>
                <a:gd name="T56" fmla="*/ 156 w 873"/>
                <a:gd name="T57" fmla="*/ 509 h 543"/>
                <a:gd name="T58" fmla="*/ 158 w 873"/>
                <a:gd name="T59" fmla="*/ 524 h 543"/>
                <a:gd name="T60" fmla="*/ 168 w 873"/>
                <a:gd name="T61" fmla="*/ 530 h 543"/>
                <a:gd name="T62" fmla="*/ 177 w 873"/>
                <a:gd name="T63" fmla="*/ 519 h 543"/>
                <a:gd name="T64" fmla="*/ 198 w 873"/>
                <a:gd name="T65" fmla="*/ 524 h 543"/>
                <a:gd name="T66" fmla="*/ 211 w 873"/>
                <a:gd name="T67" fmla="*/ 519 h 543"/>
                <a:gd name="T68" fmla="*/ 230 w 873"/>
                <a:gd name="T69" fmla="*/ 523 h 543"/>
                <a:gd name="T70" fmla="*/ 250 w 873"/>
                <a:gd name="T71" fmla="*/ 526 h 543"/>
                <a:gd name="T72" fmla="*/ 269 w 873"/>
                <a:gd name="T73" fmla="*/ 528 h 543"/>
                <a:gd name="T74" fmla="*/ 281 w 873"/>
                <a:gd name="T75" fmla="*/ 509 h 543"/>
                <a:gd name="T76" fmla="*/ 292 w 873"/>
                <a:gd name="T77" fmla="*/ 524 h 543"/>
                <a:gd name="T78" fmla="*/ 303 w 873"/>
                <a:gd name="T79" fmla="*/ 538 h 543"/>
                <a:gd name="T80" fmla="*/ 316 w 873"/>
                <a:gd name="T81" fmla="*/ 485 h 543"/>
                <a:gd name="T82" fmla="*/ 591 w 873"/>
                <a:gd name="T83" fmla="*/ 521 h 543"/>
                <a:gd name="T84" fmla="*/ 841 w 873"/>
                <a:gd name="T85" fmla="*/ 543 h 543"/>
                <a:gd name="T86" fmla="*/ 850 w 873"/>
                <a:gd name="T87" fmla="*/ 442 h 543"/>
                <a:gd name="T88" fmla="*/ 873 w 873"/>
                <a:gd name="T89" fmla="*/ 117 h 543"/>
                <a:gd name="T90" fmla="*/ 683 w 873"/>
                <a:gd name="T91" fmla="*/ 101 h 543"/>
                <a:gd name="T92" fmla="*/ 469 w 873"/>
                <a:gd name="T93" fmla="*/ 75 h 543"/>
                <a:gd name="T94" fmla="*/ 125 w 873"/>
                <a:gd name="T95" fmla="*/ 21 h 543"/>
                <a:gd name="T96" fmla="*/ 19 w 873"/>
                <a:gd name="T97" fmla="*/ 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3" h="543">
                  <a:moveTo>
                    <a:pt x="0" y="105"/>
                  </a:moveTo>
                  <a:lnTo>
                    <a:pt x="12" y="126"/>
                  </a:lnTo>
                  <a:lnTo>
                    <a:pt x="12" y="130"/>
                  </a:lnTo>
                  <a:lnTo>
                    <a:pt x="17" y="145"/>
                  </a:lnTo>
                  <a:lnTo>
                    <a:pt x="17" y="150"/>
                  </a:lnTo>
                  <a:lnTo>
                    <a:pt x="15" y="158"/>
                  </a:lnTo>
                  <a:lnTo>
                    <a:pt x="19" y="165"/>
                  </a:lnTo>
                  <a:lnTo>
                    <a:pt x="12" y="167"/>
                  </a:lnTo>
                  <a:lnTo>
                    <a:pt x="23" y="180"/>
                  </a:lnTo>
                  <a:lnTo>
                    <a:pt x="25" y="186"/>
                  </a:lnTo>
                  <a:lnTo>
                    <a:pt x="36" y="192"/>
                  </a:lnTo>
                  <a:lnTo>
                    <a:pt x="38" y="199"/>
                  </a:lnTo>
                  <a:lnTo>
                    <a:pt x="42" y="205"/>
                  </a:lnTo>
                  <a:lnTo>
                    <a:pt x="46" y="212"/>
                  </a:lnTo>
                  <a:lnTo>
                    <a:pt x="53" y="227"/>
                  </a:lnTo>
                  <a:lnTo>
                    <a:pt x="59" y="233"/>
                  </a:lnTo>
                  <a:lnTo>
                    <a:pt x="59" y="237"/>
                  </a:lnTo>
                  <a:lnTo>
                    <a:pt x="59" y="244"/>
                  </a:lnTo>
                  <a:lnTo>
                    <a:pt x="66" y="250"/>
                  </a:lnTo>
                  <a:lnTo>
                    <a:pt x="70" y="257"/>
                  </a:lnTo>
                  <a:lnTo>
                    <a:pt x="76" y="257"/>
                  </a:lnTo>
                  <a:lnTo>
                    <a:pt x="74" y="263"/>
                  </a:lnTo>
                  <a:lnTo>
                    <a:pt x="81" y="267"/>
                  </a:lnTo>
                  <a:lnTo>
                    <a:pt x="91" y="267"/>
                  </a:lnTo>
                  <a:lnTo>
                    <a:pt x="96" y="269"/>
                  </a:lnTo>
                  <a:lnTo>
                    <a:pt x="89" y="289"/>
                  </a:lnTo>
                  <a:lnTo>
                    <a:pt x="83" y="304"/>
                  </a:lnTo>
                  <a:lnTo>
                    <a:pt x="81" y="312"/>
                  </a:lnTo>
                  <a:lnTo>
                    <a:pt x="76" y="318"/>
                  </a:lnTo>
                  <a:lnTo>
                    <a:pt x="78" y="325"/>
                  </a:lnTo>
                  <a:lnTo>
                    <a:pt x="74" y="333"/>
                  </a:lnTo>
                  <a:lnTo>
                    <a:pt x="78" y="338"/>
                  </a:lnTo>
                  <a:lnTo>
                    <a:pt x="76" y="353"/>
                  </a:lnTo>
                  <a:lnTo>
                    <a:pt x="68" y="353"/>
                  </a:lnTo>
                  <a:lnTo>
                    <a:pt x="64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9" y="382"/>
                  </a:lnTo>
                  <a:lnTo>
                    <a:pt x="68" y="383"/>
                  </a:lnTo>
                  <a:lnTo>
                    <a:pt x="74" y="393"/>
                  </a:lnTo>
                  <a:lnTo>
                    <a:pt x="81" y="393"/>
                  </a:lnTo>
                  <a:lnTo>
                    <a:pt x="108" y="378"/>
                  </a:lnTo>
                  <a:lnTo>
                    <a:pt x="109" y="383"/>
                  </a:lnTo>
                  <a:lnTo>
                    <a:pt x="117" y="389"/>
                  </a:lnTo>
                  <a:lnTo>
                    <a:pt x="117" y="404"/>
                  </a:lnTo>
                  <a:lnTo>
                    <a:pt x="119" y="423"/>
                  </a:lnTo>
                  <a:lnTo>
                    <a:pt x="125" y="436"/>
                  </a:lnTo>
                  <a:lnTo>
                    <a:pt x="130" y="442"/>
                  </a:lnTo>
                  <a:lnTo>
                    <a:pt x="132" y="449"/>
                  </a:lnTo>
                  <a:lnTo>
                    <a:pt x="132" y="457"/>
                  </a:lnTo>
                  <a:lnTo>
                    <a:pt x="128" y="466"/>
                  </a:lnTo>
                  <a:lnTo>
                    <a:pt x="130" y="474"/>
                  </a:lnTo>
                  <a:lnTo>
                    <a:pt x="136" y="479"/>
                  </a:lnTo>
                  <a:lnTo>
                    <a:pt x="143" y="477"/>
                  </a:lnTo>
                  <a:lnTo>
                    <a:pt x="151" y="485"/>
                  </a:lnTo>
                  <a:lnTo>
                    <a:pt x="155" y="496"/>
                  </a:lnTo>
                  <a:lnTo>
                    <a:pt x="153" y="504"/>
                  </a:lnTo>
                  <a:lnTo>
                    <a:pt x="156" y="509"/>
                  </a:lnTo>
                  <a:lnTo>
                    <a:pt x="155" y="517"/>
                  </a:lnTo>
                  <a:lnTo>
                    <a:pt x="158" y="524"/>
                  </a:lnTo>
                  <a:lnTo>
                    <a:pt x="166" y="530"/>
                  </a:lnTo>
                  <a:lnTo>
                    <a:pt x="168" y="530"/>
                  </a:lnTo>
                  <a:lnTo>
                    <a:pt x="170" y="523"/>
                  </a:lnTo>
                  <a:lnTo>
                    <a:pt x="177" y="519"/>
                  </a:lnTo>
                  <a:lnTo>
                    <a:pt x="190" y="521"/>
                  </a:lnTo>
                  <a:lnTo>
                    <a:pt x="198" y="524"/>
                  </a:lnTo>
                  <a:lnTo>
                    <a:pt x="203" y="524"/>
                  </a:lnTo>
                  <a:lnTo>
                    <a:pt x="211" y="519"/>
                  </a:lnTo>
                  <a:lnTo>
                    <a:pt x="215" y="517"/>
                  </a:lnTo>
                  <a:lnTo>
                    <a:pt x="230" y="523"/>
                  </a:lnTo>
                  <a:lnTo>
                    <a:pt x="243" y="523"/>
                  </a:lnTo>
                  <a:lnTo>
                    <a:pt x="250" y="526"/>
                  </a:lnTo>
                  <a:lnTo>
                    <a:pt x="256" y="524"/>
                  </a:lnTo>
                  <a:lnTo>
                    <a:pt x="269" y="528"/>
                  </a:lnTo>
                  <a:lnTo>
                    <a:pt x="269" y="523"/>
                  </a:lnTo>
                  <a:lnTo>
                    <a:pt x="281" y="509"/>
                  </a:lnTo>
                  <a:lnTo>
                    <a:pt x="288" y="511"/>
                  </a:lnTo>
                  <a:lnTo>
                    <a:pt x="292" y="524"/>
                  </a:lnTo>
                  <a:lnTo>
                    <a:pt x="296" y="532"/>
                  </a:lnTo>
                  <a:lnTo>
                    <a:pt x="303" y="538"/>
                  </a:lnTo>
                  <a:lnTo>
                    <a:pt x="311" y="491"/>
                  </a:lnTo>
                  <a:lnTo>
                    <a:pt x="316" y="485"/>
                  </a:lnTo>
                  <a:lnTo>
                    <a:pt x="455" y="506"/>
                  </a:lnTo>
                  <a:lnTo>
                    <a:pt x="591" y="521"/>
                  </a:lnTo>
                  <a:lnTo>
                    <a:pt x="739" y="536"/>
                  </a:lnTo>
                  <a:lnTo>
                    <a:pt x="841" y="543"/>
                  </a:lnTo>
                  <a:lnTo>
                    <a:pt x="844" y="536"/>
                  </a:lnTo>
                  <a:lnTo>
                    <a:pt x="850" y="442"/>
                  </a:lnTo>
                  <a:lnTo>
                    <a:pt x="873" y="120"/>
                  </a:lnTo>
                  <a:lnTo>
                    <a:pt x="873" y="117"/>
                  </a:lnTo>
                  <a:lnTo>
                    <a:pt x="822" y="113"/>
                  </a:lnTo>
                  <a:lnTo>
                    <a:pt x="683" y="101"/>
                  </a:lnTo>
                  <a:lnTo>
                    <a:pt x="572" y="88"/>
                  </a:lnTo>
                  <a:lnTo>
                    <a:pt x="469" y="75"/>
                  </a:lnTo>
                  <a:lnTo>
                    <a:pt x="307" y="53"/>
                  </a:lnTo>
                  <a:lnTo>
                    <a:pt x="125" y="21"/>
                  </a:lnTo>
                  <a:lnTo>
                    <a:pt x="21" y="0"/>
                  </a:lnTo>
                  <a:lnTo>
                    <a:pt x="19" y="4"/>
                  </a:lnTo>
                  <a:lnTo>
                    <a:pt x="0" y="10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C15B10A-B73E-363A-2ACD-BA2DA77EF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181" y="1942344"/>
              <a:ext cx="697495" cy="522977"/>
            </a:xfrm>
            <a:custGeom>
              <a:avLst/>
              <a:gdLst>
                <a:gd name="T0" fmla="*/ 159 w 592"/>
                <a:gd name="T1" fmla="*/ 449 h 489"/>
                <a:gd name="T2" fmla="*/ 236 w 592"/>
                <a:gd name="T3" fmla="*/ 459 h 489"/>
                <a:gd name="T4" fmla="*/ 366 w 592"/>
                <a:gd name="T5" fmla="*/ 472 h 489"/>
                <a:gd name="T6" fmla="*/ 436 w 592"/>
                <a:gd name="T7" fmla="*/ 479 h 489"/>
                <a:gd name="T8" fmla="*/ 562 w 592"/>
                <a:gd name="T9" fmla="*/ 489 h 489"/>
                <a:gd name="T10" fmla="*/ 577 w 592"/>
                <a:gd name="T11" fmla="*/ 273 h 489"/>
                <a:gd name="T12" fmla="*/ 592 w 592"/>
                <a:gd name="T13" fmla="*/ 58 h 489"/>
                <a:gd name="T14" fmla="*/ 490 w 592"/>
                <a:gd name="T15" fmla="*/ 51 h 489"/>
                <a:gd name="T16" fmla="*/ 342 w 592"/>
                <a:gd name="T17" fmla="*/ 36 h 489"/>
                <a:gd name="T18" fmla="*/ 206 w 592"/>
                <a:gd name="T19" fmla="*/ 21 h 489"/>
                <a:gd name="T20" fmla="*/ 67 w 592"/>
                <a:gd name="T21" fmla="*/ 0 h 489"/>
                <a:gd name="T22" fmla="*/ 62 w 592"/>
                <a:gd name="T23" fmla="*/ 6 h 489"/>
                <a:gd name="T24" fmla="*/ 54 w 592"/>
                <a:gd name="T25" fmla="*/ 53 h 489"/>
                <a:gd name="T26" fmla="*/ 15 w 592"/>
                <a:gd name="T27" fmla="*/ 320 h 489"/>
                <a:gd name="T28" fmla="*/ 0 w 592"/>
                <a:gd name="T29" fmla="*/ 427 h 489"/>
                <a:gd name="T30" fmla="*/ 159 w 592"/>
                <a:gd name="T31" fmla="*/ 44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2" h="489">
                  <a:moveTo>
                    <a:pt x="159" y="449"/>
                  </a:moveTo>
                  <a:lnTo>
                    <a:pt x="236" y="459"/>
                  </a:lnTo>
                  <a:lnTo>
                    <a:pt x="366" y="472"/>
                  </a:lnTo>
                  <a:lnTo>
                    <a:pt x="436" y="479"/>
                  </a:lnTo>
                  <a:lnTo>
                    <a:pt x="562" y="489"/>
                  </a:lnTo>
                  <a:lnTo>
                    <a:pt x="577" y="273"/>
                  </a:lnTo>
                  <a:lnTo>
                    <a:pt x="592" y="58"/>
                  </a:lnTo>
                  <a:lnTo>
                    <a:pt x="490" y="51"/>
                  </a:lnTo>
                  <a:lnTo>
                    <a:pt x="342" y="36"/>
                  </a:lnTo>
                  <a:lnTo>
                    <a:pt x="206" y="21"/>
                  </a:lnTo>
                  <a:lnTo>
                    <a:pt x="67" y="0"/>
                  </a:lnTo>
                  <a:lnTo>
                    <a:pt x="62" y="6"/>
                  </a:lnTo>
                  <a:lnTo>
                    <a:pt x="54" y="53"/>
                  </a:lnTo>
                  <a:lnTo>
                    <a:pt x="15" y="320"/>
                  </a:lnTo>
                  <a:lnTo>
                    <a:pt x="0" y="427"/>
                  </a:lnTo>
                  <a:lnTo>
                    <a:pt x="159" y="44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5869220-6CC4-8C52-07A3-F6375773F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70" y="2883488"/>
              <a:ext cx="692783" cy="657731"/>
            </a:xfrm>
            <a:custGeom>
              <a:avLst/>
              <a:gdLst>
                <a:gd name="T0" fmla="*/ 227 w 588"/>
                <a:gd name="T1" fmla="*/ 577 h 615"/>
                <a:gd name="T2" fmla="*/ 223 w 588"/>
                <a:gd name="T3" fmla="*/ 564 h 615"/>
                <a:gd name="T4" fmla="*/ 223 w 588"/>
                <a:gd name="T5" fmla="*/ 560 h 615"/>
                <a:gd name="T6" fmla="*/ 293 w 588"/>
                <a:gd name="T7" fmla="*/ 568 h 615"/>
                <a:gd name="T8" fmla="*/ 381 w 588"/>
                <a:gd name="T9" fmla="*/ 575 h 615"/>
                <a:gd name="T10" fmla="*/ 460 w 588"/>
                <a:gd name="T11" fmla="*/ 581 h 615"/>
                <a:gd name="T12" fmla="*/ 539 w 588"/>
                <a:gd name="T13" fmla="*/ 586 h 615"/>
                <a:gd name="T14" fmla="*/ 543 w 588"/>
                <a:gd name="T15" fmla="*/ 586 h 615"/>
                <a:gd name="T16" fmla="*/ 549 w 588"/>
                <a:gd name="T17" fmla="*/ 579 h 615"/>
                <a:gd name="T18" fmla="*/ 556 w 588"/>
                <a:gd name="T19" fmla="*/ 468 h 615"/>
                <a:gd name="T20" fmla="*/ 566 w 588"/>
                <a:gd name="T21" fmla="*/ 370 h 615"/>
                <a:gd name="T22" fmla="*/ 581 w 588"/>
                <a:gd name="T23" fmla="*/ 109 h 615"/>
                <a:gd name="T24" fmla="*/ 583 w 588"/>
                <a:gd name="T25" fmla="*/ 103 h 615"/>
                <a:gd name="T26" fmla="*/ 586 w 588"/>
                <a:gd name="T27" fmla="*/ 101 h 615"/>
                <a:gd name="T28" fmla="*/ 588 w 588"/>
                <a:gd name="T29" fmla="*/ 47 h 615"/>
                <a:gd name="T30" fmla="*/ 494 w 588"/>
                <a:gd name="T31" fmla="*/ 41 h 615"/>
                <a:gd name="T32" fmla="*/ 342 w 588"/>
                <a:gd name="T33" fmla="*/ 28 h 615"/>
                <a:gd name="T34" fmla="*/ 218 w 588"/>
                <a:gd name="T35" fmla="*/ 15 h 615"/>
                <a:gd name="T36" fmla="*/ 77 w 588"/>
                <a:gd name="T37" fmla="*/ 0 h 615"/>
                <a:gd name="T38" fmla="*/ 2 w 588"/>
                <a:gd name="T39" fmla="*/ 603 h 615"/>
                <a:gd name="T40" fmla="*/ 0 w 588"/>
                <a:gd name="T41" fmla="*/ 607 h 615"/>
                <a:gd name="T42" fmla="*/ 71 w 588"/>
                <a:gd name="T43" fmla="*/ 615 h 615"/>
                <a:gd name="T44" fmla="*/ 77 w 588"/>
                <a:gd name="T45" fmla="*/ 613 h 615"/>
                <a:gd name="T46" fmla="*/ 81 w 588"/>
                <a:gd name="T47" fmla="*/ 577 h 615"/>
                <a:gd name="T48" fmla="*/ 84 w 588"/>
                <a:gd name="T49" fmla="*/ 568 h 615"/>
                <a:gd name="T50" fmla="*/ 231 w 588"/>
                <a:gd name="T51" fmla="*/ 584 h 615"/>
                <a:gd name="T52" fmla="*/ 233 w 588"/>
                <a:gd name="T53" fmla="*/ 584 h 615"/>
                <a:gd name="T54" fmla="*/ 233 w 588"/>
                <a:gd name="T55" fmla="*/ 581 h 615"/>
                <a:gd name="T56" fmla="*/ 227 w 588"/>
                <a:gd name="T57" fmla="*/ 57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8" h="615">
                  <a:moveTo>
                    <a:pt x="227" y="577"/>
                  </a:moveTo>
                  <a:lnTo>
                    <a:pt x="223" y="564"/>
                  </a:lnTo>
                  <a:lnTo>
                    <a:pt x="223" y="560"/>
                  </a:lnTo>
                  <a:lnTo>
                    <a:pt x="293" y="568"/>
                  </a:lnTo>
                  <a:lnTo>
                    <a:pt x="381" y="575"/>
                  </a:lnTo>
                  <a:lnTo>
                    <a:pt x="460" y="581"/>
                  </a:lnTo>
                  <a:lnTo>
                    <a:pt x="539" y="586"/>
                  </a:lnTo>
                  <a:lnTo>
                    <a:pt x="543" y="586"/>
                  </a:lnTo>
                  <a:lnTo>
                    <a:pt x="549" y="579"/>
                  </a:lnTo>
                  <a:lnTo>
                    <a:pt x="556" y="468"/>
                  </a:lnTo>
                  <a:lnTo>
                    <a:pt x="566" y="370"/>
                  </a:lnTo>
                  <a:lnTo>
                    <a:pt x="581" y="109"/>
                  </a:lnTo>
                  <a:lnTo>
                    <a:pt x="583" y="103"/>
                  </a:lnTo>
                  <a:lnTo>
                    <a:pt x="586" y="101"/>
                  </a:lnTo>
                  <a:lnTo>
                    <a:pt x="588" y="47"/>
                  </a:lnTo>
                  <a:lnTo>
                    <a:pt x="494" y="41"/>
                  </a:lnTo>
                  <a:lnTo>
                    <a:pt x="342" y="28"/>
                  </a:lnTo>
                  <a:lnTo>
                    <a:pt x="218" y="15"/>
                  </a:lnTo>
                  <a:lnTo>
                    <a:pt x="77" y="0"/>
                  </a:lnTo>
                  <a:lnTo>
                    <a:pt x="2" y="603"/>
                  </a:lnTo>
                  <a:lnTo>
                    <a:pt x="0" y="607"/>
                  </a:lnTo>
                  <a:lnTo>
                    <a:pt x="71" y="615"/>
                  </a:lnTo>
                  <a:lnTo>
                    <a:pt x="77" y="613"/>
                  </a:lnTo>
                  <a:lnTo>
                    <a:pt x="81" y="577"/>
                  </a:lnTo>
                  <a:lnTo>
                    <a:pt x="84" y="568"/>
                  </a:lnTo>
                  <a:lnTo>
                    <a:pt x="231" y="584"/>
                  </a:lnTo>
                  <a:lnTo>
                    <a:pt x="233" y="584"/>
                  </a:lnTo>
                  <a:lnTo>
                    <a:pt x="233" y="581"/>
                  </a:lnTo>
                  <a:lnTo>
                    <a:pt x="227" y="57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C275F9F-D5A0-0593-DAFA-AE8D6B72D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892" y="2422541"/>
              <a:ext cx="725772" cy="516560"/>
            </a:xfrm>
            <a:custGeom>
              <a:avLst/>
              <a:gdLst>
                <a:gd name="T0" fmla="*/ 611 w 616"/>
                <a:gd name="T1" fmla="*/ 158 h 483"/>
                <a:gd name="T2" fmla="*/ 616 w 616"/>
                <a:gd name="T3" fmla="*/ 53 h 483"/>
                <a:gd name="T4" fmla="*/ 609 w 616"/>
                <a:gd name="T5" fmla="*/ 49 h 483"/>
                <a:gd name="T6" fmla="*/ 530 w 616"/>
                <a:gd name="T7" fmla="*/ 45 h 483"/>
                <a:gd name="T8" fmla="*/ 457 w 616"/>
                <a:gd name="T9" fmla="*/ 40 h 483"/>
                <a:gd name="T10" fmla="*/ 331 w 616"/>
                <a:gd name="T11" fmla="*/ 30 h 483"/>
                <a:gd name="T12" fmla="*/ 261 w 616"/>
                <a:gd name="T13" fmla="*/ 23 h 483"/>
                <a:gd name="T14" fmla="*/ 131 w 616"/>
                <a:gd name="T15" fmla="*/ 10 h 483"/>
                <a:gd name="T16" fmla="*/ 54 w 616"/>
                <a:gd name="T17" fmla="*/ 0 h 483"/>
                <a:gd name="T18" fmla="*/ 0 w 616"/>
                <a:gd name="T19" fmla="*/ 431 h 483"/>
                <a:gd name="T20" fmla="*/ 141 w 616"/>
                <a:gd name="T21" fmla="*/ 446 h 483"/>
                <a:gd name="T22" fmla="*/ 265 w 616"/>
                <a:gd name="T23" fmla="*/ 459 h 483"/>
                <a:gd name="T24" fmla="*/ 417 w 616"/>
                <a:gd name="T25" fmla="*/ 472 h 483"/>
                <a:gd name="T26" fmla="*/ 511 w 616"/>
                <a:gd name="T27" fmla="*/ 478 h 483"/>
                <a:gd name="T28" fmla="*/ 596 w 616"/>
                <a:gd name="T29" fmla="*/ 483 h 483"/>
                <a:gd name="T30" fmla="*/ 611 w 616"/>
                <a:gd name="T31" fmla="*/ 15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6" h="483">
                  <a:moveTo>
                    <a:pt x="611" y="158"/>
                  </a:moveTo>
                  <a:lnTo>
                    <a:pt x="616" y="53"/>
                  </a:lnTo>
                  <a:lnTo>
                    <a:pt x="609" y="49"/>
                  </a:lnTo>
                  <a:lnTo>
                    <a:pt x="530" y="45"/>
                  </a:lnTo>
                  <a:lnTo>
                    <a:pt x="457" y="40"/>
                  </a:lnTo>
                  <a:lnTo>
                    <a:pt x="331" y="30"/>
                  </a:lnTo>
                  <a:lnTo>
                    <a:pt x="261" y="23"/>
                  </a:lnTo>
                  <a:lnTo>
                    <a:pt x="131" y="10"/>
                  </a:lnTo>
                  <a:lnTo>
                    <a:pt x="54" y="0"/>
                  </a:lnTo>
                  <a:lnTo>
                    <a:pt x="0" y="431"/>
                  </a:lnTo>
                  <a:lnTo>
                    <a:pt x="141" y="446"/>
                  </a:lnTo>
                  <a:lnTo>
                    <a:pt x="265" y="459"/>
                  </a:lnTo>
                  <a:lnTo>
                    <a:pt x="417" y="472"/>
                  </a:lnTo>
                  <a:lnTo>
                    <a:pt x="511" y="478"/>
                  </a:lnTo>
                  <a:lnTo>
                    <a:pt x="596" y="483"/>
                  </a:lnTo>
                  <a:lnTo>
                    <a:pt x="611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9957ABF-2F73-A2F8-13F2-742893F3C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329" y="2234313"/>
              <a:ext cx="828276" cy="368971"/>
            </a:xfrm>
            <a:custGeom>
              <a:avLst/>
              <a:gdLst>
                <a:gd name="T0" fmla="*/ 565 w 703"/>
                <a:gd name="T1" fmla="*/ 345 h 345"/>
                <a:gd name="T2" fmla="*/ 695 w 703"/>
                <a:gd name="T3" fmla="*/ 338 h 345"/>
                <a:gd name="T4" fmla="*/ 690 w 703"/>
                <a:gd name="T5" fmla="*/ 325 h 345"/>
                <a:gd name="T6" fmla="*/ 682 w 703"/>
                <a:gd name="T7" fmla="*/ 314 h 345"/>
                <a:gd name="T8" fmla="*/ 671 w 703"/>
                <a:gd name="T9" fmla="*/ 293 h 345"/>
                <a:gd name="T10" fmla="*/ 665 w 703"/>
                <a:gd name="T11" fmla="*/ 280 h 345"/>
                <a:gd name="T12" fmla="*/ 656 w 703"/>
                <a:gd name="T13" fmla="*/ 268 h 345"/>
                <a:gd name="T14" fmla="*/ 656 w 703"/>
                <a:gd name="T15" fmla="*/ 233 h 345"/>
                <a:gd name="T16" fmla="*/ 658 w 703"/>
                <a:gd name="T17" fmla="*/ 216 h 345"/>
                <a:gd name="T18" fmla="*/ 654 w 703"/>
                <a:gd name="T19" fmla="*/ 201 h 345"/>
                <a:gd name="T20" fmla="*/ 652 w 703"/>
                <a:gd name="T21" fmla="*/ 188 h 345"/>
                <a:gd name="T22" fmla="*/ 644 w 703"/>
                <a:gd name="T23" fmla="*/ 176 h 345"/>
                <a:gd name="T24" fmla="*/ 639 w 703"/>
                <a:gd name="T25" fmla="*/ 174 h 345"/>
                <a:gd name="T26" fmla="*/ 637 w 703"/>
                <a:gd name="T27" fmla="*/ 159 h 345"/>
                <a:gd name="T28" fmla="*/ 637 w 703"/>
                <a:gd name="T29" fmla="*/ 146 h 345"/>
                <a:gd name="T30" fmla="*/ 633 w 703"/>
                <a:gd name="T31" fmla="*/ 133 h 345"/>
                <a:gd name="T32" fmla="*/ 624 w 703"/>
                <a:gd name="T33" fmla="*/ 114 h 345"/>
                <a:gd name="T34" fmla="*/ 618 w 703"/>
                <a:gd name="T35" fmla="*/ 101 h 345"/>
                <a:gd name="T36" fmla="*/ 612 w 703"/>
                <a:gd name="T37" fmla="*/ 86 h 345"/>
                <a:gd name="T38" fmla="*/ 612 w 703"/>
                <a:gd name="T39" fmla="*/ 75 h 345"/>
                <a:gd name="T40" fmla="*/ 599 w 703"/>
                <a:gd name="T41" fmla="*/ 71 h 345"/>
                <a:gd name="T42" fmla="*/ 590 w 703"/>
                <a:gd name="T43" fmla="*/ 58 h 345"/>
                <a:gd name="T44" fmla="*/ 575 w 703"/>
                <a:gd name="T45" fmla="*/ 48 h 345"/>
                <a:gd name="T46" fmla="*/ 567 w 703"/>
                <a:gd name="T47" fmla="*/ 47 h 345"/>
                <a:gd name="T48" fmla="*/ 554 w 703"/>
                <a:gd name="T49" fmla="*/ 43 h 345"/>
                <a:gd name="T50" fmla="*/ 513 w 703"/>
                <a:gd name="T51" fmla="*/ 37 h 345"/>
                <a:gd name="T52" fmla="*/ 492 w 703"/>
                <a:gd name="T53" fmla="*/ 41 h 345"/>
                <a:gd name="T54" fmla="*/ 456 w 703"/>
                <a:gd name="T55" fmla="*/ 28 h 345"/>
                <a:gd name="T56" fmla="*/ 361 w 703"/>
                <a:gd name="T57" fmla="*/ 18 h 345"/>
                <a:gd name="T58" fmla="*/ 96 w 703"/>
                <a:gd name="T59" fmla="*/ 5 h 345"/>
                <a:gd name="T60" fmla="*/ 0 w 703"/>
                <a:gd name="T61" fmla="*/ 216 h 345"/>
                <a:gd name="T62" fmla="*/ 152 w 703"/>
                <a:gd name="T63" fmla="*/ 225 h 345"/>
                <a:gd name="T64" fmla="*/ 154 w 703"/>
                <a:gd name="T65" fmla="*/ 334 h 345"/>
                <a:gd name="T66" fmla="*/ 460 w 703"/>
                <a:gd name="T67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3" h="345">
                  <a:moveTo>
                    <a:pt x="460" y="344"/>
                  </a:moveTo>
                  <a:lnTo>
                    <a:pt x="565" y="345"/>
                  </a:lnTo>
                  <a:lnTo>
                    <a:pt x="703" y="344"/>
                  </a:lnTo>
                  <a:lnTo>
                    <a:pt x="695" y="338"/>
                  </a:lnTo>
                  <a:lnTo>
                    <a:pt x="695" y="330"/>
                  </a:lnTo>
                  <a:lnTo>
                    <a:pt x="690" y="325"/>
                  </a:lnTo>
                  <a:lnTo>
                    <a:pt x="688" y="317"/>
                  </a:lnTo>
                  <a:lnTo>
                    <a:pt x="682" y="314"/>
                  </a:lnTo>
                  <a:lnTo>
                    <a:pt x="676" y="306"/>
                  </a:lnTo>
                  <a:lnTo>
                    <a:pt x="671" y="293"/>
                  </a:lnTo>
                  <a:lnTo>
                    <a:pt x="665" y="285"/>
                  </a:lnTo>
                  <a:lnTo>
                    <a:pt x="665" y="280"/>
                  </a:lnTo>
                  <a:lnTo>
                    <a:pt x="663" y="272"/>
                  </a:lnTo>
                  <a:lnTo>
                    <a:pt x="656" y="268"/>
                  </a:lnTo>
                  <a:lnTo>
                    <a:pt x="659" y="248"/>
                  </a:lnTo>
                  <a:lnTo>
                    <a:pt x="656" y="233"/>
                  </a:lnTo>
                  <a:lnTo>
                    <a:pt x="656" y="223"/>
                  </a:lnTo>
                  <a:lnTo>
                    <a:pt x="658" y="216"/>
                  </a:lnTo>
                  <a:lnTo>
                    <a:pt x="652" y="210"/>
                  </a:lnTo>
                  <a:lnTo>
                    <a:pt x="654" y="201"/>
                  </a:lnTo>
                  <a:lnTo>
                    <a:pt x="650" y="195"/>
                  </a:lnTo>
                  <a:lnTo>
                    <a:pt x="652" y="188"/>
                  </a:lnTo>
                  <a:lnTo>
                    <a:pt x="644" y="184"/>
                  </a:lnTo>
                  <a:lnTo>
                    <a:pt x="644" y="176"/>
                  </a:lnTo>
                  <a:lnTo>
                    <a:pt x="639" y="176"/>
                  </a:lnTo>
                  <a:lnTo>
                    <a:pt x="639" y="174"/>
                  </a:lnTo>
                  <a:lnTo>
                    <a:pt x="637" y="167"/>
                  </a:lnTo>
                  <a:lnTo>
                    <a:pt x="637" y="159"/>
                  </a:lnTo>
                  <a:lnTo>
                    <a:pt x="639" y="154"/>
                  </a:lnTo>
                  <a:lnTo>
                    <a:pt x="637" y="146"/>
                  </a:lnTo>
                  <a:lnTo>
                    <a:pt x="633" y="141"/>
                  </a:lnTo>
                  <a:lnTo>
                    <a:pt x="633" y="133"/>
                  </a:lnTo>
                  <a:lnTo>
                    <a:pt x="624" y="122"/>
                  </a:lnTo>
                  <a:lnTo>
                    <a:pt x="624" y="114"/>
                  </a:lnTo>
                  <a:lnTo>
                    <a:pt x="616" y="107"/>
                  </a:lnTo>
                  <a:lnTo>
                    <a:pt x="618" y="101"/>
                  </a:lnTo>
                  <a:lnTo>
                    <a:pt x="616" y="94"/>
                  </a:lnTo>
                  <a:lnTo>
                    <a:pt x="612" y="86"/>
                  </a:lnTo>
                  <a:lnTo>
                    <a:pt x="612" y="82"/>
                  </a:lnTo>
                  <a:lnTo>
                    <a:pt x="612" y="75"/>
                  </a:lnTo>
                  <a:lnTo>
                    <a:pt x="605" y="73"/>
                  </a:lnTo>
                  <a:lnTo>
                    <a:pt x="599" y="71"/>
                  </a:lnTo>
                  <a:lnTo>
                    <a:pt x="592" y="65"/>
                  </a:lnTo>
                  <a:lnTo>
                    <a:pt x="590" y="58"/>
                  </a:lnTo>
                  <a:lnTo>
                    <a:pt x="582" y="54"/>
                  </a:lnTo>
                  <a:lnTo>
                    <a:pt x="575" y="48"/>
                  </a:lnTo>
                  <a:lnTo>
                    <a:pt x="569" y="48"/>
                  </a:lnTo>
                  <a:lnTo>
                    <a:pt x="567" y="47"/>
                  </a:lnTo>
                  <a:lnTo>
                    <a:pt x="560" y="43"/>
                  </a:lnTo>
                  <a:lnTo>
                    <a:pt x="554" y="43"/>
                  </a:lnTo>
                  <a:lnTo>
                    <a:pt x="543" y="33"/>
                  </a:lnTo>
                  <a:lnTo>
                    <a:pt x="513" y="37"/>
                  </a:lnTo>
                  <a:lnTo>
                    <a:pt x="498" y="35"/>
                  </a:lnTo>
                  <a:lnTo>
                    <a:pt x="492" y="41"/>
                  </a:lnTo>
                  <a:lnTo>
                    <a:pt x="487" y="43"/>
                  </a:lnTo>
                  <a:lnTo>
                    <a:pt x="456" y="28"/>
                  </a:lnTo>
                  <a:lnTo>
                    <a:pt x="447" y="18"/>
                  </a:lnTo>
                  <a:lnTo>
                    <a:pt x="361" y="18"/>
                  </a:lnTo>
                  <a:lnTo>
                    <a:pt x="231" y="13"/>
                  </a:lnTo>
                  <a:lnTo>
                    <a:pt x="96" y="5"/>
                  </a:lnTo>
                  <a:lnTo>
                    <a:pt x="15" y="0"/>
                  </a:lnTo>
                  <a:lnTo>
                    <a:pt x="0" y="216"/>
                  </a:lnTo>
                  <a:lnTo>
                    <a:pt x="73" y="221"/>
                  </a:lnTo>
                  <a:lnTo>
                    <a:pt x="152" y="225"/>
                  </a:lnTo>
                  <a:lnTo>
                    <a:pt x="159" y="229"/>
                  </a:lnTo>
                  <a:lnTo>
                    <a:pt x="154" y="334"/>
                  </a:lnTo>
                  <a:lnTo>
                    <a:pt x="259" y="340"/>
                  </a:lnTo>
                  <a:lnTo>
                    <a:pt x="460" y="3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B877CB7-C1DE-623A-7682-8B6F27D98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004" y="1896356"/>
              <a:ext cx="697495" cy="416029"/>
            </a:xfrm>
            <a:custGeom>
              <a:avLst/>
              <a:gdLst>
                <a:gd name="T0" fmla="*/ 81 w 592"/>
                <a:gd name="T1" fmla="*/ 321 h 389"/>
                <a:gd name="T2" fmla="*/ 216 w 592"/>
                <a:gd name="T3" fmla="*/ 329 h 389"/>
                <a:gd name="T4" fmla="*/ 346 w 592"/>
                <a:gd name="T5" fmla="*/ 334 h 389"/>
                <a:gd name="T6" fmla="*/ 432 w 592"/>
                <a:gd name="T7" fmla="*/ 334 h 389"/>
                <a:gd name="T8" fmla="*/ 441 w 592"/>
                <a:gd name="T9" fmla="*/ 344 h 389"/>
                <a:gd name="T10" fmla="*/ 472 w 592"/>
                <a:gd name="T11" fmla="*/ 359 h 389"/>
                <a:gd name="T12" fmla="*/ 477 w 592"/>
                <a:gd name="T13" fmla="*/ 357 h 389"/>
                <a:gd name="T14" fmla="*/ 483 w 592"/>
                <a:gd name="T15" fmla="*/ 351 h 389"/>
                <a:gd name="T16" fmla="*/ 498 w 592"/>
                <a:gd name="T17" fmla="*/ 353 h 389"/>
                <a:gd name="T18" fmla="*/ 528 w 592"/>
                <a:gd name="T19" fmla="*/ 349 h 389"/>
                <a:gd name="T20" fmla="*/ 539 w 592"/>
                <a:gd name="T21" fmla="*/ 359 h 389"/>
                <a:gd name="T22" fmla="*/ 545 w 592"/>
                <a:gd name="T23" fmla="*/ 359 h 389"/>
                <a:gd name="T24" fmla="*/ 552 w 592"/>
                <a:gd name="T25" fmla="*/ 363 h 389"/>
                <a:gd name="T26" fmla="*/ 554 w 592"/>
                <a:gd name="T27" fmla="*/ 364 h 389"/>
                <a:gd name="T28" fmla="*/ 560 w 592"/>
                <a:gd name="T29" fmla="*/ 364 h 389"/>
                <a:gd name="T30" fmla="*/ 567 w 592"/>
                <a:gd name="T31" fmla="*/ 370 h 389"/>
                <a:gd name="T32" fmla="*/ 575 w 592"/>
                <a:gd name="T33" fmla="*/ 374 h 389"/>
                <a:gd name="T34" fmla="*/ 577 w 592"/>
                <a:gd name="T35" fmla="*/ 381 h 389"/>
                <a:gd name="T36" fmla="*/ 584 w 592"/>
                <a:gd name="T37" fmla="*/ 387 h 389"/>
                <a:gd name="T38" fmla="*/ 590 w 592"/>
                <a:gd name="T39" fmla="*/ 389 h 389"/>
                <a:gd name="T40" fmla="*/ 588 w 592"/>
                <a:gd name="T41" fmla="*/ 374 h 389"/>
                <a:gd name="T42" fmla="*/ 581 w 592"/>
                <a:gd name="T43" fmla="*/ 368 h 389"/>
                <a:gd name="T44" fmla="*/ 579 w 592"/>
                <a:gd name="T45" fmla="*/ 361 h 389"/>
                <a:gd name="T46" fmla="*/ 582 w 592"/>
                <a:gd name="T47" fmla="*/ 355 h 389"/>
                <a:gd name="T48" fmla="*/ 584 w 592"/>
                <a:gd name="T49" fmla="*/ 353 h 389"/>
                <a:gd name="T50" fmla="*/ 588 w 592"/>
                <a:gd name="T51" fmla="*/ 340 h 389"/>
                <a:gd name="T52" fmla="*/ 588 w 592"/>
                <a:gd name="T53" fmla="*/ 332 h 389"/>
                <a:gd name="T54" fmla="*/ 592 w 592"/>
                <a:gd name="T55" fmla="*/ 325 h 389"/>
                <a:gd name="T56" fmla="*/ 592 w 592"/>
                <a:gd name="T57" fmla="*/ 319 h 389"/>
                <a:gd name="T58" fmla="*/ 584 w 592"/>
                <a:gd name="T59" fmla="*/ 312 h 389"/>
                <a:gd name="T60" fmla="*/ 582 w 592"/>
                <a:gd name="T61" fmla="*/ 306 h 389"/>
                <a:gd name="T62" fmla="*/ 586 w 592"/>
                <a:gd name="T63" fmla="*/ 304 h 389"/>
                <a:gd name="T64" fmla="*/ 586 w 592"/>
                <a:gd name="T65" fmla="*/ 297 h 389"/>
                <a:gd name="T66" fmla="*/ 582 w 592"/>
                <a:gd name="T67" fmla="*/ 289 h 389"/>
                <a:gd name="T68" fmla="*/ 581 w 592"/>
                <a:gd name="T69" fmla="*/ 282 h 389"/>
                <a:gd name="T70" fmla="*/ 592 w 592"/>
                <a:gd name="T71" fmla="*/ 282 h 389"/>
                <a:gd name="T72" fmla="*/ 592 w 592"/>
                <a:gd name="T73" fmla="*/ 88 h 389"/>
                <a:gd name="T74" fmla="*/ 586 w 592"/>
                <a:gd name="T75" fmla="*/ 82 h 389"/>
                <a:gd name="T76" fmla="*/ 581 w 592"/>
                <a:gd name="T77" fmla="*/ 79 h 389"/>
                <a:gd name="T78" fmla="*/ 573 w 592"/>
                <a:gd name="T79" fmla="*/ 77 h 389"/>
                <a:gd name="T80" fmla="*/ 566 w 592"/>
                <a:gd name="T81" fmla="*/ 64 h 389"/>
                <a:gd name="T82" fmla="*/ 560 w 592"/>
                <a:gd name="T83" fmla="*/ 56 h 389"/>
                <a:gd name="T84" fmla="*/ 562 w 592"/>
                <a:gd name="T85" fmla="*/ 52 h 389"/>
                <a:gd name="T86" fmla="*/ 569 w 592"/>
                <a:gd name="T87" fmla="*/ 45 h 389"/>
                <a:gd name="T88" fmla="*/ 575 w 592"/>
                <a:gd name="T89" fmla="*/ 41 h 389"/>
                <a:gd name="T90" fmla="*/ 579 w 592"/>
                <a:gd name="T91" fmla="*/ 34 h 389"/>
                <a:gd name="T92" fmla="*/ 582 w 592"/>
                <a:gd name="T93" fmla="*/ 20 h 389"/>
                <a:gd name="T94" fmla="*/ 443 w 592"/>
                <a:gd name="T95" fmla="*/ 19 h 389"/>
                <a:gd name="T96" fmla="*/ 306 w 592"/>
                <a:gd name="T97" fmla="*/ 17 h 389"/>
                <a:gd name="T98" fmla="*/ 158 w 592"/>
                <a:gd name="T99" fmla="*/ 9 h 389"/>
                <a:gd name="T100" fmla="*/ 24 w 592"/>
                <a:gd name="T101" fmla="*/ 0 h 389"/>
                <a:gd name="T102" fmla="*/ 18 w 592"/>
                <a:gd name="T103" fmla="*/ 94 h 389"/>
                <a:gd name="T104" fmla="*/ 15 w 592"/>
                <a:gd name="T105" fmla="*/ 101 h 389"/>
                <a:gd name="T106" fmla="*/ 0 w 592"/>
                <a:gd name="T107" fmla="*/ 316 h 389"/>
                <a:gd name="T108" fmla="*/ 81 w 592"/>
                <a:gd name="T109" fmla="*/ 32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2" h="389">
                  <a:moveTo>
                    <a:pt x="81" y="321"/>
                  </a:moveTo>
                  <a:lnTo>
                    <a:pt x="216" y="329"/>
                  </a:lnTo>
                  <a:lnTo>
                    <a:pt x="346" y="334"/>
                  </a:lnTo>
                  <a:lnTo>
                    <a:pt x="432" y="334"/>
                  </a:lnTo>
                  <a:lnTo>
                    <a:pt x="441" y="344"/>
                  </a:lnTo>
                  <a:lnTo>
                    <a:pt x="472" y="359"/>
                  </a:lnTo>
                  <a:lnTo>
                    <a:pt x="477" y="357"/>
                  </a:lnTo>
                  <a:lnTo>
                    <a:pt x="483" y="351"/>
                  </a:lnTo>
                  <a:lnTo>
                    <a:pt x="498" y="353"/>
                  </a:lnTo>
                  <a:lnTo>
                    <a:pt x="528" y="349"/>
                  </a:lnTo>
                  <a:lnTo>
                    <a:pt x="539" y="359"/>
                  </a:lnTo>
                  <a:lnTo>
                    <a:pt x="545" y="359"/>
                  </a:lnTo>
                  <a:lnTo>
                    <a:pt x="552" y="363"/>
                  </a:lnTo>
                  <a:lnTo>
                    <a:pt x="554" y="364"/>
                  </a:lnTo>
                  <a:lnTo>
                    <a:pt x="560" y="364"/>
                  </a:lnTo>
                  <a:lnTo>
                    <a:pt x="567" y="370"/>
                  </a:lnTo>
                  <a:lnTo>
                    <a:pt x="575" y="374"/>
                  </a:lnTo>
                  <a:lnTo>
                    <a:pt x="577" y="381"/>
                  </a:lnTo>
                  <a:lnTo>
                    <a:pt x="584" y="387"/>
                  </a:lnTo>
                  <a:lnTo>
                    <a:pt x="590" y="389"/>
                  </a:lnTo>
                  <a:lnTo>
                    <a:pt x="588" y="374"/>
                  </a:lnTo>
                  <a:lnTo>
                    <a:pt x="581" y="368"/>
                  </a:lnTo>
                  <a:lnTo>
                    <a:pt x="579" y="361"/>
                  </a:lnTo>
                  <a:lnTo>
                    <a:pt x="582" y="355"/>
                  </a:lnTo>
                  <a:lnTo>
                    <a:pt x="584" y="353"/>
                  </a:lnTo>
                  <a:lnTo>
                    <a:pt x="588" y="340"/>
                  </a:lnTo>
                  <a:lnTo>
                    <a:pt x="588" y="332"/>
                  </a:lnTo>
                  <a:lnTo>
                    <a:pt x="592" y="325"/>
                  </a:lnTo>
                  <a:lnTo>
                    <a:pt x="592" y="319"/>
                  </a:lnTo>
                  <a:lnTo>
                    <a:pt x="584" y="312"/>
                  </a:lnTo>
                  <a:lnTo>
                    <a:pt x="582" y="306"/>
                  </a:lnTo>
                  <a:lnTo>
                    <a:pt x="586" y="304"/>
                  </a:lnTo>
                  <a:lnTo>
                    <a:pt x="586" y="297"/>
                  </a:lnTo>
                  <a:lnTo>
                    <a:pt x="582" y="289"/>
                  </a:lnTo>
                  <a:lnTo>
                    <a:pt x="581" y="282"/>
                  </a:lnTo>
                  <a:lnTo>
                    <a:pt x="592" y="282"/>
                  </a:lnTo>
                  <a:lnTo>
                    <a:pt x="592" y="88"/>
                  </a:lnTo>
                  <a:lnTo>
                    <a:pt x="586" y="82"/>
                  </a:lnTo>
                  <a:lnTo>
                    <a:pt x="581" y="79"/>
                  </a:lnTo>
                  <a:lnTo>
                    <a:pt x="573" y="77"/>
                  </a:lnTo>
                  <a:lnTo>
                    <a:pt x="566" y="64"/>
                  </a:lnTo>
                  <a:lnTo>
                    <a:pt x="560" y="56"/>
                  </a:lnTo>
                  <a:lnTo>
                    <a:pt x="562" y="52"/>
                  </a:lnTo>
                  <a:lnTo>
                    <a:pt x="569" y="45"/>
                  </a:lnTo>
                  <a:lnTo>
                    <a:pt x="575" y="41"/>
                  </a:lnTo>
                  <a:lnTo>
                    <a:pt x="579" y="34"/>
                  </a:lnTo>
                  <a:lnTo>
                    <a:pt x="582" y="20"/>
                  </a:lnTo>
                  <a:lnTo>
                    <a:pt x="443" y="19"/>
                  </a:lnTo>
                  <a:lnTo>
                    <a:pt x="306" y="17"/>
                  </a:lnTo>
                  <a:lnTo>
                    <a:pt x="158" y="9"/>
                  </a:lnTo>
                  <a:lnTo>
                    <a:pt x="24" y="0"/>
                  </a:lnTo>
                  <a:lnTo>
                    <a:pt x="18" y="94"/>
                  </a:lnTo>
                  <a:lnTo>
                    <a:pt x="15" y="101"/>
                  </a:lnTo>
                  <a:lnTo>
                    <a:pt x="0" y="316"/>
                  </a:lnTo>
                  <a:lnTo>
                    <a:pt x="81" y="321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4B6C49C0-BB18-773F-2E64-F05AFE6C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280" y="1548775"/>
              <a:ext cx="657436" cy="368971"/>
            </a:xfrm>
            <a:custGeom>
              <a:avLst/>
              <a:gdLst>
                <a:gd name="T0" fmla="*/ 0 w 558"/>
                <a:gd name="T1" fmla="*/ 325 h 345"/>
                <a:gd name="T2" fmla="*/ 134 w 558"/>
                <a:gd name="T3" fmla="*/ 334 h 345"/>
                <a:gd name="T4" fmla="*/ 282 w 558"/>
                <a:gd name="T5" fmla="*/ 342 h 345"/>
                <a:gd name="T6" fmla="*/ 419 w 558"/>
                <a:gd name="T7" fmla="*/ 344 h 345"/>
                <a:gd name="T8" fmla="*/ 558 w 558"/>
                <a:gd name="T9" fmla="*/ 345 h 345"/>
                <a:gd name="T10" fmla="*/ 558 w 558"/>
                <a:gd name="T11" fmla="*/ 338 h 345"/>
                <a:gd name="T12" fmla="*/ 558 w 558"/>
                <a:gd name="T13" fmla="*/ 330 h 345"/>
                <a:gd name="T14" fmla="*/ 557 w 558"/>
                <a:gd name="T15" fmla="*/ 317 h 345"/>
                <a:gd name="T16" fmla="*/ 557 w 558"/>
                <a:gd name="T17" fmla="*/ 310 h 345"/>
                <a:gd name="T18" fmla="*/ 555 w 558"/>
                <a:gd name="T19" fmla="*/ 302 h 345"/>
                <a:gd name="T20" fmla="*/ 547 w 558"/>
                <a:gd name="T21" fmla="*/ 291 h 345"/>
                <a:gd name="T22" fmla="*/ 545 w 558"/>
                <a:gd name="T23" fmla="*/ 285 h 345"/>
                <a:gd name="T24" fmla="*/ 545 w 558"/>
                <a:gd name="T25" fmla="*/ 278 h 345"/>
                <a:gd name="T26" fmla="*/ 542 w 558"/>
                <a:gd name="T27" fmla="*/ 272 h 345"/>
                <a:gd name="T28" fmla="*/ 542 w 558"/>
                <a:gd name="T29" fmla="*/ 246 h 345"/>
                <a:gd name="T30" fmla="*/ 543 w 558"/>
                <a:gd name="T31" fmla="*/ 238 h 345"/>
                <a:gd name="T32" fmla="*/ 540 w 558"/>
                <a:gd name="T33" fmla="*/ 231 h 345"/>
                <a:gd name="T34" fmla="*/ 540 w 558"/>
                <a:gd name="T35" fmla="*/ 221 h 345"/>
                <a:gd name="T36" fmla="*/ 538 w 558"/>
                <a:gd name="T37" fmla="*/ 206 h 345"/>
                <a:gd name="T38" fmla="*/ 538 w 558"/>
                <a:gd name="T39" fmla="*/ 193 h 345"/>
                <a:gd name="T40" fmla="*/ 536 w 558"/>
                <a:gd name="T41" fmla="*/ 186 h 345"/>
                <a:gd name="T42" fmla="*/ 536 w 558"/>
                <a:gd name="T43" fmla="*/ 180 h 345"/>
                <a:gd name="T44" fmla="*/ 536 w 558"/>
                <a:gd name="T45" fmla="*/ 172 h 345"/>
                <a:gd name="T46" fmla="*/ 534 w 558"/>
                <a:gd name="T47" fmla="*/ 157 h 345"/>
                <a:gd name="T48" fmla="*/ 525 w 558"/>
                <a:gd name="T49" fmla="*/ 137 h 345"/>
                <a:gd name="T50" fmla="*/ 525 w 558"/>
                <a:gd name="T51" fmla="*/ 133 h 345"/>
                <a:gd name="T52" fmla="*/ 517 w 558"/>
                <a:gd name="T53" fmla="*/ 110 h 345"/>
                <a:gd name="T54" fmla="*/ 517 w 558"/>
                <a:gd name="T55" fmla="*/ 103 h 345"/>
                <a:gd name="T56" fmla="*/ 517 w 558"/>
                <a:gd name="T57" fmla="*/ 90 h 345"/>
                <a:gd name="T58" fmla="*/ 515 w 558"/>
                <a:gd name="T59" fmla="*/ 86 h 345"/>
                <a:gd name="T60" fmla="*/ 517 w 558"/>
                <a:gd name="T61" fmla="*/ 80 h 345"/>
                <a:gd name="T62" fmla="*/ 515 w 558"/>
                <a:gd name="T63" fmla="*/ 67 h 345"/>
                <a:gd name="T64" fmla="*/ 519 w 558"/>
                <a:gd name="T65" fmla="*/ 54 h 345"/>
                <a:gd name="T66" fmla="*/ 517 w 558"/>
                <a:gd name="T67" fmla="*/ 46 h 345"/>
                <a:gd name="T68" fmla="*/ 511 w 558"/>
                <a:gd name="T69" fmla="*/ 28 h 345"/>
                <a:gd name="T70" fmla="*/ 510 w 558"/>
                <a:gd name="T71" fmla="*/ 22 h 345"/>
                <a:gd name="T72" fmla="*/ 510 w 558"/>
                <a:gd name="T73" fmla="*/ 22 h 345"/>
                <a:gd name="T74" fmla="*/ 510 w 558"/>
                <a:gd name="T75" fmla="*/ 18 h 345"/>
                <a:gd name="T76" fmla="*/ 448 w 558"/>
                <a:gd name="T77" fmla="*/ 18 h 345"/>
                <a:gd name="T78" fmla="*/ 303 w 558"/>
                <a:gd name="T79" fmla="*/ 15 h 345"/>
                <a:gd name="T80" fmla="*/ 135 w 558"/>
                <a:gd name="T81" fmla="*/ 7 h 345"/>
                <a:gd name="T82" fmla="*/ 23 w 558"/>
                <a:gd name="T83" fmla="*/ 0 h 345"/>
                <a:gd name="T84" fmla="*/ 23 w 558"/>
                <a:gd name="T85" fmla="*/ 3 h 345"/>
                <a:gd name="T86" fmla="*/ 0 w 558"/>
                <a:gd name="T87" fmla="*/ 32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345">
                  <a:moveTo>
                    <a:pt x="0" y="325"/>
                  </a:moveTo>
                  <a:lnTo>
                    <a:pt x="134" y="334"/>
                  </a:lnTo>
                  <a:lnTo>
                    <a:pt x="282" y="342"/>
                  </a:lnTo>
                  <a:lnTo>
                    <a:pt x="419" y="344"/>
                  </a:lnTo>
                  <a:lnTo>
                    <a:pt x="558" y="345"/>
                  </a:lnTo>
                  <a:lnTo>
                    <a:pt x="558" y="338"/>
                  </a:lnTo>
                  <a:lnTo>
                    <a:pt x="558" y="330"/>
                  </a:lnTo>
                  <a:lnTo>
                    <a:pt x="557" y="317"/>
                  </a:lnTo>
                  <a:lnTo>
                    <a:pt x="557" y="310"/>
                  </a:lnTo>
                  <a:lnTo>
                    <a:pt x="555" y="302"/>
                  </a:lnTo>
                  <a:lnTo>
                    <a:pt x="547" y="291"/>
                  </a:lnTo>
                  <a:lnTo>
                    <a:pt x="545" y="285"/>
                  </a:lnTo>
                  <a:lnTo>
                    <a:pt x="545" y="278"/>
                  </a:lnTo>
                  <a:lnTo>
                    <a:pt x="542" y="272"/>
                  </a:lnTo>
                  <a:lnTo>
                    <a:pt x="542" y="246"/>
                  </a:lnTo>
                  <a:lnTo>
                    <a:pt x="543" y="238"/>
                  </a:lnTo>
                  <a:lnTo>
                    <a:pt x="540" y="231"/>
                  </a:lnTo>
                  <a:lnTo>
                    <a:pt x="540" y="221"/>
                  </a:lnTo>
                  <a:lnTo>
                    <a:pt x="538" y="206"/>
                  </a:lnTo>
                  <a:lnTo>
                    <a:pt x="538" y="193"/>
                  </a:lnTo>
                  <a:lnTo>
                    <a:pt x="536" y="186"/>
                  </a:lnTo>
                  <a:lnTo>
                    <a:pt x="536" y="180"/>
                  </a:lnTo>
                  <a:lnTo>
                    <a:pt x="536" y="172"/>
                  </a:lnTo>
                  <a:lnTo>
                    <a:pt x="534" y="157"/>
                  </a:lnTo>
                  <a:lnTo>
                    <a:pt x="525" y="137"/>
                  </a:lnTo>
                  <a:lnTo>
                    <a:pt x="525" y="133"/>
                  </a:lnTo>
                  <a:lnTo>
                    <a:pt x="517" y="110"/>
                  </a:lnTo>
                  <a:lnTo>
                    <a:pt x="517" y="103"/>
                  </a:lnTo>
                  <a:lnTo>
                    <a:pt x="517" y="90"/>
                  </a:lnTo>
                  <a:lnTo>
                    <a:pt x="515" y="86"/>
                  </a:lnTo>
                  <a:lnTo>
                    <a:pt x="517" y="80"/>
                  </a:lnTo>
                  <a:lnTo>
                    <a:pt x="515" y="67"/>
                  </a:lnTo>
                  <a:lnTo>
                    <a:pt x="519" y="54"/>
                  </a:lnTo>
                  <a:lnTo>
                    <a:pt x="517" y="46"/>
                  </a:lnTo>
                  <a:lnTo>
                    <a:pt x="511" y="28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10" y="18"/>
                  </a:lnTo>
                  <a:lnTo>
                    <a:pt x="448" y="18"/>
                  </a:lnTo>
                  <a:lnTo>
                    <a:pt x="303" y="15"/>
                  </a:lnTo>
                  <a:lnTo>
                    <a:pt x="135" y="7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0" y="32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4FE0D96-B788-280C-78F7-557E81FB2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596" y="2933754"/>
              <a:ext cx="868334" cy="402125"/>
            </a:xfrm>
            <a:custGeom>
              <a:avLst/>
              <a:gdLst>
                <a:gd name="T0" fmla="*/ 716 w 737"/>
                <a:gd name="T1" fmla="*/ 67 h 376"/>
                <a:gd name="T2" fmla="*/ 609 w 737"/>
                <a:gd name="T3" fmla="*/ 15 h 376"/>
                <a:gd name="T4" fmla="*/ 222 w 737"/>
                <a:gd name="T5" fmla="*/ 11 h 376"/>
                <a:gd name="T6" fmla="*/ 2 w 737"/>
                <a:gd name="T7" fmla="*/ 0 h 376"/>
                <a:gd name="T8" fmla="*/ 117 w 737"/>
                <a:gd name="T9" fmla="*/ 60 h 376"/>
                <a:gd name="T10" fmla="*/ 241 w 737"/>
                <a:gd name="T11" fmla="*/ 66 h 376"/>
                <a:gd name="T12" fmla="*/ 256 w 737"/>
                <a:gd name="T13" fmla="*/ 69 h 376"/>
                <a:gd name="T14" fmla="*/ 250 w 737"/>
                <a:gd name="T15" fmla="*/ 274 h 376"/>
                <a:gd name="T16" fmla="*/ 263 w 737"/>
                <a:gd name="T17" fmla="*/ 280 h 376"/>
                <a:gd name="T18" fmla="*/ 282 w 737"/>
                <a:gd name="T19" fmla="*/ 297 h 376"/>
                <a:gd name="T20" fmla="*/ 295 w 737"/>
                <a:gd name="T21" fmla="*/ 297 h 376"/>
                <a:gd name="T22" fmla="*/ 307 w 737"/>
                <a:gd name="T23" fmla="*/ 287 h 376"/>
                <a:gd name="T24" fmla="*/ 314 w 737"/>
                <a:gd name="T25" fmla="*/ 295 h 376"/>
                <a:gd name="T26" fmla="*/ 320 w 737"/>
                <a:gd name="T27" fmla="*/ 308 h 376"/>
                <a:gd name="T28" fmla="*/ 329 w 737"/>
                <a:gd name="T29" fmla="*/ 316 h 376"/>
                <a:gd name="T30" fmla="*/ 339 w 737"/>
                <a:gd name="T31" fmla="*/ 316 h 376"/>
                <a:gd name="T32" fmla="*/ 359 w 737"/>
                <a:gd name="T33" fmla="*/ 325 h 376"/>
                <a:gd name="T34" fmla="*/ 372 w 737"/>
                <a:gd name="T35" fmla="*/ 323 h 376"/>
                <a:gd name="T36" fmla="*/ 382 w 737"/>
                <a:gd name="T37" fmla="*/ 333 h 376"/>
                <a:gd name="T38" fmla="*/ 395 w 737"/>
                <a:gd name="T39" fmla="*/ 325 h 376"/>
                <a:gd name="T40" fmla="*/ 418 w 737"/>
                <a:gd name="T41" fmla="*/ 325 h 376"/>
                <a:gd name="T42" fmla="*/ 421 w 737"/>
                <a:gd name="T43" fmla="*/ 340 h 376"/>
                <a:gd name="T44" fmla="*/ 429 w 737"/>
                <a:gd name="T45" fmla="*/ 346 h 376"/>
                <a:gd name="T46" fmla="*/ 436 w 737"/>
                <a:gd name="T47" fmla="*/ 355 h 376"/>
                <a:gd name="T48" fmla="*/ 453 w 737"/>
                <a:gd name="T49" fmla="*/ 342 h 376"/>
                <a:gd name="T50" fmla="*/ 463 w 737"/>
                <a:gd name="T51" fmla="*/ 351 h 376"/>
                <a:gd name="T52" fmla="*/ 472 w 737"/>
                <a:gd name="T53" fmla="*/ 359 h 376"/>
                <a:gd name="T54" fmla="*/ 491 w 737"/>
                <a:gd name="T55" fmla="*/ 355 h 376"/>
                <a:gd name="T56" fmla="*/ 495 w 737"/>
                <a:gd name="T57" fmla="*/ 361 h 376"/>
                <a:gd name="T58" fmla="*/ 498 w 737"/>
                <a:gd name="T59" fmla="*/ 370 h 376"/>
                <a:gd name="T60" fmla="*/ 506 w 737"/>
                <a:gd name="T61" fmla="*/ 357 h 376"/>
                <a:gd name="T62" fmla="*/ 515 w 737"/>
                <a:gd name="T63" fmla="*/ 348 h 376"/>
                <a:gd name="T64" fmla="*/ 523 w 737"/>
                <a:gd name="T65" fmla="*/ 348 h 376"/>
                <a:gd name="T66" fmla="*/ 536 w 737"/>
                <a:gd name="T67" fmla="*/ 357 h 376"/>
                <a:gd name="T68" fmla="*/ 549 w 737"/>
                <a:gd name="T69" fmla="*/ 353 h 376"/>
                <a:gd name="T70" fmla="*/ 560 w 737"/>
                <a:gd name="T71" fmla="*/ 364 h 376"/>
                <a:gd name="T72" fmla="*/ 574 w 737"/>
                <a:gd name="T73" fmla="*/ 372 h 376"/>
                <a:gd name="T74" fmla="*/ 585 w 737"/>
                <a:gd name="T75" fmla="*/ 366 h 376"/>
                <a:gd name="T76" fmla="*/ 600 w 737"/>
                <a:gd name="T77" fmla="*/ 357 h 376"/>
                <a:gd name="T78" fmla="*/ 613 w 737"/>
                <a:gd name="T79" fmla="*/ 357 h 376"/>
                <a:gd name="T80" fmla="*/ 626 w 737"/>
                <a:gd name="T81" fmla="*/ 351 h 376"/>
                <a:gd name="T82" fmla="*/ 647 w 737"/>
                <a:gd name="T83" fmla="*/ 353 h 376"/>
                <a:gd name="T84" fmla="*/ 658 w 737"/>
                <a:gd name="T85" fmla="*/ 355 h 376"/>
                <a:gd name="T86" fmla="*/ 668 w 737"/>
                <a:gd name="T87" fmla="*/ 346 h 376"/>
                <a:gd name="T88" fmla="*/ 690 w 737"/>
                <a:gd name="T89" fmla="*/ 355 h 376"/>
                <a:gd name="T90" fmla="*/ 711 w 737"/>
                <a:gd name="T91" fmla="*/ 368 h 376"/>
                <a:gd name="T92" fmla="*/ 737 w 737"/>
                <a:gd name="T93" fmla="*/ 376 h 376"/>
                <a:gd name="T94" fmla="*/ 732 w 737"/>
                <a:gd name="T95" fmla="*/ 15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7" h="376">
                  <a:moveTo>
                    <a:pt x="732" y="158"/>
                  </a:moveTo>
                  <a:lnTo>
                    <a:pt x="716" y="67"/>
                  </a:lnTo>
                  <a:lnTo>
                    <a:pt x="715" y="13"/>
                  </a:lnTo>
                  <a:lnTo>
                    <a:pt x="609" y="15"/>
                  </a:lnTo>
                  <a:lnTo>
                    <a:pt x="416" y="15"/>
                  </a:lnTo>
                  <a:lnTo>
                    <a:pt x="222" y="11"/>
                  </a:lnTo>
                  <a:lnTo>
                    <a:pt x="87" y="5"/>
                  </a:lnTo>
                  <a:lnTo>
                    <a:pt x="2" y="0"/>
                  </a:lnTo>
                  <a:lnTo>
                    <a:pt x="0" y="54"/>
                  </a:lnTo>
                  <a:lnTo>
                    <a:pt x="117" y="60"/>
                  </a:lnTo>
                  <a:lnTo>
                    <a:pt x="205" y="66"/>
                  </a:lnTo>
                  <a:lnTo>
                    <a:pt x="241" y="66"/>
                  </a:lnTo>
                  <a:lnTo>
                    <a:pt x="248" y="66"/>
                  </a:lnTo>
                  <a:lnTo>
                    <a:pt x="256" y="69"/>
                  </a:lnTo>
                  <a:lnTo>
                    <a:pt x="250" y="263"/>
                  </a:lnTo>
                  <a:lnTo>
                    <a:pt x="250" y="274"/>
                  </a:lnTo>
                  <a:lnTo>
                    <a:pt x="256" y="274"/>
                  </a:lnTo>
                  <a:lnTo>
                    <a:pt x="263" y="280"/>
                  </a:lnTo>
                  <a:lnTo>
                    <a:pt x="275" y="293"/>
                  </a:lnTo>
                  <a:lnTo>
                    <a:pt x="282" y="297"/>
                  </a:lnTo>
                  <a:lnTo>
                    <a:pt x="288" y="293"/>
                  </a:lnTo>
                  <a:lnTo>
                    <a:pt x="295" y="297"/>
                  </a:lnTo>
                  <a:lnTo>
                    <a:pt x="303" y="295"/>
                  </a:lnTo>
                  <a:lnTo>
                    <a:pt x="307" y="287"/>
                  </a:lnTo>
                  <a:lnTo>
                    <a:pt x="309" y="291"/>
                  </a:lnTo>
                  <a:lnTo>
                    <a:pt x="314" y="295"/>
                  </a:lnTo>
                  <a:lnTo>
                    <a:pt x="320" y="302"/>
                  </a:lnTo>
                  <a:lnTo>
                    <a:pt x="320" y="308"/>
                  </a:lnTo>
                  <a:lnTo>
                    <a:pt x="322" y="316"/>
                  </a:lnTo>
                  <a:lnTo>
                    <a:pt x="329" y="316"/>
                  </a:lnTo>
                  <a:lnTo>
                    <a:pt x="331" y="317"/>
                  </a:lnTo>
                  <a:lnTo>
                    <a:pt x="339" y="316"/>
                  </a:lnTo>
                  <a:lnTo>
                    <a:pt x="346" y="319"/>
                  </a:lnTo>
                  <a:lnTo>
                    <a:pt x="359" y="325"/>
                  </a:lnTo>
                  <a:lnTo>
                    <a:pt x="367" y="323"/>
                  </a:lnTo>
                  <a:lnTo>
                    <a:pt x="372" y="323"/>
                  </a:lnTo>
                  <a:lnTo>
                    <a:pt x="376" y="327"/>
                  </a:lnTo>
                  <a:lnTo>
                    <a:pt x="382" y="333"/>
                  </a:lnTo>
                  <a:lnTo>
                    <a:pt x="389" y="331"/>
                  </a:lnTo>
                  <a:lnTo>
                    <a:pt x="395" y="325"/>
                  </a:lnTo>
                  <a:lnTo>
                    <a:pt x="410" y="327"/>
                  </a:lnTo>
                  <a:lnTo>
                    <a:pt x="418" y="325"/>
                  </a:lnTo>
                  <a:lnTo>
                    <a:pt x="416" y="333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29" y="346"/>
                  </a:lnTo>
                  <a:lnTo>
                    <a:pt x="429" y="355"/>
                  </a:lnTo>
                  <a:lnTo>
                    <a:pt x="436" y="355"/>
                  </a:lnTo>
                  <a:lnTo>
                    <a:pt x="442" y="353"/>
                  </a:lnTo>
                  <a:lnTo>
                    <a:pt x="453" y="342"/>
                  </a:lnTo>
                  <a:lnTo>
                    <a:pt x="461" y="346"/>
                  </a:lnTo>
                  <a:lnTo>
                    <a:pt x="463" y="351"/>
                  </a:lnTo>
                  <a:lnTo>
                    <a:pt x="470" y="351"/>
                  </a:lnTo>
                  <a:lnTo>
                    <a:pt x="472" y="359"/>
                  </a:lnTo>
                  <a:lnTo>
                    <a:pt x="480" y="359"/>
                  </a:lnTo>
                  <a:lnTo>
                    <a:pt x="491" y="355"/>
                  </a:lnTo>
                  <a:lnTo>
                    <a:pt x="497" y="355"/>
                  </a:lnTo>
                  <a:lnTo>
                    <a:pt x="495" y="361"/>
                  </a:lnTo>
                  <a:lnTo>
                    <a:pt x="497" y="368"/>
                  </a:lnTo>
                  <a:lnTo>
                    <a:pt x="498" y="370"/>
                  </a:lnTo>
                  <a:lnTo>
                    <a:pt x="504" y="370"/>
                  </a:lnTo>
                  <a:lnTo>
                    <a:pt x="506" y="357"/>
                  </a:lnTo>
                  <a:lnTo>
                    <a:pt x="513" y="351"/>
                  </a:lnTo>
                  <a:lnTo>
                    <a:pt x="515" y="348"/>
                  </a:lnTo>
                  <a:lnTo>
                    <a:pt x="517" y="346"/>
                  </a:lnTo>
                  <a:lnTo>
                    <a:pt x="523" y="348"/>
                  </a:lnTo>
                  <a:lnTo>
                    <a:pt x="529" y="355"/>
                  </a:lnTo>
                  <a:lnTo>
                    <a:pt x="536" y="357"/>
                  </a:lnTo>
                  <a:lnTo>
                    <a:pt x="542" y="351"/>
                  </a:lnTo>
                  <a:lnTo>
                    <a:pt x="549" y="353"/>
                  </a:lnTo>
                  <a:lnTo>
                    <a:pt x="553" y="361"/>
                  </a:lnTo>
                  <a:lnTo>
                    <a:pt x="560" y="364"/>
                  </a:lnTo>
                  <a:lnTo>
                    <a:pt x="568" y="366"/>
                  </a:lnTo>
                  <a:lnTo>
                    <a:pt x="574" y="372"/>
                  </a:lnTo>
                  <a:lnTo>
                    <a:pt x="577" y="366"/>
                  </a:lnTo>
                  <a:lnTo>
                    <a:pt x="585" y="366"/>
                  </a:lnTo>
                  <a:lnTo>
                    <a:pt x="592" y="357"/>
                  </a:lnTo>
                  <a:lnTo>
                    <a:pt x="600" y="357"/>
                  </a:lnTo>
                  <a:lnTo>
                    <a:pt x="607" y="351"/>
                  </a:lnTo>
                  <a:lnTo>
                    <a:pt x="613" y="357"/>
                  </a:lnTo>
                  <a:lnTo>
                    <a:pt x="621" y="357"/>
                  </a:lnTo>
                  <a:lnTo>
                    <a:pt x="626" y="351"/>
                  </a:lnTo>
                  <a:lnTo>
                    <a:pt x="639" y="346"/>
                  </a:lnTo>
                  <a:lnTo>
                    <a:pt x="647" y="353"/>
                  </a:lnTo>
                  <a:lnTo>
                    <a:pt x="653" y="355"/>
                  </a:lnTo>
                  <a:lnTo>
                    <a:pt x="658" y="355"/>
                  </a:lnTo>
                  <a:lnTo>
                    <a:pt x="664" y="351"/>
                  </a:lnTo>
                  <a:lnTo>
                    <a:pt x="668" y="346"/>
                  </a:lnTo>
                  <a:lnTo>
                    <a:pt x="673" y="346"/>
                  </a:lnTo>
                  <a:lnTo>
                    <a:pt x="690" y="355"/>
                  </a:lnTo>
                  <a:lnTo>
                    <a:pt x="703" y="366"/>
                  </a:lnTo>
                  <a:lnTo>
                    <a:pt x="711" y="368"/>
                  </a:lnTo>
                  <a:lnTo>
                    <a:pt x="716" y="372"/>
                  </a:lnTo>
                  <a:lnTo>
                    <a:pt x="737" y="376"/>
                  </a:lnTo>
                  <a:lnTo>
                    <a:pt x="735" y="188"/>
                  </a:lnTo>
                  <a:lnTo>
                    <a:pt x="732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2407CAFB-C8AA-A2C1-A805-5234CFDE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100" y="2591520"/>
              <a:ext cx="739910" cy="358277"/>
            </a:xfrm>
            <a:custGeom>
              <a:avLst/>
              <a:gdLst>
                <a:gd name="T0" fmla="*/ 616 w 628"/>
                <a:gd name="T1" fmla="*/ 98 h 335"/>
                <a:gd name="T2" fmla="*/ 609 w 628"/>
                <a:gd name="T3" fmla="*/ 96 h 335"/>
                <a:gd name="T4" fmla="*/ 599 w 628"/>
                <a:gd name="T5" fmla="*/ 83 h 335"/>
                <a:gd name="T6" fmla="*/ 599 w 628"/>
                <a:gd name="T7" fmla="*/ 75 h 335"/>
                <a:gd name="T8" fmla="*/ 592 w 628"/>
                <a:gd name="T9" fmla="*/ 72 h 335"/>
                <a:gd name="T10" fmla="*/ 584 w 628"/>
                <a:gd name="T11" fmla="*/ 62 h 335"/>
                <a:gd name="T12" fmla="*/ 582 w 628"/>
                <a:gd name="T13" fmla="*/ 55 h 335"/>
                <a:gd name="T14" fmla="*/ 590 w 628"/>
                <a:gd name="T15" fmla="*/ 43 h 335"/>
                <a:gd name="T16" fmla="*/ 592 w 628"/>
                <a:gd name="T17" fmla="*/ 38 h 335"/>
                <a:gd name="T18" fmla="*/ 599 w 628"/>
                <a:gd name="T19" fmla="*/ 38 h 335"/>
                <a:gd name="T20" fmla="*/ 601 w 628"/>
                <a:gd name="T21" fmla="*/ 36 h 335"/>
                <a:gd name="T22" fmla="*/ 599 w 628"/>
                <a:gd name="T23" fmla="*/ 28 h 335"/>
                <a:gd name="T24" fmla="*/ 594 w 628"/>
                <a:gd name="T25" fmla="*/ 21 h 335"/>
                <a:gd name="T26" fmla="*/ 590 w 628"/>
                <a:gd name="T27" fmla="*/ 19 h 335"/>
                <a:gd name="T28" fmla="*/ 582 w 628"/>
                <a:gd name="T29" fmla="*/ 25 h 335"/>
                <a:gd name="T30" fmla="*/ 564 w 628"/>
                <a:gd name="T31" fmla="*/ 10 h 335"/>
                <a:gd name="T32" fmla="*/ 426 w 628"/>
                <a:gd name="T33" fmla="*/ 11 h 335"/>
                <a:gd name="T34" fmla="*/ 321 w 628"/>
                <a:gd name="T35" fmla="*/ 10 h 335"/>
                <a:gd name="T36" fmla="*/ 120 w 628"/>
                <a:gd name="T37" fmla="*/ 6 h 335"/>
                <a:gd name="T38" fmla="*/ 15 w 628"/>
                <a:gd name="T39" fmla="*/ 0 h 335"/>
                <a:gd name="T40" fmla="*/ 0 w 628"/>
                <a:gd name="T41" fmla="*/ 325 h 335"/>
                <a:gd name="T42" fmla="*/ 135 w 628"/>
                <a:gd name="T43" fmla="*/ 331 h 335"/>
                <a:gd name="T44" fmla="*/ 329 w 628"/>
                <a:gd name="T45" fmla="*/ 335 h 335"/>
                <a:gd name="T46" fmla="*/ 522 w 628"/>
                <a:gd name="T47" fmla="*/ 335 h 335"/>
                <a:gd name="T48" fmla="*/ 628 w 628"/>
                <a:gd name="T49" fmla="*/ 333 h 335"/>
                <a:gd name="T50" fmla="*/ 624 w 628"/>
                <a:gd name="T51" fmla="*/ 104 h 335"/>
                <a:gd name="T52" fmla="*/ 616 w 628"/>
                <a:gd name="T53" fmla="*/ 9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8" h="335">
                  <a:moveTo>
                    <a:pt x="616" y="98"/>
                  </a:moveTo>
                  <a:lnTo>
                    <a:pt x="609" y="96"/>
                  </a:lnTo>
                  <a:lnTo>
                    <a:pt x="599" y="83"/>
                  </a:lnTo>
                  <a:lnTo>
                    <a:pt x="599" y="75"/>
                  </a:lnTo>
                  <a:lnTo>
                    <a:pt x="592" y="72"/>
                  </a:lnTo>
                  <a:lnTo>
                    <a:pt x="584" y="62"/>
                  </a:lnTo>
                  <a:lnTo>
                    <a:pt x="582" y="55"/>
                  </a:lnTo>
                  <a:lnTo>
                    <a:pt x="590" y="43"/>
                  </a:lnTo>
                  <a:lnTo>
                    <a:pt x="592" y="38"/>
                  </a:lnTo>
                  <a:lnTo>
                    <a:pt x="599" y="38"/>
                  </a:lnTo>
                  <a:lnTo>
                    <a:pt x="601" y="36"/>
                  </a:lnTo>
                  <a:lnTo>
                    <a:pt x="599" y="28"/>
                  </a:lnTo>
                  <a:lnTo>
                    <a:pt x="594" y="21"/>
                  </a:lnTo>
                  <a:lnTo>
                    <a:pt x="590" y="19"/>
                  </a:lnTo>
                  <a:lnTo>
                    <a:pt x="582" y="25"/>
                  </a:lnTo>
                  <a:lnTo>
                    <a:pt x="564" y="10"/>
                  </a:lnTo>
                  <a:lnTo>
                    <a:pt x="426" y="11"/>
                  </a:lnTo>
                  <a:lnTo>
                    <a:pt x="321" y="10"/>
                  </a:lnTo>
                  <a:lnTo>
                    <a:pt x="120" y="6"/>
                  </a:lnTo>
                  <a:lnTo>
                    <a:pt x="15" y="0"/>
                  </a:lnTo>
                  <a:lnTo>
                    <a:pt x="0" y="325"/>
                  </a:lnTo>
                  <a:lnTo>
                    <a:pt x="135" y="331"/>
                  </a:lnTo>
                  <a:lnTo>
                    <a:pt x="329" y="335"/>
                  </a:lnTo>
                  <a:lnTo>
                    <a:pt x="522" y="335"/>
                  </a:lnTo>
                  <a:lnTo>
                    <a:pt x="628" y="333"/>
                  </a:lnTo>
                  <a:lnTo>
                    <a:pt x="624" y="104"/>
                  </a:lnTo>
                  <a:lnTo>
                    <a:pt x="616" y="9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485F203-A2A8-D55D-74CF-8D1821F4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CFAD2D7-2655-8CE9-A545-E8CE27488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714B8EF-2D4E-36BE-FD1D-BAD8C9680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910" y="2991506"/>
              <a:ext cx="1406773" cy="1242737"/>
            </a:xfrm>
            <a:custGeom>
              <a:avLst/>
              <a:gdLst>
                <a:gd name="T0" fmla="*/ 1181 w 1194"/>
                <a:gd name="T1" fmla="*/ 645 h 1162"/>
                <a:gd name="T2" fmla="*/ 1194 w 1194"/>
                <a:gd name="T3" fmla="*/ 598 h 1162"/>
                <a:gd name="T4" fmla="*/ 1173 w 1194"/>
                <a:gd name="T5" fmla="*/ 555 h 1162"/>
                <a:gd name="T6" fmla="*/ 1140 w 1194"/>
                <a:gd name="T7" fmla="*/ 389 h 1162"/>
                <a:gd name="T8" fmla="*/ 1079 w 1194"/>
                <a:gd name="T9" fmla="*/ 318 h 1162"/>
                <a:gd name="T10" fmla="*/ 1021 w 1194"/>
                <a:gd name="T11" fmla="*/ 301 h 1162"/>
                <a:gd name="T12" fmla="*/ 970 w 1194"/>
                <a:gd name="T13" fmla="*/ 297 h 1162"/>
                <a:gd name="T14" fmla="*/ 923 w 1194"/>
                <a:gd name="T15" fmla="*/ 310 h 1162"/>
                <a:gd name="T16" fmla="*/ 880 w 1194"/>
                <a:gd name="T17" fmla="*/ 292 h 1162"/>
                <a:gd name="T18" fmla="*/ 858 w 1194"/>
                <a:gd name="T19" fmla="*/ 307 h 1162"/>
                <a:gd name="T20" fmla="*/ 824 w 1194"/>
                <a:gd name="T21" fmla="*/ 292 h 1162"/>
                <a:gd name="T22" fmla="*/ 784 w 1194"/>
                <a:gd name="T23" fmla="*/ 286 h 1162"/>
                <a:gd name="T24" fmla="*/ 739 w 1194"/>
                <a:gd name="T25" fmla="*/ 273 h 1162"/>
                <a:gd name="T26" fmla="*/ 692 w 1194"/>
                <a:gd name="T27" fmla="*/ 262 h 1162"/>
                <a:gd name="T28" fmla="*/ 666 w 1194"/>
                <a:gd name="T29" fmla="*/ 241 h 1162"/>
                <a:gd name="T30" fmla="*/ 613 w 1194"/>
                <a:gd name="T31" fmla="*/ 220 h 1162"/>
                <a:gd name="T32" fmla="*/ 363 w 1194"/>
                <a:gd name="T33" fmla="*/ 0 h 1162"/>
                <a:gd name="T34" fmla="*/ 316 w 1194"/>
                <a:gd name="T35" fmla="*/ 485 h 1162"/>
                <a:gd name="T36" fmla="*/ 10 w 1194"/>
                <a:gd name="T37" fmla="*/ 480 h 1162"/>
                <a:gd name="T38" fmla="*/ 31 w 1194"/>
                <a:gd name="T39" fmla="*/ 506 h 1162"/>
                <a:gd name="T40" fmla="*/ 93 w 1194"/>
                <a:gd name="T41" fmla="*/ 577 h 1162"/>
                <a:gd name="T42" fmla="*/ 147 w 1194"/>
                <a:gd name="T43" fmla="*/ 624 h 1162"/>
                <a:gd name="T44" fmla="*/ 162 w 1194"/>
                <a:gd name="T45" fmla="*/ 683 h 1162"/>
                <a:gd name="T46" fmla="*/ 220 w 1194"/>
                <a:gd name="T47" fmla="*/ 767 h 1162"/>
                <a:gd name="T48" fmla="*/ 282 w 1194"/>
                <a:gd name="T49" fmla="*/ 803 h 1162"/>
                <a:gd name="T50" fmla="*/ 322 w 1194"/>
                <a:gd name="T51" fmla="*/ 788 h 1162"/>
                <a:gd name="T52" fmla="*/ 356 w 1194"/>
                <a:gd name="T53" fmla="*/ 730 h 1162"/>
                <a:gd name="T54" fmla="*/ 407 w 1194"/>
                <a:gd name="T55" fmla="*/ 728 h 1162"/>
                <a:gd name="T56" fmla="*/ 467 w 1194"/>
                <a:gd name="T57" fmla="*/ 735 h 1162"/>
                <a:gd name="T58" fmla="*/ 499 w 1194"/>
                <a:gd name="T59" fmla="*/ 769 h 1162"/>
                <a:gd name="T60" fmla="*/ 548 w 1194"/>
                <a:gd name="T61" fmla="*/ 850 h 1162"/>
                <a:gd name="T62" fmla="*/ 568 w 1194"/>
                <a:gd name="T63" fmla="*/ 903 h 1162"/>
                <a:gd name="T64" fmla="*/ 604 w 1194"/>
                <a:gd name="T65" fmla="*/ 946 h 1162"/>
                <a:gd name="T66" fmla="*/ 638 w 1194"/>
                <a:gd name="T67" fmla="*/ 997 h 1162"/>
                <a:gd name="T68" fmla="*/ 653 w 1194"/>
                <a:gd name="T69" fmla="*/ 1049 h 1162"/>
                <a:gd name="T70" fmla="*/ 690 w 1194"/>
                <a:gd name="T71" fmla="*/ 1102 h 1162"/>
                <a:gd name="T72" fmla="*/ 730 w 1194"/>
                <a:gd name="T73" fmla="*/ 1121 h 1162"/>
                <a:gd name="T74" fmla="*/ 813 w 1194"/>
                <a:gd name="T75" fmla="*/ 1143 h 1162"/>
                <a:gd name="T76" fmla="*/ 861 w 1194"/>
                <a:gd name="T77" fmla="*/ 1149 h 1162"/>
                <a:gd name="T78" fmla="*/ 846 w 1194"/>
                <a:gd name="T79" fmla="*/ 1132 h 1162"/>
                <a:gd name="T80" fmla="*/ 829 w 1194"/>
                <a:gd name="T81" fmla="*/ 1053 h 1162"/>
                <a:gd name="T82" fmla="*/ 835 w 1194"/>
                <a:gd name="T83" fmla="*/ 1010 h 1162"/>
                <a:gd name="T84" fmla="*/ 814 w 1194"/>
                <a:gd name="T85" fmla="*/ 1002 h 1162"/>
                <a:gd name="T86" fmla="*/ 846 w 1194"/>
                <a:gd name="T87" fmla="*/ 963 h 1162"/>
                <a:gd name="T88" fmla="*/ 850 w 1194"/>
                <a:gd name="T89" fmla="*/ 946 h 1162"/>
                <a:gd name="T90" fmla="*/ 858 w 1194"/>
                <a:gd name="T91" fmla="*/ 925 h 1162"/>
                <a:gd name="T92" fmla="*/ 884 w 1194"/>
                <a:gd name="T93" fmla="*/ 905 h 1162"/>
                <a:gd name="T94" fmla="*/ 895 w 1194"/>
                <a:gd name="T95" fmla="*/ 884 h 1162"/>
                <a:gd name="T96" fmla="*/ 918 w 1194"/>
                <a:gd name="T97" fmla="*/ 882 h 1162"/>
                <a:gd name="T98" fmla="*/ 935 w 1194"/>
                <a:gd name="T99" fmla="*/ 867 h 1162"/>
                <a:gd name="T100" fmla="*/ 957 w 1194"/>
                <a:gd name="T101" fmla="*/ 865 h 1162"/>
                <a:gd name="T102" fmla="*/ 985 w 1194"/>
                <a:gd name="T103" fmla="*/ 863 h 1162"/>
                <a:gd name="T104" fmla="*/ 1017 w 1194"/>
                <a:gd name="T105" fmla="*/ 843 h 1162"/>
                <a:gd name="T106" fmla="*/ 1072 w 1194"/>
                <a:gd name="T107" fmla="*/ 790 h 1162"/>
                <a:gd name="T108" fmla="*/ 1063 w 1194"/>
                <a:gd name="T109" fmla="*/ 747 h 1162"/>
                <a:gd name="T110" fmla="*/ 1098 w 1194"/>
                <a:gd name="T111" fmla="*/ 762 h 1162"/>
                <a:gd name="T112" fmla="*/ 1093 w 1194"/>
                <a:gd name="T113" fmla="*/ 777 h 1162"/>
                <a:gd name="T114" fmla="*/ 1168 w 1194"/>
                <a:gd name="T115" fmla="*/ 71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4" h="1162">
                  <a:moveTo>
                    <a:pt x="1181" y="705"/>
                  </a:moveTo>
                  <a:lnTo>
                    <a:pt x="1183" y="698"/>
                  </a:lnTo>
                  <a:lnTo>
                    <a:pt x="1179" y="681"/>
                  </a:lnTo>
                  <a:lnTo>
                    <a:pt x="1175" y="673"/>
                  </a:lnTo>
                  <a:lnTo>
                    <a:pt x="1181" y="666"/>
                  </a:lnTo>
                  <a:lnTo>
                    <a:pt x="1179" y="653"/>
                  </a:lnTo>
                  <a:lnTo>
                    <a:pt x="1181" y="645"/>
                  </a:lnTo>
                  <a:lnTo>
                    <a:pt x="1187" y="638"/>
                  </a:lnTo>
                  <a:lnTo>
                    <a:pt x="1189" y="630"/>
                  </a:lnTo>
                  <a:lnTo>
                    <a:pt x="1192" y="624"/>
                  </a:lnTo>
                  <a:lnTo>
                    <a:pt x="1190" y="617"/>
                  </a:lnTo>
                  <a:lnTo>
                    <a:pt x="1194" y="609"/>
                  </a:lnTo>
                  <a:lnTo>
                    <a:pt x="1190" y="604"/>
                  </a:lnTo>
                  <a:lnTo>
                    <a:pt x="1194" y="598"/>
                  </a:lnTo>
                  <a:lnTo>
                    <a:pt x="1192" y="591"/>
                  </a:lnTo>
                  <a:lnTo>
                    <a:pt x="1192" y="585"/>
                  </a:lnTo>
                  <a:lnTo>
                    <a:pt x="1190" y="583"/>
                  </a:lnTo>
                  <a:lnTo>
                    <a:pt x="1179" y="570"/>
                  </a:lnTo>
                  <a:lnTo>
                    <a:pt x="1179" y="562"/>
                  </a:lnTo>
                  <a:lnTo>
                    <a:pt x="1175" y="557"/>
                  </a:lnTo>
                  <a:lnTo>
                    <a:pt x="1173" y="555"/>
                  </a:lnTo>
                  <a:lnTo>
                    <a:pt x="1170" y="547"/>
                  </a:lnTo>
                  <a:lnTo>
                    <a:pt x="1164" y="540"/>
                  </a:lnTo>
                  <a:lnTo>
                    <a:pt x="1166" y="530"/>
                  </a:lnTo>
                  <a:lnTo>
                    <a:pt x="1160" y="515"/>
                  </a:lnTo>
                  <a:lnTo>
                    <a:pt x="1157" y="510"/>
                  </a:lnTo>
                  <a:lnTo>
                    <a:pt x="1143" y="498"/>
                  </a:lnTo>
                  <a:lnTo>
                    <a:pt x="1140" y="389"/>
                  </a:lnTo>
                  <a:lnTo>
                    <a:pt x="1138" y="331"/>
                  </a:lnTo>
                  <a:lnTo>
                    <a:pt x="1117" y="327"/>
                  </a:lnTo>
                  <a:lnTo>
                    <a:pt x="1110" y="331"/>
                  </a:lnTo>
                  <a:lnTo>
                    <a:pt x="1102" y="327"/>
                  </a:lnTo>
                  <a:lnTo>
                    <a:pt x="1102" y="324"/>
                  </a:lnTo>
                  <a:lnTo>
                    <a:pt x="1100" y="322"/>
                  </a:lnTo>
                  <a:lnTo>
                    <a:pt x="1079" y="318"/>
                  </a:lnTo>
                  <a:lnTo>
                    <a:pt x="1074" y="314"/>
                  </a:lnTo>
                  <a:lnTo>
                    <a:pt x="1066" y="312"/>
                  </a:lnTo>
                  <a:lnTo>
                    <a:pt x="1053" y="301"/>
                  </a:lnTo>
                  <a:lnTo>
                    <a:pt x="1036" y="292"/>
                  </a:lnTo>
                  <a:lnTo>
                    <a:pt x="1031" y="292"/>
                  </a:lnTo>
                  <a:lnTo>
                    <a:pt x="1027" y="297"/>
                  </a:lnTo>
                  <a:lnTo>
                    <a:pt x="1021" y="301"/>
                  </a:lnTo>
                  <a:lnTo>
                    <a:pt x="1016" y="301"/>
                  </a:lnTo>
                  <a:lnTo>
                    <a:pt x="1010" y="299"/>
                  </a:lnTo>
                  <a:lnTo>
                    <a:pt x="1002" y="292"/>
                  </a:lnTo>
                  <a:lnTo>
                    <a:pt x="989" y="297"/>
                  </a:lnTo>
                  <a:lnTo>
                    <a:pt x="984" y="303"/>
                  </a:lnTo>
                  <a:lnTo>
                    <a:pt x="976" y="303"/>
                  </a:lnTo>
                  <a:lnTo>
                    <a:pt x="970" y="297"/>
                  </a:lnTo>
                  <a:lnTo>
                    <a:pt x="963" y="303"/>
                  </a:lnTo>
                  <a:lnTo>
                    <a:pt x="955" y="303"/>
                  </a:lnTo>
                  <a:lnTo>
                    <a:pt x="948" y="312"/>
                  </a:lnTo>
                  <a:lnTo>
                    <a:pt x="940" y="312"/>
                  </a:lnTo>
                  <a:lnTo>
                    <a:pt x="937" y="318"/>
                  </a:lnTo>
                  <a:lnTo>
                    <a:pt x="931" y="312"/>
                  </a:lnTo>
                  <a:lnTo>
                    <a:pt x="923" y="310"/>
                  </a:lnTo>
                  <a:lnTo>
                    <a:pt x="916" y="307"/>
                  </a:lnTo>
                  <a:lnTo>
                    <a:pt x="912" y="299"/>
                  </a:lnTo>
                  <a:lnTo>
                    <a:pt x="905" y="297"/>
                  </a:lnTo>
                  <a:lnTo>
                    <a:pt x="899" y="303"/>
                  </a:lnTo>
                  <a:lnTo>
                    <a:pt x="892" y="301"/>
                  </a:lnTo>
                  <a:lnTo>
                    <a:pt x="886" y="294"/>
                  </a:lnTo>
                  <a:lnTo>
                    <a:pt x="880" y="292"/>
                  </a:lnTo>
                  <a:lnTo>
                    <a:pt x="878" y="294"/>
                  </a:lnTo>
                  <a:lnTo>
                    <a:pt x="876" y="297"/>
                  </a:lnTo>
                  <a:lnTo>
                    <a:pt x="869" y="303"/>
                  </a:lnTo>
                  <a:lnTo>
                    <a:pt x="867" y="316"/>
                  </a:lnTo>
                  <a:lnTo>
                    <a:pt x="861" y="316"/>
                  </a:lnTo>
                  <a:lnTo>
                    <a:pt x="860" y="314"/>
                  </a:lnTo>
                  <a:lnTo>
                    <a:pt x="858" y="307"/>
                  </a:lnTo>
                  <a:lnTo>
                    <a:pt x="860" y="301"/>
                  </a:lnTo>
                  <a:lnTo>
                    <a:pt x="854" y="301"/>
                  </a:lnTo>
                  <a:lnTo>
                    <a:pt x="843" y="305"/>
                  </a:lnTo>
                  <a:lnTo>
                    <a:pt x="835" y="305"/>
                  </a:lnTo>
                  <a:lnTo>
                    <a:pt x="833" y="297"/>
                  </a:lnTo>
                  <a:lnTo>
                    <a:pt x="826" y="297"/>
                  </a:lnTo>
                  <a:lnTo>
                    <a:pt x="824" y="292"/>
                  </a:lnTo>
                  <a:lnTo>
                    <a:pt x="816" y="288"/>
                  </a:lnTo>
                  <a:lnTo>
                    <a:pt x="805" y="299"/>
                  </a:lnTo>
                  <a:lnTo>
                    <a:pt x="799" y="301"/>
                  </a:lnTo>
                  <a:lnTo>
                    <a:pt x="792" y="301"/>
                  </a:lnTo>
                  <a:lnTo>
                    <a:pt x="792" y="292"/>
                  </a:lnTo>
                  <a:lnTo>
                    <a:pt x="790" y="286"/>
                  </a:lnTo>
                  <a:lnTo>
                    <a:pt x="784" y="286"/>
                  </a:lnTo>
                  <a:lnTo>
                    <a:pt x="779" y="279"/>
                  </a:lnTo>
                  <a:lnTo>
                    <a:pt x="781" y="271"/>
                  </a:lnTo>
                  <a:lnTo>
                    <a:pt x="773" y="273"/>
                  </a:lnTo>
                  <a:lnTo>
                    <a:pt x="758" y="271"/>
                  </a:lnTo>
                  <a:lnTo>
                    <a:pt x="752" y="277"/>
                  </a:lnTo>
                  <a:lnTo>
                    <a:pt x="745" y="279"/>
                  </a:lnTo>
                  <a:lnTo>
                    <a:pt x="739" y="273"/>
                  </a:lnTo>
                  <a:lnTo>
                    <a:pt x="735" y="269"/>
                  </a:lnTo>
                  <a:lnTo>
                    <a:pt x="730" y="269"/>
                  </a:lnTo>
                  <a:lnTo>
                    <a:pt x="722" y="271"/>
                  </a:lnTo>
                  <a:lnTo>
                    <a:pt x="709" y="265"/>
                  </a:lnTo>
                  <a:lnTo>
                    <a:pt x="702" y="262"/>
                  </a:lnTo>
                  <a:lnTo>
                    <a:pt x="694" y="263"/>
                  </a:lnTo>
                  <a:lnTo>
                    <a:pt x="692" y="262"/>
                  </a:lnTo>
                  <a:lnTo>
                    <a:pt x="685" y="262"/>
                  </a:lnTo>
                  <a:lnTo>
                    <a:pt x="683" y="254"/>
                  </a:lnTo>
                  <a:lnTo>
                    <a:pt x="683" y="248"/>
                  </a:lnTo>
                  <a:lnTo>
                    <a:pt x="677" y="241"/>
                  </a:lnTo>
                  <a:lnTo>
                    <a:pt x="672" y="237"/>
                  </a:lnTo>
                  <a:lnTo>
                    <a:pt x="670" y="233"/>
                  </a:lnTo>
                  <a:lnTo>
                    <a:pt x="666" y="241"/>
                  </a:lnTo>
                  <a:lnTo>
                    <a:pt x="658" y="243"/>
                  </a:lnTo>
                  <a:lnTo>
                    <a:pt x="651" y="239"/>
                  </a:lnTo>
                  <a:lnTo>
                    <a:pt x="645" y="243"/>
                  </a:lnTo>
                  <a:lnTo>
                    <a:pt x="638" y="239"/>
                  </a:lnTo>
                  <a:lnTo>
                    <a:pt x="626" y="226"/>
                  </a:lnTo>
                  <a:lnTo>
                    <a:pt x="619" y="220"/>
                  </a:lnTo>
                  <a:lnTo>
                    <a:pt x="613" y="220"/>
                  </a:lnTo>
                  <a:lnTo>
                    <a:pt x="613" y="209"/>
                  </a:lnTo>
                  <a:lnTo>
                    <a:pt x="619" y="15"/>
                  </a:lnTo>
                  <a:lnTo>
                    <a:pt x="611" y="12"/>
                  </a:lnTo>
                  <a:lnTo>
                    <a:pt x="604" y="12"/>
                  </a:lnTo>
                  <a:lnTo>
                    <a:pt x="568" y="12"/>
                  </a:lnTo>
                  <a:lnTo>
                    <a:pt x="480" y="6"/>
                  </a:lnTo>
                  <a:lnTo>
                    <a:pt x="363" y="0"/>
                  </a:lnTo>
                  <a:lnTo>
                    <a:pt x="360" y="2"/>
                  </a:lnTo>
                  <a:lnTo>
                    <a:pt x="358" y="8"/>
                  </a:lnTo>
                  <a:lnTo>
                    <a:pt x="343" y="269"/>
                  </a:lnTo>
                  <a:lnTo>
                    <a:pt x="333" y="367"/>
                  </a:lnTo>
                  <a:lnTo>
                    <a:pt x="326" y="478"/>
                  </a:lnTo>
                  <a:lnTo>
                    <a:pt x="320" y="485"/>
                  </a:lnTo>
                  <a:lnTo>
                    <a:pt x="316" y="485"/>
                  </a:lnTo>
                  <a:lnTo>
                    <a:pt x="237" y="480"/>
                  </a:lnTo>
                  <a:lnTo>
                    <a:pt x="158" y="474"/>
                  </a:lnTo>
                  <a:lnTo>
                    <a:pt x="70" y="467"/>
                  </a:lnTo>
                  <a:lnTo>
                    <a:pt x="0" y="459"/>
                  </a:lnTo>
                  <a:lnTo>
                    <a:pt x="0" y="463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10" y="483"/>
                  </a:lnTo>
                  <a:lnTo>
                    <a:pt x="16" y="487"/>
                  </a:lnTo>
                  <a:lnTo>
                    <a:pt x="16" y="487"/>
                  </a:lnTo>
                  <a:lnTo>
                    <a:pt x="19" y="487"/>
                  </a:lnTo>
                  <a:lnTo>
                    <a:pt x="25" y="493"/>
                  </a:lnTo>
                  <a:lnTo>
                    <a:pt x="29" y="500"/>
                  </a:lnTo>
                  <a:lnTo>
                    <a:pt x="31" y="506"/>
                  </a:lnTo>
                  <a:lnTo>
                    <a:pt x="36" y="519"/>
                  </a:lnTo>
                  <a:lnTo>
                    <a:pt x="44" y="525"/>
                  </a:lnTo>
                  <a:lnTo>
                    <a:pt x="57" y="532"/>
                  </a:lnTo>
                  <a:lnTo>
                    <a:pt x="63" y="538"/>
                  </a:lnTo>
                  <a:lnTo>
                    <a:pt x="78" y="557"/>
                  </a:lnTo>
                  <a:lnTo>
                    <a:pt x="91" y="570"/>
                  </a:lnTo>
                  <a:lnTo>
                    <a:pt x="93" y="577"/>
                  </a:lnTo>
                  <a:lnTo>
                    <a:pt x="106" y="591"/>
                  </a:lnTo>
                  <a:lnTo>
                    <a:pt x="113" y="596"/>
                  </a:lnTo>
                  <a:lnTo>
                    <a:pt x="119" y="598"/>
                  </a:lnTo>
                  <a:lnTo>
                    <a:pt x="132" y="611"/>
                  </a:lnTo>
                  <a:lnTo>
                    <a:pt x="140" y="615"/>
                  </a:lnTo>
                  <a:lnTo>
                    <a:pt x="141" y="621"/>
                  </a:lnTo>
                  <a:lnTo>
                    <a:pt x="147" y="624"/>
                  </a:lnTo>
                  <a:lnTo>
                    <a:pt x="149" y="632"/>
                  </a:lnTo>
                  <a:lnTo>
                    <a:pt x="151" y="645"/>
                  </a:lnTo>
                  <a:lnTo>
                    <a:pt x="155" y="649"/>
                  </a:lnTo>
                  <a:lnTo>
                    <a:pt x="160" y="662"/>
                  </a:lnTo>
                  <a:lnTo>
                    <a:pt x="164" y="668"/>
                  </a:lnTo>
                  <a:lnTo>
                    <a:pt x="164" y="675"/>
                  </a:lnTo>
                  <a:lnTo>
                    <a:pt x="162" y="683"/>
                  </a:lnTo>
                  <a:lnTo>
                    <a:pt x="162" y="696"/>
                  </a:lnTo>
                  <a:lnTo>
                    <a:pt x="177" y="730"/>
                  </a:lnTo>
                  <a:lnTo>
                    <a:pt x="187" y="739"/>
                  </a:lnTo>
                  <a:lnTo>
                    <a:pt x="194" y="743"/>
                  </a:lnTo>
                  <a:lnTo>
                    <a:pt x="200" y="747"/>
                  </a:lnTo>
                  <a:lnTo>
                    <a:pt x="205" y="754"/>
                  </a:lnTo>
                  <a:lnTo>
                    <a:pt x="220" y="767"/>
                  </a:lnTo>
                  <a:lnTo>
                    <a:pt x="226" y="771"/>
                  </a:lnTo>
                  <a:lnTo>
                    <a:pt x="241" y="773"/>
                  </a:lnTo>
                  <a:lnTo>
                    <a:pt x="245" y="780"/>
                  </a:lnTo>
                  <a:lnTo>
                    <a:pt x="264" y="790"/>
                  </a:lnTo>
                  <a:lnTo>
                    <a:pt x="269" y="797"/>
                  </a:lnTo>
                  <a:lnTo>
                    <a:pt x="277" y="803"/>
                  </a:lnTo>
                  <a:lnTo>
                    <a:pt x="282" y="803"/>
                  </a:lnTo>
                  <a:lnTo>
                    <a:pt x="282" y="805"/>
                  </a:lnTo>
                  <a:lnTo>
                    <a:pt x="290" y="807"/>
                  </a:lnTo>
                  <a:lnTo>
                    <a:pt x="301" y="807"/>
                  </a:lnTo>
                  <a:lnTo>
                    <a:pt x="303" y="801"/>
                  </a:lnTo>
                  <a:lnTo>
                    <a:pt x="311" y="796"/>
                  </a:lnTo>
                  <a:lnTo>
                    <a:pt x="314" y="790"/>
                  </a:lnTo>
                  <a:lnTo>
                    <a:pt x="322" y="788"/>
                  </a:lnTo>
                  <a:lnTo>
                    <a:pt x="324" y="780"/>
                  </a:lnTo>
                  <a:lnTo>
                    <a:pt x="326" y="773"/>
                  </a:lnTo>
                  <a:lnTo>
                    <a:pt x="329" y="771"/>
                  </a:lnTo>
                  <a:lnTo>
                    <a:pt x="341" y="743"/>
                  </a:lnTo>
                  <a:lnTo>
                    <a:pt x="346" y="733"/>
                  </a:lnTo>
                  <a:lnTo>
                    <a:pt x="350" y="732"/>
                  </a:lnTo>
                  <a:lnTo>
                    <a:pt x="356" y="730"/>
                  </a:lnTo>
                  <a:lnTo>
                    <a:pt x="363" y="726"/>
                  </a:lnTo>
                  <a:lnTo>
                    <a:pt x="371" y="728"/>
                  </a:lnTo>
                  <a:lnTo>
                    <a:pt x="376" y="726"/>
                  </a:lnTo>
                  <a:lnTo>
                    <a:pt x="380" y="718"/>
                  </a:lnTo>
                  <a:lnTo>
                    <a:pt x="388" y="718"/>
                  </a:lnTo>
                  <a:lnTo>
                    <a:pt x="399" y="726"/>
                  </a:lnTo>
                  <a:lnTo>
                    <a:pt x="407" y="728"/>
                  </a:lnTo>
                  <a:lnTo>
                    <a:pt x="414" y="726"/>
                  </a:lnTo>
                  <a:lnTo>
                    <a:pt x="420" y="728"/>
                  </a:lnTo>
                  <a:lnTo>
                    <a:pt x="427" y="728"/>
                  </a:lnTo>
                  <a:lnTo>
                    <a:pt x="446" y="733"/>
                  </a:lnTo>
                  <a:lnTo>
                    <a:pt x="454" y="728"/>
                  </a:lnTo>
                  <a:lnTo>
                    <a:pt x="459" y="732"/>
                  </a:lnTo>
                  <a:lnTo>
                    <a:pt x="467" y="735"/>
                  </a:lnTo>
                  <a:lnTo>
                    <a:pt x="469" y="743"/>
                  </a:lnTo>
                  <a:lnTo>
                    <a:pt x="474" y="749"/>
                  </a:lnTo>
                  <a:lnTo>
                    <a:pt x="476" y="754"/>
                  </a:lnTo>
                  <a:lnTo>
                    <a:pt x="482" y="752"/>
                  </a:lnTo>
                  <a:lnTo>
                    <a:pt x="485" y="760"/>
                  </a:lnTo>
                  <a:lnTo>
                    <a:pt x="491" y="765"/>
                  </a:lnTo>
                  <a:lnTo>
                    <a:pt x="499" y="769"/>
                  </a:lnTo>
                  <a:lnTo>
                    <a:pt x="499" y="775"/>
                  </a:lnTo>
                  <a:lnTo>
                    <a:pt x="519" y="790"/>
                  </a:lnTo>
                  <a:lnTo>
                    <a:pt x="527" y="803"/>
                  </a:lnTo>
                  <a:lnTo>
                    <a:pt x="532" y="811"/>
                  </a:lnTo>
                  <a:lnTo>
                    <a:pt x="536" y="827"/>
                  </a:lnTo>
                  <a:lnTo>
                    <a:pt x="544" y="843"/>
                  </a:lnTo>
                  <a:lnTo>
                    <a:pt x="548" y="850"/>
                  </a:lnTo>
                  <a:lnTo>
                    <a:pt x="548" y="852"/>
                  </a:lnTo>
                  <a:lnTo>
                    <a:pt x="551" y="858"/>
                  </a:lnTo>
                  <a:lnTo>
                    <a:pt x="555" y="865"/>
                  </a:lnTo>
                  <a:lnTo>
                    <a:pt x="561" y="873"/>
                  </a:lnTo>
                  <a:lnTo>
                    <a:pt x="559" y="874"/>
                  </a:lnTo>
                  <a:lnTo>
                    <a:pt x="563" y="888"/>
                  </a:lnTo>
                  <a:lnTo>
                    <a:pt x="568" y="903"/>
                  </a:lnTo>
                  <a:lnTo>
                    <a:pt x="576" y="908"/>
                  </a:lnTo>
                  <a:lnTo>
                    <a:pt x="583" y="910"/>
                  </a:lnTo>
                  <a:lnTo>
                    <a:pt x="589" y="920"/>
                  </a:lnTo>
                  <a:lnTo>
                    <a:pt x="591" y="927"/>
                  </a:lnTo>
                  <a:lnTo>
                    <a:pt x="596" y="931"/>
                  </a:lnTo>
                  <a:lnTo>
                    <a:pt x="602" y="938"/>
                  </a:lnTo>
                  <a:lnTo>
                    <a:pt x="604" y="946"/>
                  </a:lnTo>
                  <a:lnTo>
                    <a:pt x="617" y="965"/>
                  </a:lnTo>
                  <a:lnTo>
                    <a:pt x="628" y="967"/>
                  </a:lnTo>
                  <a:lnTo>
                    <a:pt x="634" y="972"/>
                  </a:lnTo>
                  <a:lnTo>
                    <a:pt x="636" y="976"/>
                  </a:lnTo>
                  <a:lnTo>
                    <a:pt x="636" y="984"/>
                  </a:lnTo>
                  <a:lnTo>
                    <a:pt x="638" y="989"/>
                  </a:lnTo>
                  <a:lnTo>
                    <a:pt x="638" y="997"/>
                  </a:lnTo>
                  <a:lnTo>
                    <a:pt x="634" y="1004"/>
                  </a:lnTo>
                  <a:lnTo>
                    <a:pt x="641" y="1010"/>
                  </a:lnTo>
                  <a:lnTo>
                    <a:pt x="641" y="1015"/>
                  </a:lnTo>
                  <a:lnTo>
                    <a:pt x="640" y="1023"/>
                  </a:lnTo>
                  <a:lnTo>
                    <a:pt x="641" y="1030"/>
                  </a:lnTo>
                  <a:lnTo>
                    <a:pt x="647" y="1036"/>
                  </a:lnTo>
                  <a:lnTo>
                    <a:pt x="653" y="1049"/>
                  </a:lnTo>
                  <a:lnTo>
                    <a:pt x="658" y="1057"/>
                  </a:lnTo>
                  <a:lnTo>
                    <a:pt x="664" y="1072"/>
                  </a:lnTo>
                  <a:lnTo>
                    <a:pt x="666" y="1085"/>
                  </a:lnTo>
                  <a:lnTo>
                    <a:pt x="673" y="1093"/>
                  </a:lnTo>
                  <a:lnTo>
                    <a:pt x="672" y="1100"/>
                  </a:lnTo>
                  <a:lnTo>
                    <a:pt x="675" y="1102"/>
                  </a:lnTo>
                  <a:lnTo>
                    <a:pt x="690" y="1102"/>
                  </a:lnTo>
                  <a:lnTo>
                    <a:pt x="696" y="1106"/>
                  </a:lnTo>
                  <a:lnTo>
                    <a:pt x="700" y="1106"/>
                  </a:lnTo>
                  <a:lnTo>
                    <a:pt x="707" y="1109"/>
                  </a:lnTo>
                  <a:lnTo>
                    <a:pt x="711" y="1117"/>
                  </a:lnTo>
                  <a:lnTo>
                    <a:pt x="717" y="1119"/>
                  </a:lnTo>
                  <a:lnTo>
                    <a:pt x="722" y="1117"/>
                  </a:lnTo>
                  <a:lnTo>
                    <a:pt x="730" y="1121"/>
                  </a:lnTo>
                  <a:lnTo>
                    <a:pt x="737" y="1123"/>
                  </a:lnTo>
                  <a:lnTo>
                    <a:pt x="751" y="1134"/>
                  </a:lnTo>
                  <a:lnTo>
                    <a:pt x="756" y="1138"/>
                  </a:lnTo>
                  <a:lnTo>
                    <a:pt x="784" y="1140"/>
                  </a:lnTo>
                  <a:lnTo>
                    <a:pt x="799" y="1140"/>
                  </a:lnTo>
                  <a:lnTo>
                    <a:pt x="807" y="1141"/>
                  </a:lnTo>
                  <a:lnTo>
                    <a:pt x="813" y="1143"/>
                  </a:lnTo>
                  <a:lnTo>
                    <a:pt x="826" y="1156"/>
                  </a:lnTo>
                  <a:lnTo>
                    <a:pt x="828" y="1156"/>
                  </a:lnTo>
                  <a:lnTo>
                    <a:pt x="835" y="1162"/>
                  </a:lnTo>
                  <a:lnTo>
                    <a:pt x="843" y="1162"/>
                  </a:lnTo>
                  <a:lnTo>
                    <a:pt x="843" y="1155"/>
                  </a:lnTo>
                  <a:lnTo>
                    <a:pt x="860" y="1151"/>
                  </a:lnTo>
                  <a:lnTo>
                    <a:pt x="861" y="1149"/>
                  </a:lnTo>
                  <a:lnTo>
                    <a:pt x="861" y="1141"/>
                  </a:lnTo>
                  <a:lnTo>
                    <a:pt x="854" y="1149"/>
                  </a:lnTo>
                  <a:lnTo>
                    <a:pt x="856" y="1141"/>
                  </a:lnTo>
                  <a:lnTo>
                    <a:pt x="850" y="1149"/>
                  </a:lnTo>
                  <a:lnTo>
                    <a:pt x="845" y="1140"/>
                  </a:lnTo>
                  <a:lnTo>
                    <a:pt x="852" y="1140"/>
                  </a:lnTo>
                  <a:lnTo>
                    <a:pt x="846" y="1132"/>
                  </a:lnTo>
                  <a:lnTo>
                    <a:pt x="845" y="1119"/>
                  </a:lnTo>
                  <a:lnTo>
                    <a:pt x="833" y="1094"/>
                  </a:lnTo>
                  <a:lnTo>
                    <a:pt x="835" y="1089"/>
                  </a:lnTo>
                  <a:lnTo>
                    <a:pt x="829" y="1064"/>
                  </a:lnTo>
                  <a:lnTo>
                    <a:pt x="822" y="1057"/>
                  </a:lnTo>
                  <a:lnTo>
                    <a:pt x="822" y="1051"/>
                  </a:lnTo>
                  <a:lnTo>
                    <a:pt x="829" y="1053"/>
                  </a:lnTo>
                  <a:lnTo>
                    <a:pt x="822" y="1046"/>
                  </a:lnTo>
                  <a:lnTo>
                    <a:pt x="822" y="1038"/>
                  </a:lnTo>
                  <a:lnTo>
                    <a:pt x="829" y="1038"/>
                  </a:lnTo>
                  <a:lnTo>
                    <a:pt x="829" y="1030"/>
                  </a:lnTo>
                  <a:lnTo>
                    <a:pt x="833" y="1025"/>
                  </a:lnTo>
                  <a:lnTo>
                    <a:pt x="833" y="1017"/>
                  </a:lnTo>
                  <a:lnTo>
                    <a:pt x="835" y="1010"/>
                  </a:lnTo>
                  <a:lnTo>
                    <a:pt x="822" y="1014"/>
                  </a:lnTo>
                  <a:lnTo>
                    <a:pt x="809" y="1010"/>
                  </a:lnTo>
                  <a:lnTo>
                    <a:pt x="809" y="1002"/>
                  </a:lnTo>
                  <a:lnTo>
                    <a:pt x="805" y="999"/>
                  </a:lnTo>
                  <a:lnTo>
                    <a:pt x="801" y="991"/>
                  </a:lnTo>
                  <a:lnTo>
                    <a:pt x="809" y="997"/>
                  </a:lnTo>
                  <a:lnTo>
                    <a:pt x="814" y="1002"/>
                  </a:lnTo>
                  <a:lnTo>
                    <a:pt x="820" y="1002"/>
                  </a:lnTo>
                  <a:lnTo>
                    <a:pt x="826" y="1000"/>
                  </a:lnTo>
                  <a:lnTo>
                    <a:pt x="831" y="1002"/>
                  </a:lnTo>
                  <a:lnTo>
                    <a:pt x="826" y="1008"/>
                  </a:lnTo>
                  <a:lnTo>
                    <a:pt x="835" y="1004"/>
                  </a:lnTo>
                  <a:lnTo>
                    <a:pt x="848" y="970"/>
                  </a:lnTo>
                  <a:lnTo>
                    <a:pt x="846" y="963"/>
                  </a:lnTo>
                  <a:lnTo>
                    <a:pt x="845" y="961"/>
                  </a:lnTo>
                  <a:lnTo>
                    <a:pt x="839" y="955"/>
                  </a:lnTo>
                  <a:lnTo>
                    <a:pt x="839" y="950"/>
                  </a:lnTo>
                  <a:lnTo>
                    <a:pt x="831" y="952"/>
                  </a:lnTo>
                  <a:lnTo>
                    <a:pt x="828" y="950"/>
                  </a:lnTo>
                  <a:lnTo>
                    <a:pt x="835" y="946"/>
                  </a:lnTo>
                  <a:lnTo>
                    <a:pt x="850" y="946"/>
                  </a:lnTo>
                  <a:lnTo>
                    <a:pt x="856" y="952"/>
                  </a:lnTo>
                  <a:lnTo>
                    <a:pt x="869" y="933"/>
                  </a:lnTo>
                  <a:lnTo>
                    <a:pt x="873" y="927"/>
                  </a:lnTo>
                  <a:lnTo>
                    <a:pt x="873" y="920"/>
                  </a:lnTo>
                  <a:lnTo>
                    <a:pt x="867" y="925"/>
                  </a:lnTo>
                  <a:lnTo>
                    <a:pt x="863" y="931"/>
                  </a:lnTo>
                  <a:lnTo>
                    <a:pt x="858" y="925"/>
                  </a:lnTo>
                  <a:lnTo>
                    <a:pt x="861" y="920"/>
                  </a:lnTo>
                  <a:lnTo>
                    <a:pt x="860" y="916"/>
                  </a:lnTo>
                  <a:lnTo>
                    <a:pt x="867" y="916"/>
                  </a:lnTo>
                  <a:lnTo>
                    <a:pt x="873" y="912"/>
                  </a:lnTo>
                  <a:lnTo>
                    <a:pt x="875" y="918"/>
                  </a:lnTo>
                  <a:lnTo>
                    <a:pt x="882" y="912"/>
                  </a:lnTo>
                  <a:lnTo>
                    <a:pt x="884" y="905"/>
                  </a:lnTo>
                  <a:lnTo>
                    <a:pt x="884" y="912"/>
                  </a:lnTo>
                  <a:lnTo>
                    <a:pt x="882" y="918"/>
                  </a:lnTo>
                  <a:lnTo>
                    <a:pt x="888" y="916"/>
                  </a:lnTo>
                  <a:lnTo>
                    <a:pt x="895" y="906"/>
                  </a:lnTo>
                  <a:lnTo>
                    <a:pt x="895" y="899"/>
                  </a:lnTo>
                  <a:lnTo>
                    <a:pt x="893" y="891"/>
                  </a:lnTo>
                  <a:lnTo>
                    <a:pt x="895" y="884"/>
                  </a:lnTo>
                  <a:lnTo>
                    <a:pt x="895" y="882"/>
                  </a:lnTo>
                  <a:lnTo>
                    <a:pt x="905" y="895"/>
                  </a:lnTo>
                  <a:lnTo>
                    <a:pt x="910" y="897"/>
                  </a:lnTo>
                  <a:lnTo>
                    <a:pt x="931" y="886"/>
                  </a:lnTo>
                  <a:lnTo>
                    <a:pt x="933" y="884"/>
                  </a:lnTo>
                  <a:lnTo>
                    <a:pt x="925" y="880"/>
                  </a:lnTo>
                  <a:lnTo>
                    <a:pt x="918" y="882"/>
                  </a:lnTo>
                  <a:lnTo>
                    <a:pt x="923" y="874"/>
                  </a:lnTo>
                  <a:lnTo>
                    <a:pt x="916" y="871"/>
                  </a:lnTo>
                  <a:lnTo>
                    <a:pt x="908" y="858"/>
                  </a:lnTo>
                  <a:lnTo>
                    <a:pt x="916" y="856"/>
                  </a:lnTo>
                  <a:lnTo>
                    <a:pt x="918" y="861"/>
                  </a:lnTo>
                  <a:lnTo>
                    <a:pt x="927" y="869"/>
                  </a:lnTo>
                  <a:lnTo>
                    <a:pt x="935" y="867"/>
                  </a:lnTo>
                  <a:lnTo>
                    <a:pt x="929" y="854"/>
                  </a:lnTo>
                  <a:lnTo>
                    <a:pt x="929" y="852"/>
                  </a:lnTo>
                  <a:lnTo>
                    <a:pt x="935" y="859"/>
                  </a:lnTo>
                  <a:lnTo>
                    <a:pt x="940" y="863"/>
                  </a:lnTo>
                  <a:lnTo>
                    <a:pt x="948" y="859"/>
                  </a:lnTo>
                  <a:lnTo>
                    <a:pt x="950" y="865"/>
                  </a:lnTo>
                  <a:lnTo>
                    <a:pt x="957" y="865"/>
                  </a:lnTo>
                  <a:lnTo>
                    <a:pt x="954" y="869"/>
                  </a:lnTo>
                  <a:lnTo>
                    <a:pt x="967" y="863"/>
                  </a:lnTo>
                  <a:lnTo>
                    <a:pt x="965" y="871"/>
                  </a:lnTo>
                  <a:lnTo>
                    <a:pt x="952" y="878"/>
                  </a:lnTo>
                  <a:lnTo>
                    <a:pt x="950" y="880"/>
                  </a:lnTo>
                  <a:lnTo>
                    <a:pt x="970" y="869"/>
                  </a:lnTo>
                  <a:lnTo>
                    <a:pt x="985" y="863"/>
                  </a:lnTo>
                  <a:lnTo>
                    <a:pt x="993" y="858"/>
                  </a:lnTo>
                  <a:lnTo>
                    <a:pt x="985" y="859"/>
                  </a:lnTo>
                  <a:lnTo>
                    <a:pt x="978" y="863"/>
                  </a:lnTo>
                  <a:lnTo>
                    <a:pt x="978" y="858"/>
                  </a:lnTo>
                  <a:lnTo>
                    <a:pt x="991" y="852"/>
                  </a:lnTo>
                  <a:lnTo>
                    <a:pt x="1004" y="852"/>
                  </a:lnTo>
                  <a:lnTo>
                    <a:pt x="1017" y="843"/>
                  </a:lnTo>
                  <a:lnTo>
                    <a:pt x="1029" y="837"/>
                  </a:lnTo>
                  <a:lnTo>
                    <a:pt x="1034" y="833"/>
                  </a:lnTo>
                  <a:lnTo>
                    <a:pt x="1048" y="820"/>
                  </a:lnTo>
                  <a:lnTo>
                    <a:pt x="1049" y="807"/>
                  </a:lnTo>
                  <a:lnTo>
                    <a:pt x="1061" y="799"/>
                  </a:lnTo>
                  <a:lnTo>
                    <a:pt x="1064" y="794"/>
                  </a:lnTo>
                  <a:lnTo>
                    <a:pt x="1072" y="790"/>
                  </a:lnTo>
                  <a:lnTo>
                    <a:pt x="1076" y="780"/>
                  </a:lnTo>
                  <a:lnTo>
                    <a:pt x="1068" y="779"/>
                  </a:lnTo>
                  <a:lnTo>
                    <a:pt x="1068" y="769"/>
                  </a:lnTo>
                  <a:lnTo>
                    <a:pt x="1061" y="764"/>
                  </a:lnTo>
                  <a:lnTo>
                    <a:pt x="1063" y="756"/>
                  </a:lnTo>
                  <a:lnTo>
                    <a:pt x="1059" y="749"/>
                  </a:lnTo>
                  <a:lnTo>
                    <a:pt x="1063" y="747"/>
                  </a:lnTo>
                  <a:lnTo>
                    <a:pt x="1072" y="752"/>
                  </a:lnTo>
                  <a:lnTo>
                    <a:pt x="1076" y="745"/>
                  </a:lnTo>
                  <a:lnTo>
                    <a:pt x="1081" y="741"/>
                  </a:lnTo>
                  <a:lnTo>
                    <a:pt x="1089" y="741"/>
                  </a:lnTo>
                  <a:lnTo>
                    <a:pt x="1089" y="752"/>
                  </a:lnTo>
                  <a:lnTo>
                    <a:pt x="1083" y="767"/>
                  </a:lnTo>
                  <a:lnTo>
                    <a:pt x="1098" y="762"/>
                  </a:lnTo>
                  <a:lnTo>
                    <a:pt x="1111" y="762"/>
                  </a:lnTo>
                  <a:lnTo>
                    <a:pt x="1110" y="765"/>
                  </a:lnTo>
                  <a:lnTo>
                    <a:pt x="1102" y="765"/>
                  </a:lnTo>
                  <a:lnTo>
                    <a:pt x="1087" y="777"/>
                  </a:lnTo>
                  <a:lnTo>
                    <a:pt x="1083" y="784"/>
                  </a:lnTo>
                  <a:lnTo>
                    <a:pt x="1085" y="784"/>
                  </a:lnTo>
                  <a:lnTo>
                    <a:pt x="1093" y="777"/>
                  </a:lnTo>
                  <a:lnTo>
                    <a:pt x="1100" y="773"/>
                  </a:lnTo>
                  <a:lnTo>
                    <a:pt x="1106" y="769"/>
                  </a:lnTo>
                  <a:lnTo>
                    <a:pt x="1126" y="760"/>
                  </a:lnTo>
                  <a:lnTo>
                    <a:pt x="1149" y="749"/>
                  </a:lnTo>
                  <a:lnTo>
                    <a:pt x="1170" y="747"/>
                  </a:lnTo>
                  <a:lnTo>
                    <a:pt x="1158" y="733"/>
                  </a:lnTo>
                  <a:lnTo>
                    <a:pt x="1168" y="718"/>
                  </a:lnTo>
                  <a:lnTo>
                    <a:pt x="1173" y="713"/>
                  </a:lnTo>
                  <a:lnTo>
                    <a:pt x="1173" y="713"/>
                  </a:lnTo>
                  <a:lnTo>
                    <a:pt x="1181" y="70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A23F4173-443A-F062-9802-3D3137704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49511F6-C3E1-B501-26EF-5BE984FD0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138D41E8-6025-0161-85AC-4555535E9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A679336-AD5E-CB13-CE42-782508B6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558A40D-9E25-E065-CD79-1DA8365EE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0CE0717-5E28-9B7D-BAED-8C5F4B13B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9E3AFF0E-3176-5131-40F8-D2001BAB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A1203AE2-B2F9-9690-7532-D4777575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6872ADA6-FFD6-7526-3078-1DB956715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94200786-17F2-826F-5F2F-7EED974A8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B0BA9B88-E504-C500-6314-4482D0192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162" y="1524176"/>
              <a:ext cx="652724" cy="673774"/>
            </a:xfrm>
            <a:custGeom>
              <a:avLst/>
              <a:gdLst>
                <a:gd name="T0" fmla="*/ 7 w 554"/>
                <a:gd name="T1" fmla="*/ 69 h 630"/>
                <a:gd name="T2" fmla="*/ 7 w 554"/>
                <a:gd name="T3" fmla="*/ 103 h 630"/>
                <a:gd name="T4" fmla="*/ 7 w 554"/>
                <a:gd name="T5" fmla="*/ 126 h 630"/>
                <a:gd name="T6" fmla="*/ 15 w 554"/>
                <a:gd name="T7" fmla="*/ 160 h 630"/>
                <a:gd name="T8" fmla="*/ 26 w 554"/>
                <a:gd name="T9" fmla="*/ 203 h 630"/>
                <a:gd name="T10" fmla="*/ 28 w 554"/>
                <a:gd name="T11" fmla="*/ 229 h 630"/>
                <a:gd name="T12" fmla="*/ 33 w 554"/>
                <a:gd name="T13" fmla="*/ 261 h 630"/>
                <a:gd name="T14" fmla="*/ 35 w 554"/>
                <a:gd name="T15" fmla="*/ 301 h 630"/>
                <a:gd name="T16" fmla="*/ 45 w 554"/>
                <a:gd name="T17" fmla="*/ 325 h 630"/>
                <a:gd name="T18" fmla="*/ 48 w 554"/>
                <a:gd name="T19" fmla="*/ 353 h 630"/>
                <a:gd name="T20" fmla="*/ 45 w 554"/>
                <a:gd name="T21" fmla="*/ 382 h 630"/>
                <a:gd name="T22" fmla="*/ 28 w 554"/>
                <a:gd name="T23" fmla="*/ 400 h 630"/>
                <a:gd name="T24" fmla="*/ 39 w 554"/>
                <a:gd name="T25" fmla="*/ 425 h 630"/>
                <a:gd name="T26" fmla="*/ 58 w 554"/>
                <a:gd name="T27" fmla="*/ 436 h 630"/>
                <a:gd name="T28" fmla="*/ 272 w 554"/>
                <a:gd name="T29" fmla="*/ 626 h 630"/>
                <a:gd name="T30" fmla="*/ 462 w 554"/>
                <a:gd name="T31" fmla="*/ 609 h 630"/>
                <a:gd name="T32" fmla="*/ 458 w 554"/>
                <a:gd name="T33" fmla="*/ 581 h 630"/>
                <a:gd name="T34" fmla="*/ 439 w 554"/>
                <a:gd name="T35" fmla="*/ 562 h 630"/>
                <a:gd name="T36" fmla="*/ 411 w 554"/>
                <a:gd name="T37" fmla="*/ 543 h 630"/>
                <a:gd name="T38" fmla="*/ 383 w 554"/>
                <a:gd name="T39" fmla="*/ 519 h 630"/>
                <a:gd name="T40" fmla="*/ 360 w 554"/>
                <a:gd name="T41" fmla="*/ 506 h 630"/>
                <a:gd name="T42" fmla="*/ 334 w 554"/>
                <a:gd name="T43" fmla="*/ 489 h 630"/>
                <a:gd name="T44" fmla="*/ 334 w 554"/>
                <a:gd name="T45" fmla="*/ 455 h 630"/>
                <a:gd name="T46" fmla="*/ 344 w 554"/>
                <a:gd name="T47" fmla="*/ 415 h 630"/>
                <a:gd name="T48" fmla="*/ 325 w 554"/>
                <a:gd name="T49" fmla="*/ 395 h 630"/>
                <a:gd name="T50" fmla="*/ 334 w 554"/>
                <a:gd name="T51" fmla="*/ 374 h 630"/>
                <a:gd name="T52" fmla="*/ 362 w 554"/>
                <a:gd name="T53" fmla="*/ 351 h 630"/>
                <a:gd name="T54" fmla="*/ 366 w 554"/>
                <a:gd name="T55" fmla="*/ 282 h 630"/>
                <a:gd name="T56" fmla="*/ 376 w 554"/>
                <a:gd name="T57" fmla="*/ 273 h 630"/>
                <a:gd name="T58" fmla="*/ 402 w 554"/>
                <a:gd name="T59" fmla="*/ 248 h 630"/>
                <a:gd name="T60" fmla="*/ 419 w 554"/>
                <a:gd name="T61" fmla="*/ 231 h 630"/>
                <a:gd name="T62" fmla="*/ 471 w 554"/>
                <a:gd name="T63" fmla="*/ 173 h 630"/>
                <a:gd name="T64" fmla="*/ 513 w 554"/>
                <a:gd name="T65" fmla="*/ 152 h 630"/>
                <a:gd name="T66" fmla="*/ 548 w 554"/>
                <a:gd name="T67" fmla="*/ 132 h 630"/>
                <a:gd name="T68" fmla="*/ 532 w 554"/>
                <a:gd name="T69" fmla="*/ 130 h 630"/>
                <a:gd name="T70" fmla="*/ 516 w 554"/>
                <a:gd name="T71" fmla="*/ 116 h 630"/>
                <a:gd name="T72" fmla="*/ 483 w 554"/>
                <a:gd name="T73" fmla="*/ 120 h 630"/>
                <a:gd name="T74" fmla="*/ 466 w 554"/>
                <a:gd name="T75" fmla="*/ 115 h 630"/>
                <a:gd name="T76" fmla="*/ 454 w 554"/>
                <a:gd name="T77" fmla="*/ 109 h 630"/>
                <a:gd name="T78" fmla="*/ 421 w 554"/>
                <a:gd name="T79" fmla="*/ 132 h 630"/>
                <a:gd name="T80" fmla="*/ 398 w 554"/>
                <a:gd name="T81" fmla="*/ 118 h 630"/>
                <a:gd name="T82" fmla="*/ 368 w 554"/>
                <a:gd name="T83" fmla="*/ 101 h 630"/>
                <a:gd name="T84" fmla="*/ 349 w 554"/>
                <a:gd name="T85" fmla="*/ 111 h 630"/>
                <a:gd name="T86" fmla="*/ 338 w 554"/>
                <a:gd name="T87" fmla="*/ 92 h 630"/>
                <a:gd name="T88" fmla="*/ 304 w 554"/>
                <a:gd name="T89" fmla="*/ 75 h 630"/>
                <a:gd name="T90" fmla="*/ 280 w 554"/>
                <a:gd name="T91" fmla="*/ 77 h 630"/>
                <a:gd name="T92" fmla="*/ 270 w 554"/>
                <a:gd name="T93" fmla="*/ 85 h 630"/>
                <a:gd name="T94" fmla="*/ 244 w 554"/>
                <a:gd name="T95" fmla="*/ 79 h 630"/>
                <a:gd name="T96" fmla="*/ 193 w 554"/>
                <a:gd name="T97" fmla="*/ 69 h 630"/>
                <a:gd name="T98" fmla="*/ 182 w 554"/>
                <a:gd name="T99" fmla="*/ 51 h 630"/>
                <a:gd name="T100" fmla="*/ 165 w 554"/>
                <a:gd name="T101" fmla="*/ 4 h 630"/>
                <a:gd name="T102" fmla="*/ 148 w 554"/>
                <a:gd name="T103" fmla="*/ 34 h 630"/>
                <a:gd name="T104" fmla="*/ 0 w 554"/>
                <a:gd name="T105" fmla="*/ 4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4" h="630">
                  <a:moveTo>
                    <a:pt x="0" y="45"/>
                  </a:moveTo>
                  <a:lnTo>
                    <a:pt x="1" y="51"/>
                  </a:lnTo>
                  <a:lnTo>
                    <a:pt x="7" y="69"/>
                  </a:lnTo>
                  <a:lnTo>
                    <a:pt x="9" y="77"/>
                  </a:lnTo>
                  <a:lnTo>
                    <a:pt x="5" y="90"/>
                  </a:lnTo>
                  <a:lnTo>
                    <a:pt x="7" y="103"/>
                  </a:lnTo>
                  <a:lnTo>
                    <a:pt x="5" y="109"/>
                  </a:lnTo>
                  <a:lnTo>
                    <a:pt x="7" y="113"/>
                  </a:lnTo>
                  <a:lnTo>
                    <a:pt x="7" y="126"/>
                  </a:lnTo>
                  <a:lnTo>
                    <a:pt x="7" y="133"/>
                  </a:lnTo>
                  <a:lnTo>
                    <a:pt x="15" y="156"/>
                  </a:lnTo>
                  <a:lnTo>
                    <a:pt x="15" y="160"/>
                  </a:lnTo>
                  <a:lnTo>
                    <a:pt x="24" y="180"/>
                  </a:lnTo>
                  <a:lnTo>
                    <a:pt x="26" y="195"/>
                  </a:lnTo>
                  <a:lnTo>
                    <a:pt x="26" y="203"/>
                  </a:lnTo>
                  <a:lnTo>
                    <a:pt x="26" y="209"/>
                  </a:lnTo>
                  <a:lnTo>
                    <a:pt x="28" y="216"/>
                  </a:lnTo>
                  <a:lnTo>
                    <a:pt x="28" y="229"/>
                  </a:lnTo>
                  <a:lnTo>
                    <a:pt x="30" y="244"/>
                  </a:lnTo>
                  <a:lnTo>
                    <a:pt x="30" y="254"/>
                  </a:lnTo>
                  <a:lnTo>
                    <a:pt x="33" y="261"/>
                  </a:lnTo>
                  <a:lnTo>
                    <a:pt x="32" y="269"/>
                  </a:lnTo>
                  <a:lnTo>
                    <a:pt x="32" y="295"/>
                  </a:lnTo>
                  <a:lnTo>
                    <a:pt x="35" y="301"/>
                  </a:lnTo>
                  <a:lnTo>
                    <a:pt x="35" y="308"/>
                  </a:lnTo>
                  <a:lnTo>
                    <a:pt x="37" y="314"/>
                  </a:lnTo>
                  <a:lnTo>
                    <a:pt x="45" y="325"/>
                  </a:lnTo>
                  <a:lnTo>
                    <a:pt x="47" y="333"/>
                  </a:lnTo>
                  <a:lnTo>
                    <a:pt x="47" y="340"/>
                  </a:lnTo>
                  <a:lnTo>
                    <a:pt x="48" y="353"/>
                  </a:lnTo>
                  <a:lnTo>
                    <a:pt x="48" y="361"/>
                  </a:lnTo>
                  <a:lnTo>
                    <a:pt x="48" y="368"/>
                  </a:lnTo>
                  <a:lnTo>
                    <a:pt x="45" y="382"/>
                  </a:lnTo>
                  <a:lnTo>
                    <a:pt x="41" y="389"/>
                  </a:lnTo>
                  <a:lnTo>
                    <a:pt x="35" y="393"/>
                  </a:lnTo>
                  <a:lnTo>
                    <a:pt x="28" y="400"/>
                  </a:lnTo>
                  <a:lnTo>
                    <a:pt x="26" y="404"/>
                  </a:lnTo>
                  <a:lnTo>
                    <a:pt x="32" y="412"/>
                  </a:lnTo>
                  <a:lnTo>
                    <a:pt x="39" y="425"/>
                  </a:lnTo>
                  <a:lnTo>
                    <a:pt x="47" y="427"/>
                  </a:lnTo>
                  <a:lnTo>
                    <a:pt x="52" y="430"/>
                  </a:lnTo>
                  <a:lnTo>
                    <a:pt x="58" y="436"/>
                  </a:lnTo>
                  <a:lnTo>
                    <a:pt x="58" y="630"/>
                  </a:lnTo>
                  <a:lnTo>
                    <a:pt x="139" y="630"/>
                  </a:lnTo>
                  <a:lnTo>
                    <a:pt x="272" y="626"/>
                  </a:lnTo>
                  <a:lnTo>
                    <a:pt x="383" y="622"/>
                  </a:lnTo>
                  <a:lnTo>
                    <a:pt x="464" y="617"/>
                  </a:lnTo>
                  <a:lnTo>
                    <a:pt x="462" y="609"/>
                  </a:lnTo>
                  <a:lnTo>
                    <a:pt x="462" y="607"/>
                  </a:lnTo>
                  <a:lnTo>
                    <a:pt x="460" y="600"/>
                  </a:lnTo>
                  <a:lnTo>
                    <a:pt x="458" y="581"/>
                  </a:lnTo>
                  <a:lnTo>
                    <a:pt x="453" y="573"/>
                  </a:lnTo>
                  <a:lnTo>
                    <a:pt x="445" y="566"/>
                  </a:lnTo>
                  <a:lnTo>
                    <a:pt x="439" y="562"/>
                  </a:lnTo>
                  <a:lnTo>
                    <a:pt x="432" y="560"/>
                  </a:lnTo>
                  <a:lnTo>
                    <a:pt x="424" y="556"/>
                  </a:lnTo>
                  <a:lnTo>
                    <a:pt x="411" y="543"/>
                  </a:lnTo>
                  <a:lnTo>
                    <a:pt x="402" y="530"/>
                  </a:lnTo>
                  <a:lnTo>
                    <a:pt x="392" y="523"/>
                  </a:lnTo>
                  <a:lnTo>
                    <a:pt x="383" y="519"/>
                  </a:lnTo>
                  <a:lnTo>
                    <a:pt x="377" y="515"/>
                  </a:lnTo>
                  <a:lnTo>
                    <a:pt x="372" y="508"/>
                  </a:lnTo>
                  <a:lnTo>
                    <a:pt x="360" y="506"/>
                  </a:lnTo>
                  <a:lnTo>
                    <a:pt x="353" y="504"/>
                  </a:lnTo>
                  <a:lnTo>
                    <a:pt x="345" y="496"/>
                  </a:lnTo>
                  <a:lnTo>
                    <a:pt x="334" y="489"/>
                  </a:lnTo>
                  <a:lnTo>
                    <a:pt x="338" y="481"/>
                  </a:lnTo>
                  <a:lnTo>
                    <a:pt x="338" y="470"/>
                  </a:lnTo>
                  <a:lnTo>
                    <a:pt x="334" y="455"/>
                  </a:lnTo>
                  <a:lnTo>
                    <a:pt x="338" y="447"/>
                  </a:lnTo>
                  <a:lnTo>
                    <a:pt x="336" y="434"/>
                  </a:lnTo>
                  <a:lnTo>
                    <a:pt x="344" y="415"/>
                  </a:lnTo>
                  <a:lnTo>
                    <a:pt x="336" y="402"/>
                  </a:lnTo>
                  <a:lnTo>
                    <a:pt x="330" y="402"/>
                  </a:lnTo>
                  <a:lnTo>
                    <a:pt x="325" y="395"/>
                  </a:lnTo>
                  <a:lnTo>
                    <a:pt x="325" y="387"/>
                  </a:lnTo>
                  <a:lnTo>
                    <a:pt x="330" y="382"/>
                  </a:lnTo>
                  <a:lnTo>
                    <a:pt x="334" y="374"/>
                  </a:lnTo>
                  <a:lnTo>
                    <a:pt x="336" y="367"/>
                  </a:lnTo>
                  <a:lnTo>
                    <a:pt x="349" y="357"/>
                  </a:lnTo>
                  <a:lnTo>
                    <a:pt x="362" y="351"/>
                  </a:lnTo>
                  <a:lnTo>
                    <a:pt x="366" y="344"/>
                  </a:lnTo>
                  <a:lnTo>
                    <a:pt x="368" y="336"/>
                  </a:lnTo>
                  <a:lnTo>
                    <a:pt x="366" y="282"/>
                  </a:lnTo>
                  <a:lnTo>
                    <a:pt x="372" y="282"/>
                  </a:lnTo>
                  <a:lnTo>
                    <a:pt x="374" y="274"/>
                  </a:lnTo>
                  <a:lnTo>
                    <a:pt x="376" y="273"/>
                  </a:lnTo>
                  <a:lnTo>
                    <a:pt x="377" y="271"/>
                  </a:lnTo>
                  <a:lnTo>
                    <a:pt x="381" y="265"/>
                  </a:lnTo>
                  <a:lnTo>
                    <a:pt x="402" y="248"/>
                  </a:lnTo>
                  <a:lnTo>
                    <a:pt x="407" y="242"/>
                  </a:lnTo>
                  <a:lnTo>
                    <a:pt x="413" y="237"/>
                  </a:lnTo>
                  <a:lnTo>
                    <a:pt x="419" y="231"/>
                  </a:lnTo>
                  <a:lnTo>
                    <a:pt x="438" y="210"/>
                  </a:lnTo>
                  <a:lnTo>
                    <a:pt x="445" y="199"/>
                  </a:lnTo>
                  <a:lnTo>
                    <a:pt x="471" y="173"/>
                  </a:lnTo>
                  <a:lnTo>
                    <a:pt x="492" y="162"/>
                  </a:lnTo>
                  <a:lnTo>
                    <a:pt x="505" y="156"/>
                  </a:lnTo>
                  <a:lnTo>
                    <a:pt x="513" y="152"/>
                  </a:lnTo>
                  <a:lnTo>
                    <a:pt x="535" y="141"/>
                  </a:lnTo>
                  <a:lnTo>
                    <a:pt x="541" y="137"/>
                  </a:lnTo>
                  <a:lnTo>
                    <a:pt x="548" y="132"/>
                  </a:lnTo>
                  <a:lnTo>
                    <a:pt x="554" y="126"/>
                  </a:lnTo>
                  <a:lnTo>
                    <a:pt x="539" y="126"/>
                  </a:lnTo>
                  <a:lnTo>
                    <a:pt x="532" y="130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16" y="116"/>
                  </a:lnTo>
                  <a:lnTo>
                    <a:pt x="503" y="118"/>
                  </a:lnTo>
                  <a:lnTo>
                    <a:pt x="496" y="120"/>
                  </a:lnTo>
                  <a:lnTo>
                    <a:pt x="483" y="120"/>
                  </a:lnTo>
                  <a:lnTo>
                    <a:pt x="475" y="122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2" y="113"/>
                  </a:lnTo>
                  <a:lnTo>
                    <a:pt x="462" y="109"/>
                  </a:lnTo>
                  <a:lnTo>
                    <a:pt x="454" y="109"/>
                  </a:lnTo>
                  <a:lnTo>
                    <a:pt x="441" y="118"/>
                  </a:lnTo>
                  <a:lnTo>
                    <a:pt x="436" y="126"/>
                  </a:lnTo>
                  <a:lnTo>
                    <a:pt x="421" y="132"/>
                  </a:lnTo>
                  <a:lnTo>
                    <a:pt x="413" y="132"/>
                  </a:lnTo>
                  <a:lnTo>
                    <a:pt x="400" y="124"/>
                  </a:lnTo>
                  <a:lnTo>
                    <a:pt x="398" y="118"/>
                  </a:lnTo>
                  <a:lnTo>
                    <a:pt x="379" y="111"/>
                  </a:lnTo>
                  <a:lnTo>
                    <a:pt x="376" y="103"/>
                  </a:lnTo>
                  <a:lnTo>
                    <a:pt x="368" y="101"/>
                  </a:lnTo>
                  <a:lnTo>
                    <a:pt x="359" y="103"/>
                  </a:lnTo>
                  <a:lnTo>
                    <a:pt x="357" y="113"/>
                  </a:lnTo>
                  <a:lnTo>
                    <a:pt x="349" y="111"/>
                  </a:lnTo>
                  <a:lnTo>
                    <a:pt x="345" y="105"/>
                  </a:lnTo>
                  <a:lnTo>
                    <a:pt x="344" y="100"/>
                  </a:lnTo>
                  <a:lnTo>
                    <a:pt x="338" y="92"/>
                  </a:lnTo>
                  <a:lnTo>
                    <a:pt x="330" y="94"/>
                  </a:lnTo>
                  <a:lnTo>
                    <a:pt x="332" y="86"/>
                  </a:lnTo>
                  <a:lnTo>
                    <a:pt x="304" y="75"/>
                  </a:lnTo>
                  <a:lnTo>
                    <a:pt x="289" y="75"/>
                  </a:lnTo>
                  <a:lnTo>
                    <a:pt x="283" y="75"/>
                  </a:lnTo>
                  <a:lnTo>
                    <a:pt x="280" y="77"/>
                  </a:lnTo>
                  <a:lnTo>
                    <a:pt x="278" y="77"/>
                  </a:lnTo>
                  <a:lnTo>
                    <a:pt x="274" y="79"/>
                  </a:lnTo>
                  <a:lnTo>
                    <a:pt x="270" y="85"/>
                  </a:lnTo>
                  <a:lnTo>
                    <a:pt x="253" y="88"/>
                  </a:lnTo>
                  <a:lnTo>
                    <a:pt x="246" y="85"/>
                  </a:lnTo>
                  <a:lnTo>
                    <a:pt x="244" y="79"/>
                  </a:lnTo>
                  <a:lnTo>
                    <a:pt x="214" y="75"/>
                  </a:lnTo>
                  <a:lnTo>
                    <a:pt x="206" y="69"/>
                  </a:lnTo>
                  <a:lnTo>
                    <a:pt x="193" y="69"/>
                  </a:lnTo>
                  <a:lnTo>
                    <a:pt x="186" y="68"/>
                  </a:lnTo>
                  <a:lnTo>
                    <a:pt x="180" y="62"/>
                  </a:lnTo>
                  <a:lnTo>
                    <a:pt x="182" y="51"/>
                  </a:lnTo>
                  <a:lnTo>
                    <a:pt x="174" y="32"/>
                  </a:lnTo>
                  <a:lnTo>
                    <a:pt x="171" y="9"/>
                  </a:lnTo>
                  <a:lnTo>
                    <a:pt x="165" y="4"/>
                  </a:lnTo>
                  <a:lnTo>
                    <a:pt x="152" y="2"/>
                  </a:lnTo>
                  <a:lnTo>
                    <a:pt x="148" y="0"/>
                  </a:lnTo>
                  <a:lnTo>
                    <a:pt x="148" y="34"/>
                  </a:lnTo>
                  <a:lnTo>
                    <a:pt x="146" y="39"/>
                  </a:lnTo>
                  <a:lnTo>
                    <a:pt x="92" y="41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BE9EFA6C-5825-327F-49A6-BF60A9CDE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182" y="2184047"/>
              <a:ext cx="606773" cy="361485"/>
            </a:xfrm>
            <a:custGeom>
              <a:avLst/>
              <a:gdLst>
                <a:gd name="T0" fmla="*/ 7 w 515"/>
                <a:gd name="T1" fmla="*/ 28 h 338"/>
                <a:gd name="T2" fmla="*/ 3 w 515"/>
                <a:gd name="T3" fmla="*/ 37 h 338"/>
                <a:gd name="T4" fmla="*/ 13 w 515"/>
                <a:gd name="T5" fmla="*/ 50 h 338"/>
                <a:gd name="T6" fmla="*/ 9 w 515"/>
                <a:gd name="T7" fmla="*/ 63 h 338"/>
                <a:gd name="T8" fmla="*/ 5 w 515"/>
                <a:gd name="T9" fmla="*/ 84 h 338"/>
                <a:gd name="T10" fmla="*/ 0 w 515"/>
                <a:gd name="T11" fmla="*/ 92 h 338"/>
                <a:gd name="T12" fmla="*/ 9 w 515"/>
                <a:gd name="T13" fmla="*/ 105 h 338"/>
                <a:gd name="T14" fmla="*/ 18 w 515"/>
                <a:gd name="T15" fmla="*/ 122 h 338"/>
                <a:gd name="T16" fmla="*/ 18 w 515"/>
                <a:gd name="T17" fmla="*/ 133 h 338"/>
                <a:gd name="T18" fmla="*/ 24 w 515"/>
                <a:gd name="T19" fmla="*/ 148 h 338"/>
                <a:gd name="T20" fmla="*/ 30 w 515"/>
                <a:gd name="T21" fmla="*/ 161 h 338"/>
                <a:gd name="T22" fmla="*/ 39 w 515"/>
                <a:gd name="T23" fmla="*/ 180 h 338"/>
                <a:gd name="T24" fmla="*/ 43 w 515"/>
                <a:gd name="T25" fmla="*/ 193 h 338"/>
                <a:gd name="T26" fmla="*/ 43 w 515"/>
                <a:gd name="T27" fmla="*/ 206 h 338"/>
                <a:gd name="T28" fmla="*/ 45 w 515"/>
                <a:gd name="T29" fmla="*/ 221 h 338"/>
                <a:gd name="T30" fmla="*/ 50 w 515"/>
                <a:gd name="T31" fmla="*/ 223 h 338"/>
                <a:gd name="T32" fmla="*/ 58 w 515"/>
                <a:gd name="T33" fmla="*/ 235 h 338"/>
                <a:gd name="T34" fmla="*/ 60 w 515"/>
                <a:gd name="T35" fmla="*/ 248 h 338"/>
                <a:gd name="T36" fmla="*/ 64 w 515"/>
                <a:gd name="T37" fmla="*/ 263 h 338"/>
                <a:gd name="T38" fmla="*/ 62 w 515"/>
                <a:gd name="T39" fmla="*/ 280 h 338"/>
                <a:gd name="T40" fmla="*/ 62 w 515"/>
                <a:gd name="T41" fmla="*/ 315 h 338"/>
                <a:gd name="T42" fmla="*/ 71 w 515"/>
                <a:gd name="T43" fmla="*/ 327 h 338"/>
                <a:gd name="T44" fmla="*/ 218 w 515"/>
                <a:gd name="T45" fmla="*/ 325 h 338"/>
                <a:gd name="T46" fmla="*/ 396 w 515"/>
                <a:gd name="T47" fmla="*/ 312 h 338"/>
                <a:gd name="T48" fmla="*/ 413 w 515"/>
                <a:gd name="T49" fmla="*/ 329 h 338"/>
                <a:gd name="T50" fmla="*/ 423 w 515"/>
                <a:gd name="T51" fmla="*/ 338 h 338"/>
                <a:gd name="T52" fmla="*/ 428 w 515"/>
                <a:gd name="T53" fmla="*/ 327 h 338"/>
                <a:gd name="T54" fmla="*/ 428 w 515"/>
                <a:gd name="T55" fmla="*/ 312 h 338"/>
                <a:gd name="T56" fmla="*/ 447 w 515"/>
                <a:gd name="T57" fmla="*/ 297 h 338"/>
                <a:gd name="T58" fmla="*/ 449 w 515"/>
                <a:gd name="T59" fmla="*/ 285 h 338"/>
                <a:gd name="T60" fmla="*/ 456 w 515"/>
                <a:gd name="T61" fmla="*/ 257 h 338"/>
                <a:gd name="T62" fmla="*/ 447 w 515"/>
                <a:gd name="T63" fmla="*/ 231 h 338"/>
                <a:gd name="T64" fmla="*/ 475 w 515"/>
                <a:gd name="T65" fmla="*/ 218 h 338"/>
                <a:gd name="T66" fmla="*/ 496 w 515"/>
                <a:gd name="T67" fmla="*/ 206 h 338"/>
                <a:gd name="T68" fmla="*/ 503 w 515"/>
                <a:gd name="T69" fmla="*/ 188 h 338"/>
                <a:gd name="T70" fmla="*/ 515 w 515"/>
                <a:gd name="T71" fmla="*/ 154 h 338"/>
                <a:gd name="T72" fmla="*/ 505 w 515"/>
                <a:gd name="T73" fmla="*/ 139 h 338"/>
                <a:gd name="T74" fmla="*/ 492 w 515"/>
                <a:gd name="T75" fmla="*/ 129 h 338"/>
                <a:gd name="T76" fmla="*/ 477 w 515"/>
                <a:gd name="T77" fmla="*/ 110 h 338"/>
                <a:gd name="T78" fmla="*/ 471 w 515"/>
                <a:gd name="T79" fmla="*/ 103 h 338"/>
                <a:gd name="T80" fmla="*/ 447 w 515"/>
                <a:gd name="T81" fmla="*/ 86 h 338"/>
                <a:gd name="T82" fmla="*/ 436 w 515"/>
                <a:gd name="T83" fmla="*/ 75 h 338"/>
                <a:gd name="T84" fmla="*/ 430 w 515"/>
                <a:gd name="T85" fmla="*/ 60 h 338"/>
                <a:gd name="T86" fmla="*/ 426 w 515"/>
                <a:gd name="T87" fmla="*/ 37 h 338"/>
                <a:gd name="T88" fmla="*/ 428 w 515"/>
                <a:gd name="T89" fmla="*/ 16 h 338"/>
                <a:gd name="T90" fmla="*/ 421 w 515"/>
                <a:gd name="T91" fmla="*/ 7 h 338"/>
                <a:gd name="T92" fmla="*/ 419 w 515"/>
                <a:gd name="T93" fmla="*/ 0 h 338"/>
                <a:gd name="T94" fmla="*/ 227 w 515"/>
                <a:gd name="T95" fmla="*/ 9 h 338"/>
                <a:gd name="T96" fmla="*/ 13 w 515"/>
                <a:gd name="T97" fmla="*/ 13 h 338"/>
                <a:gd name="T98" fmla="*/ 3 w 515"/>
                <a:gd name="T99" fmla="*/ 2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5" h="338">
                  <a:moveTo>
                    <a:pt x="3" y="20"/>
                  </a:moveTo>
                  <a:lnTo>
                    <a:pt x="7" y="28"/>
                  </a:lnTo>
                  <a:lnTo>
                    <a:pt x="7" y="35"/>
                  </a:lnTo>
                  <a:lnTo>
                    <a:pt x="3" y="37"/>
                  </a:lnTo>
                  <a:lnTo>
                    <a:pt x="5" y="43"/>
                  </a:lnTo>
                  <a:lnTo>
                    <a:pt x="13" y="50"/>
                  </a:lnTo>
                  <a:lnTo>
                    <a:pt x="13" y="56"/>
                  </a:lnTo>
                  <a:lnTo>
                    <a:pt x="9" y="63"/>
                  </a:lnTo>
                  <a:lnTo>
                    <a:pt x="9" y="71"/>
                  </a:lnTo>
                  <a:lnTo>
                    <a:pt x="5" y="84"/>
                  </a:lnTo>
                  <a:lnTo>
                    <a:pt x="3" y="86"/>
                  </a:lnTo>
                  <a:lnTo>
                    <a:pt x="0" y="92"/>
                  </a:lnTo>
                  <a:lnTo>
                    <a:pt x="2" y="99"/>
                  </a:lnTo>
                  <a:lnTo>
                    <a:pt x="9" y="105"/>
                  </a:lnTo>
                  <a:lnTo>
                    <a:pt x="11" y="120"/>
                  </a:lnTo>
                  <a:lnTo>
                    <a:pt x="18" y="122"/>
                  </a:lnTo>
                  <a:lnTo>
                    <a:pt x="18" y="129"/>
                  </a:lnTo>
                  <a:lnTo>
                    <a:pt x="18" y="133"/>
                  </a:lnTo>
                  <a:lnTo>
                    <a:pt x="22" y="141"/>
                  </a:lnTo>
                  <a:lnTo>
                    <a:pt x="24" y="148"/>
                  </a:lnTo>
                  <a:lnTo>
                    <a:pt x="22" y="154"/>
                  </a:lnTo>
                  <a:lnTo>
                    <a:pt x="30" y="161"/>
                  </a:lnTo>
                  <a:lnTo>
                    <a:pt x="30" y="169"/>
                  </a:lnTo>
                  <a:lnTo>
                    <a:pt x="39" y="180"/>
                  </a:lnTo>
                  <a:lnTo>
                    <a:pt x="39" y="188"/>
                  </a:lnTo>
                  <a:lnTo>
                    <a:pt x="43" y="193"/>
                  </a:lnTo>
                  <a:lnTo>
                    <a:pt x="45" y="201"/>
                  </a:lnTo>
                  <a:lnTo>
                    <a:pt x="43" y="206"/>
                  </a:lnTo>
                  <a:lnTo>
                    <a:pt x="43" y="214"/>
                  </a:lnTo>
                  <a:lnTo>
                    <a:pt x="45" y="221"/>
                  </a:lnTo>
                  <a:lnTo>
                    <a:pt x="45" y="223"/>
                  </a:lnTo>
                  <a:lnTo>
                    <a:pt x="50" y="223"/>
                  </a:lnTo>
                  <a:lnTo>
                    <a:pt x="50" y="231"/>
                  </a:lnTo>
                  <a:lnTo>
                    <a:pt x="58" y="235"/>
                  </a:lnTo>
                  <a:lnTo>
                    <a:pt x="56" y="242"/>
                  </a:lnTo>
                  <a:lnTo>
                    <a:pt x="60" y="248"/>
                  </a:lnTo>
                  <a:lnTo>
                    <a:pt x="58" y="257"/>
                  </a:lnTo>
                  <a:lnTo>
                    <a:pt x="64" y="263"/>
                  </a:lnTo>
                  <a:lnTo>
                    <a:pt x="62" y="270"/>
                  </a:lnTo>
                  <a:lnTo>
                    <a:pt x="62" y="280"/>
                  </a:lnTo>
                  <a:lnTo>
                    <a:pt x="65" y="295"/>
                  </a:lnTo>
                  <a:lnTo>
                    <a:pt x="62" y="315"/>
                  </a:lnTo>
                  <a:lnTo>
                    <a:pt x="69" y="319"/>
                  </a:lnTo>
                  <a:lnTo>
                    <a:pt x="71" y="327"/>
                  </a:lnTo>
                  <a:lnTo>
                    <a:pt x="161" y="327"/>
                  </a:lnTo>
                  <a:lnTo>
                    <a:pt x="218" y="325"/>
                  </a:lnTo>
                  <a:lnTo>
                    <a:pt x="344" y="317"/>
                  </a:lnTo>
                  <a:lnTo>
                    <a:pt x="396" y="312"/>
                  </a:lnTo>
                  <a:lnTo>
                    <a:pt x="400" y="319"/>
                  </a:lnTo>
                  <a:lnTo>
                    <a:pt x="413" y="329"/>
                  </a:lnTo>
                  <a:lnTo>
                    <a:pt x="419" y="336"/>
                  </a:lnTo>
                  <a:lnTo>
                    <a:pt x="423" y="338"/>
                  </a:lnTo>
                  <a:lnTo>
                    <a:pt x="426" y="332"/>
                  </a:lnTo>
                  <a:lnTo>
                    <a:pt x="428" y="327"/>
                  </a:lnTo>
                  <a:lnTo>
                    <a:pt x="423" y="319"/>
                  </a:lnTo>
                  <a:lnTo>
                    <a:pt x="428" y="312"/>
                  </a:lnTo>
                  <a:lnTo>
                    <a:pt x="445" y="304"/>
                  </a:lnTo>
                  <a:lnTo>
                    <a:pt x="447" y="297"/>
                  </a:lnTo>
                  <a:lnTo>
                    <a:pt x="447" y="291"/>
                  </a:lnTo>
                  <a:lnTo>
                    <a:pt x="449" y="285"/>
                  </a:lnTo>
                  <a:lnTo>
                    <a:pt x="458" y="272"/>
                  </a:lnTo>
                  <a:lnTo>
                    <a:pt x="456" y="257"/>
                  </a:lnTo>
                  <a:lnTo>
                    <a:pt x="443" y="244"/>
                  </a:lnTo>
                  <a:lnTo>
                    <a:pt x="447" y="231"/>
                  </a:lnTo>
                  <a:lnTo>
                    <a:pt x="449" y="223"/>
                  </a:lnTo>
                  <a:lnTo>
                    <a:pt x="475" y="218"/>
                  </a:lnTo>
                  <a:lnTo>
                    <a:pt x="481" y="212"/>
                  </a:lnTo>
                  <a:lnTo>
                    <a:pt x="496" y="206"/>
                  </a:lnTo>
                  <a:lnTo>
                    <a:pt x="502" y="201"/>
                  </a:lnTo>
                  <a:lnTo>
                    <a:pt x="503" y="188"/>
                  </a:lnTo>
                  <a:lnTo>
                    <a:pt x="513" y="174"/>
                  </a:lnTo>
                  <a:lnTo>
                    <a:pt x="515" y="154"/>
                  </a:lnTo>
                  <a:lnTo>
                    <a:pt x="513" y="146"/>
                  </a:lnTo>
                  <a:lnTo>
                    <a:pt x="505" y="139"/>
                  </a:lnTo>
                  <a:lnTo>
                    <a:pt x="498" y="135"/>
                  </a:lnTo>
                  <a:lnTo>
                    <a:pt x="492" y="129"/>
                  </a:lnTo>
                  <a:lnTo>
                    <a:pt x="490" y="122"/>
                  </a:lnTo>
                  <a:lnTo>
                    <a:pt x="477" y="110"/>
                  </a:lnTo>
                  <a:lnTo>
                    <a:pt x="471" y="105"/>
                  </a:lnTo>
                  <a:lnTo>
                    <a:pt x="471" y="103"/>
                  </a:lnTo>
                  <a:lnTo>
                    <a:pt x="466" y="90"/>
                  </a:lnTo>
                  <a:lnTo>
                    <a:pt x="447" y="86"/>
                  </a:lnTo>
                  <a:lnTo>
                    <a:pt x="440" y="82"/>
                  </a:lnTo>
                  <a:lnTo>
                    <a:pt x="436" y="75"/>
                  </a:lnTo>
                  <a:lnTo>
                    <a:pt x="434" y="67"/>
                  </a:lnTo>
                  <a:lnTo>
                    <a:pt x="430" y="60"/>
                  </a:lnTo>
                  <a:lnTo>
                    <a:pt x="428" y="48"/>
                  </a:lnTo>
                  <a:lnTo>
                    <a:pt x="426" y="37"/>
                  </a:lnTo>
                  <a:lnTo>
                    <a:pt x="432" y="24"/>
                  </a:lnTo>
                  <a:lnTo>
                    <a:pt x="428" y="16"/>
                  </a:lnTo>
                  <a:lnTo>
                    <a:pt x="424" y="15"/>
                  </a:lnTo>
                  <a:lnTo>
                    <a:pt x="421" y="7"/>
                  </a:lnTo>
                  <a:lnTo>
                    <a:pt x="419" y="5"/>
                  </a:lnTo>
                  <a:lnTo>
                    <a:pt x="419" y="0"/>
                  </a:lnTo>
                  <a:lnTo>
                    <a:pt x="338" y="5"/>
                  </a:lnTo>
                  <a:lnTo>
                    <a:pt x="227" y="9"/>
                  </a:lnTo>
                  <a:lnTo>
                    <a:pt x="94" y="13"/>
                  </a:lnTo>
                  <a:lnTo>
                    <a:pt x="13" y="13"/>
                  </a:lnTo>
                  <a:lnTo>
                    <a:pt x="2" y="13"/>
                  </a:lnTo>
                  <a:lnTo>
                    <a:pt x="3" y="2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07384BF5-3F6C-FE52-8165-217DB82A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835" y="2517725"/>
              <a:ext cx="671575" cy="528324"/>
            </a:xfrm>
            <a:custGeom>
              <a:avLst/>
              <a:gdLst>
                <a:gd name="T0" fmla="*/ 329 w 570"/>
                <a:gd name="T1" fmla="*/ 7 h 494"/>
                <a:gd name="T2" fmla="*/ 273 w 570"/>
                <a:gd name="T3" fmla="*/ 5 h 494"/>
                <a:gd name="T4" fmla="*/ 90 w 570"/>
                <a:gd name="T5" fmla="*/ 15 h 494"/>
                <a:gd name="T6" fmla="*/ 0 w 570"/>
                <a:gd name="T7" fmla="*/ 20 h 494"/>
                <a:gd name="T8" fmla="*/ 11 w 570"/>
                <a:gd name="T9" fmla="*/ 41 h 494"/>
                <a:gd name="T10" fmla="*/ 23 w 570"/>
                <a:gd name="T11" fmla="*/ 52 h 494"/>
                <a:gd name="T12" fmla="*/ 30 w 570"/>
                <a:gd name="T13" fmla="*/ 65 h 494"/>
                <a:gd name="T14" fmla="*/ 38 w 570"/>
                <a:gd name="T15" fmla="*/ 79 h 494"/>
                <a:gd name="T16" fmla="*/ 64 w 570"/>
                <a:gd name="T17" fmla="*/ 88 h 494"/>
                <a:gd name="T18" fmla="*/ 73 w 570"/>
                <a:gd name="T19" fmla="*/ 97 h 494"/>
                <a:gd name="T20" fmla="*/ 73 w 570"/>
                <a:gd name="T21" fmla="*/ 107 h 494"/>
                <a:gd name="T22" fmla="*/ 64 w 570"/>
                <a:gd name="T23" fmla="*/ 112 h 494"/>
                <a:gd name="T24" fmla="*/ 58 w 570"/>
                <a:gd name="T25" fmla="*/ 131 h 494"/>
                <a:gd name="T26" fmla="*/ 73 w 570"/>
                <a:gd name="T27" fmla="*/ 144 h 494"/>
                <a:gd name="T28" fmla="*/ 83 w 570"/>
                <a:gd name="T29" fmla="*/ 165 h 494"/>
                <a:gd name="T30" fmla="*/ 98 w 570"/>
                <a:gd name="T31" fmla="*/ 173 h 494"/>
                <a:gd name="T32" fmla="*/ 103 w 570"/>
                <a:gd name="T33" fmla="*/ 456 h 494"/>
                <a:gd name="T34" fmla="*/ 325 w 570"/>
                <a:gd name="T35" fmla="*/ 449 h 494"/>
                <a:gd name="T36" fmla="*/ 487 w 570"/>
                <a:gd name="T37" fmla="*/ 443 h 494"/>
                <a:gd name="T38" fmla="*/ 494 w 570"/>
                <a:gd name="T39" fmla="*/ 456 h 494"/>
                <a:gd name="T40" fmla="*/ 489 w 570"/>
                <a:gd name="T41" fmla="*/ 470 h 494"/>
                <a:gd name="T42" fmla="*/ 476 w 570"/>
                <a:gd name="T43" fmla="*/ 481 h 494"/>
                <a:gd name="T44" fmla="*/ 476 w 570"/>
                <a:gd name="T45" fmla="*/ 494 h 494"/>
                <a:gd name="T46" fmla="*/ 530 w 570"/>
                <a:gd name="T47" fmla="*/ 479 h 494"/>
                <a:gd name="T48" fmla="*/ 528 w 570"/>
                <a:gd name="T49" fmla="*/ 466 h 494"/>
                <a:gd name="T50" fmla="*/ 532 w 570"/>
                <a:gd name="T51" fmla="*/ 451 h 494"/>
                <a:gd name="T52" fmla="*/ 538 w 570"/>
                <a:gd name="T53" fmla="*/ 441 h 494"/>
                <a:gd name="T54" fmla="*/ 540 w 570"/>
                <a:gd name="T55" fmla="*/ 426 h 494"/>
                <a:gd name="T56" fmla="*/ 541 w 570"/>
                <a:gd name="T57" fmla="*/ 440 h 494"/>
                <a:gd name="T58" fmla="*/ 549 w 570"/>
                <a:gd name="T59" fmla="*/ 424 h 494"/>
                <a:gd name="T60" fmla="*/ 564 w 570"/>
                <a:gd name="T61" fmla="*/ 424 h 494"/>
                <a:gd name="T62" fmla="*/ 564 w 570"/>
                <a:gd name="T63" fmla="*/ 408 h 494"/>
                <a:gd name="T64" fmla="*/ 568 w 570"/>
                <a:gd name="T65" fmla="*/ 393 h 494"/>
                <a:gd name="T66" fmla="*/ 568 w 570"/>
                <a:gd name="T67" fmla="*/ 379 h 494"/>
                <a:gd name="T68" fmla="*/ 553 w 570"/>
                <a:gd name="T69" fmla="*/ 377 h 494"/>
                <a:gd name="T70" fmla="*/ 532 w 570"/>
                <a:gd name="T71" fmla="*/ 349 h 494"/>
                <a:gd name="T72" fmla="*/ 540 w 570"/>
                <a:gd name="T73" fmla="*/ 334 h 494"/>
                <a:gd name="T74" fmla="*/ 530 w 570"/>
                <a:gd name="T75" fmla="*/ 306 h 494"/>
                <a:gd name="T76" fmla="*/ 515 w 570"/>
                <a:gd name="T77" fmla="*/ 299 h 494"/>
                <a:gd name="T78" fmla="*/ 500 w 570"/>
                <a:gd name="T79" fmla="*/ 285 h 494"/>
                <a:gd name="T80" fmla="*/ 491 w 570"/>
                <a:gd name="T81" fmla="*/ 280 h 494"/>
                <a:gd name="T82" fmla="*/ 466 w 570"/>
                <a:gd name="T83" fmla="*/ 265 h 494"/>
                <a:gd name="T84" fmla="*/ 453 w 570"/>
                <a:gd name="T85" fmla="*/ 246 h 494"/>
                <a:gd name="T86" fmla="*/ 457 w 570"/>
                <a:gd name="T87" fmla="*/ 231 h 494"/>
                <a:gd name="T88" fmla="*/ 466 w 570"/>
                <a:gd name="T89" fmla="*/ 208 h 494"/>
                <a:gd name="T90" fmla="*/ 470 w 570"/>
                <a:gd name="T91" fmla="*/ 188 h 494"/>
                <a:gd name="T92" fmla="*/ 457 w 570"/>
                <a:gd name="T93" fmla="*/ 176 h 494"/>
                <a:gd name="T94" fmla="*/ 442 w 570"/>
                <a:gd name="T95" fmla="*/ 173 h 494"/>
                <a:gd name="T96" fmla="*/ 436 w 570"/>
                <a:gd name="T97" fmla="*/ 180 h 494"/>
                <a:gd name="T98" fmla="*/ 423 w 570"/>
                <a:gd name="T99" fmla="*/ 176 h 494"/>
                <a:gd name="T100" fmla="*/ 412 w 570"/>
                <a:gd name="T101" fmla="*/ 139 h 494"/>
                <a:gd name="T102" fmla="*/ 387 w 570"/>
                <a:gd name="T103" fmla="*/ 124 h 494"/>
                <a:gd name="T104" fmla="*/ 378 w 570"/>
                <a:gd name="T105" fmla="*/ 112 h 494"/>
                <a:gd name="T106" fmla="*/ 361 w 570"/>
                <a:gd name="T107" fmla="*/ 97 h 494"/>
                <a:gd name="T108" fmla="*/ 355 w 570"/>
                <a:gd name="T109" fmla="*/ 84 h 494"/>
                <a:gd name="T110" fmla="*/ 350 w 570"/>
                <a:gd name="T111" fmla="*/ 67 h 494"/>
                <a:gd name="T112" fmla="*/ 346 w 570"/>
                <a:gd name="T113" fmla="*/ 39 h 494"/>
                <a:gd name="T114" fmla="*/ 352 w 570"/>
                <a:gd name="T115" fmla="*/ 26 h 494"/>
                <a:gd name="T116" fmla="*/ 342 w 570"/>
                <a:gd name="T117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494">
                  <a:moveTo>
                    <a:pt x="342" y="17"/>
                  </a:moveTo>
                  <a:lnTo>
                    <a:pt x="329" y="7"/>
                  </a:lnTo>
                  <a:lnTo>
                    <a:pt x="325" y="0"/>
                  </a:lnTo>
                  <a:lnTo>
                    <a:pt x="273" y="5"/>
                  </a:lnTo>
                  <a:lnTo>
                    <a:pt x="147" y="13"/>
                  </a:lnTo>
                  <a:lnTo>
                    <a:pt x="90" y="15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11" y="41"/>
                  </a:lnTo>
                  <a:lnTo>
                    <a:pt x="17" y="49"/>
                  </a:lnTo>
                  <a:lnTo>
                    <a:pt x="23" y="52"/>
                  </a:lnTo>
                  <a:lnTo>
                    <a:pt x="25" y="60"/>
                  </a:lnTo>
                  <a:lnTo>
                    <a:pt x="30" y="65"/>
                  </a:lnTo>
                  <a:lnTo>
                    <a:pt x="30" y="73"/>
                  </a:lnTo>
                  <a:lnTo>
                    <a:pt x="38" y="79"/>
                  </a:lnTo>
                  <a:lnTo>
                    <a:pt x="56" y="94"/>
                  </a:lnTo>
                  <a:lnTo>
                    <a:pt x="64" y="88"/>
                  </a:lnTo>
                  <a:lnTo>
                    <a:pt x="68" y="90"/>
                  </a:lnTo>
                  <a:lnTo>
                    <a:pt x="73" y="97"/>
                  </a:lnTo>
                  <a:lnTo>
                    <a:pt x="75" y="105"/>
                  </a:lnTo>
                  <a:lnTo>
                    <a:pt x="73" y="107"/>
                  </a:lnTo>
                  <a:lnTo>
                    <a:pt x="66" y="107"/>
                  </a:lnTo>
                  <a:lnTo>
                    <a:pt x="64" y="112"/>
                  </a:lnTo>
                  <a:lnTo>
                    <a:pt x="56" y="124"/>
                  </a:lnTo>
                  <a:lnTo>
                    <a:pt x="58" y="131"/>
                  </a:lnTo>
                  <a:lnTo>
                    <a:pt x="66" y="141"/>
                  </a:lnTo>
                  <a:lnTo>
                    <a:pt x="73" y="144"/>
                  </a:lnTo>
                  <a:lnTo>
                    <a:pt x="73" y="152"/>
                  </a:lnTo>
                  <a:lnTo>
                    <a:pt x="83" y="165"/>
                  </a:lnTo>
                  <a:lnTo>
                    <a:pt x="90" y="167"/>
                  </a:lnTo>
                  <a:lnTo>
                    <a:pt x="98" y="173"/>
                  </a:lnTo>
                  <a:lnTo>
                    <a:pt x="102" y="402"/>
                  </a:lnTo>
                  <a:lnTo>
                    <a:pt x="103" y="456"/>
                  </a:lnTo>
                  <a:lnTo>
                    <a:pt x="188" y="455"/>
                  </a:lnTo>
                  <a:lnTo>
                    <a:pt x="325" y="449"/>
                  </a:lnTo>
                  <a:lnTo>
                    <a:pt x="479" y="438"/>
                  </a:lnTo>
                  <a:lnTo>
                    <a:pt x="487" y="443"/>
                  </a:lnTo>
                  <a:lnTo>
                    <a:pt x="493" y="449"/>
                  </a:lnTo>
                  <a:lnTo>
                    <a:pt x="494" y="456"/>
                  </a:lnTo>
                  <a:lnTo>
                    <a:pt x="494" y="462"/>
                  </a:lnTo>
                  <a:lnTo>
                    <a:pt x="489" y="470"/>
                  </a:lnTo>
                  <a:lnTo>
                    <a:pt x="481" y="473"/>
                  </a:lnTo>
                  <a:lnTo>
                    <a:pt x="476" y="481"/>
                  </a:lnTo>
                  <a:lnTo>
                    <a:pt x="472" y="488"/>
                  </a:lnTo>
                  <a:lnTo>
                    <a:pt x="476" y="494"/>
                  </a:lnTo>
                  <a:lnTo>
                    <a:pt x="526" y="490"/>
                  </a:lnTo>
                  <a:lnTo>
                    <a:pt x="530" y="479"/>
                  </a:lnTo>
                  <a:lnTo>
                    <a:pt x="534" y="471"/>
                  </a:lnTo>
                  <a:lnTo>
                    <a:pt x="528" y="466"/>
                  </a:lnTo>
                  <a:lnTo>
                    <a:pt x="536" y="458"/>
                  </a:lnTo>
                  <a:lnTo>
                    <a:pt x="532" y="451"/>
                  </a:lnTo>
                  <a:lnTo>
                    <a:pt x="540" y="449"/>
                  </a:lnTo>
                  <a:lnTo>
                    <a:pt x="538" y="441"/>
                  </a:lnTo>
                  <a:lnTo>
                    <a:pt x="536" y="434"/>
                  </a:lnTo>
                  <a:lnTo>
                    <a:pt x="540" y="426"/>
                  </a:lnTo>
                  <a:lnTo>
                    <a:pt x="541" y="434"/>
                  </a:lnTo>
                  <a:lnTo>
                    <a:pt x="541" y="440"/>
                  </a:lnTo>
                  <a:lnTo>
                    <a:pt x="547" y="434"/>
                  </a:lnTo>
                  <a:lnTo>
                    <a:pt x="549" y="424"/>
                  </a:lnTo>
                  <a:lnTo>
                    <a:pt x="557" y="423"/>
                  </a:lnTo>
                  <a:lnTo>
                    <a:pt x="564" y="424"/>
                  </a:lnTo>
                  <a:lnTo>
                    <a:pt x="568" y="415"/>
                  </a:lnTo>
                  <a:lnTo>
                    <a:pt x="564" y="408"/>
                  </a:lnTo>
                  <a:lnTo>
                    <a:pt x="570" y="402"/>
                  </a:lnTo>
                  <a:lnTo>
                    <a:pt x="568" y="393"/>
                  </a:lnTo>
                  <a:lnTo>
                    <a:pt x="570" y="385"/>
                  </a:lnTo>
                  <a:lnTo>
                    <a:pt x="568" y="379"/>
                  </a:lnTo>
                  <a:lnTo>
                    <a:pt x="558" y="374"/>
                  </a:lnTo>
                  <a:lnTo>
                    <a:pt x="553" y="377"/>
                  </a:lnTo>
                  <a:lnTo>
                    <a:pt x="541" y="364"/>
                  </a:lnTo>
                  <a:lnTo>
                    <a:pt x="532" y="349"/>
                  </a:lnTo>
                  <a:lnTo>
                    <a:pt x="538" y="342"/>
                  </a:lnTo>
                  <a:lnTo>
                    <a:pt x="540" y="334"/>
                  </a:lnTo>
                  <a:lnTo>
                    <a:pt x="530" y="321"/>
                  </a:lnTo>
                  <a:lnTo>
                    <a:pt x="530" y="306"/>
                  </a:lnTo>
                  <a:lnTo>
                    <a:pt x="523" y="304"/>
                  </a:lnTo>
                  <a:lnTo>
                    <a:pt x="515" y="299"/>
                  </a:lnTo>
                  <a:lnTo>
                    <a:pt x="511" y="293"/>
                  </a:lnTo>
                  <a:lnTo>
                    <a:pt x="500" y="285"/>
                  </a:lnTo>
                  <a:lnTo>
                    <a:pt x="493" y="287"/>
                  </a:lnTo>
                  <a:lnTo>
                    <a:pt x="491" y="280"/>
                  </a:lnTo>
                  <a:lnTo>
                    <a:pt x="487" y="280"/>
                  </a:lnTo>
                  <a:lnTo>
                    <a:pt x="466" y="265"/>
                  </a:lnTo>
                  <a:lnTo>
                    <a:pt x="453" y="252"/>
                  </a:lnTo>
                  <a:lnTo>
                    <a:pt x="453" y="246"/>
                  </a:lnTo>
                  <a:lnTo>
                    <a:pt x="453" y="238"/>
                  </a:lnTo>
                  <a:lnTo>
                    <a:pt x="457" y="231"/>
                  </a:lnTo>
                  <a:lnTo>
                    <a:pt x="461" y="220"/>
                  </a:lnTo>
                  <a:lnTo>
                    <a:pt x="466" y="208"/>
                  </a:lnTo>
                  <a:lnTo>
                    <a:pt x="464" y="197"/>
                  </a:lnTo>
                  <a:lnTo>
                    <a:pt x="470" y="188"/>
                  </a:lnTo>
                  <a:lnTo>
                    <a:pt x="470" y="186"/>
                  </a:lnTo>
                  <a:lnTo>
                    <a:pt x="457" y="176"/>
                  </a:lnTo>
                  <a:lnTo>
                    <a:pt x="449" y="176"/>
                  </a:lnTo>
                  <a:lnTo>
                    <a:pt x="442" y="173"/>
                  </a:lnTo>
                  <a:lnTo>
                    <a:pt x="440" y="174"/>
                  </a:lnTo>
                  <a:lnTo>
                    <a:pt x="436" y="180"/>
                  </a:lnTo>
                  <a:lnTo>
                    <a:pt x="429" y="182"/>
                  </a:lnTo>
                  <a:lnTo>
                    <a:pt x="423" y="176"/>
                  </a:lnTo>
                  <a:lnTo>
                    <a:pt x="416" y="146"/>
                  </a:lnTo>
                  <a:lnTo>
                    <a:pt x="412" y="139"/>
                  </a:lnTo>
                  <a:lnTo>
                    <a:pt x="404" y="133"/>
                  </a:lnTo>
                  <a:lnTo>
                    <a:pt x="387" y="124"/>
                  </a:lnTo>
                  <a:lnTo>
                    <a:pt x="385" y="116"/>
                  </a:lnTo>
                  <a:lnTo>
                    <a:pt x="378" y="112"/>
                  </a:lnTo>
                  <a:lnTo>
                    <a:pt x="370" y="105"/>
                  </a:lnTo>
                  <a:lnTo>
                    <a:pt x="361" y="97"/>
                  </a:lnTo>
                  <a:lnTo>
                    <a:pt x="359" y="92"/>
                  </a:lnTo>
                  <a:lnTo>
                    <a:pt x="355" y="84"/>
                  </a:lnTo>
                  <a:lnTo>
                    <a:pt x="352" y="69"/>
                  </a:lnTo>
                  <a:lnTo>
                    <a:pt x="350" y="67"/>
                  </a:lnTo>
                  <a:lnTo>
                    <a:pt x="346" y="52"/>
                  </a:lnTo>
                  <a:lnTo>
                    <a:pt x="346" y="39"/>
                  </a:lnTo>
                  <a:lnTo>
                    <a:pt x="348" y="32"/>
                  </a:lnTo>
                  <a:lnTo>
                    <a:pt x="352" y="26"/>
                  </a:lnTo>
                  <a:lnTo>
                    <a:pt x="348" y="24"/>
                  </a:lnTo>
                  <a:lnTo>
                    <a:pt x="342" y="1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B67D6E8E-C2AB-59FA-3183-EE8CE559F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188" y="2986158"/>
              <a:ext cx="503093" cy="421376"/>
            </a:xfrm>
            <a:custGeom>
              <a:avLst/>
              <a:gdLst>
                <a:gd name="T0" fmla="*/ 391 w 427"/>
                <a:gd name="T1" fmla="*/ 150 h 394"/>
                <a:gd name="T2" fmla="*/ 399 w 427"/>
                <a:gd name="T3" fmla="*/ 146 h 394"/>
                <a:gd name="T4" fmla="*/ 395 w 427"/>
                <a:gd name="T5" fmla="*/ 120 h 394"/>
                <a:gd name="T6" fmla="*/ 391 w 427"/>
                <a:gd name="T7" fmla="*/ 114 h 394"/>
                <a:gd name="T8" fmla="*/ 401 w 427"/>
                <a:gd name="T9" fmla="*/ 116 h 394"/>
                <a:gd name="T10" fmla="*/ 399 w 427"/>
                <a:gd name="T11" fmla="*/ 103 h 394"/>
                <a:gd name="T12" fmla="*/ 407 w 427"/>
                <a:gd name="T13" fmla="*/ 97 h 394"/>
                <a:gd name="T14" fmla="*/ 407 w 427"/>
                <a:gd name="T15" fmla="*/ 86 h 394"/>
                <a:gd name="T16" fmla="*/ 410 w 427"/>
                <a:gd name="T17" fmla="*/ 80 h 394"/>
                <a:gd name="T18" fmla="*/ 423 w 427"/>
                <a:gd name="T19" fmla="*/ 71 h 394"/>
                <a:gd name="T20" fmla="*/ 427 w 427"/>
                <a:gd name="T21" fmla="*/ 62 h 394"/>
                <a:gd name="T22" fmla="*/ 423 w 427"/>
                <a:gd name="T23" fmla="*/ 52 h 394"/>
                <a:gd name="T24" fmla="*/ 369 w 427"/>
                <a:gd name="T25" fmla="*/ 50 h 394"/>
                <a:gd name="T26" fmla="*/ 378 w 427"/>
                <a:gd name="T27" fmla="*/ 35 h 394"/>
                <a:gd name="T28" fmla="*/ 391 w 427"/>
                <a:gd name="T29" fmla="*/ 24 h 394"/>
                <a:gd name="T30" fmla="*/ 390 w 427"/>
                <a:gd name="T31" fmla="*/ 11 h 394"/>
                <a:gd name="T32" fmla="*/ 376 w 427"/>
                <a:gd name="T33" fmla="*/ 0 h 394"/>
                <a:gd name="T34" fmla="*/ 85 w 427"/>
                <a:gd name="T35" fmla="*/ 17 h 394"/>
                <a:gd name="T36" fmla="*/ 16 w 427"/>
                <a:gd name="T37" fmla="*/ 109 h 394"/>
                <a:gd name="T38" fmla="*/ 21 w 427"/>
                <a:gd name="T39" fmla="*/ 327 h 394"/>
                <a:gd name="T40" fmla="*/ 23 w 427"/>
                <a:gd name="T41" fmla="*/ 332 h 394"/>
                <a:gd name="T42" fmla="*/ 38 w 427"/>
                <a:gd name="T43" fmla="*/ 332 h 394"/>
                <a:gd name="T44" fmla="*/ 61 w 427"/>
                <a:gd name="T45" fmla="*/ 394 h 394"/>
                <a:gd name="T46" fmla="*/ 318 w 427"/>
                <a:gd name="T47" fmla="*/ 383 h 394"/>
                <a:gd name="T48" fmla="*/ 316 w 427"/>
                <a:gd name="T49" fmla="*/ 368 h 394"/>
                <a:gd name="T50" fmla="*/ 324 w 427"/>
                <a:gd name="T51" fmla="*/ 366 h 394"/>
                <a:gd name="T52" fmla="*/ 320 w 427"/>
                <a:gd name="T53" fmla="*/ 353 h 394"/>
                <a:gd name="T54" fmla="*/ 320 w 427"/>
                <a:gd name="T55" fmla="*/ 340 h 394"/>
                <a:gd name="T56" fmla="*/ 313 w 427"/>
                <a:gd name="T57" fmla="*/ 338 h 394"/>
                <a:gd name="T58" fmla="*/ 314 w 427"/>
                <a:gd name="T59" fmla="*/ 329 h 394"/>
                <a:gd name="T60" fmla="*/ 313 w 427"/>
                <a:gd name="T61" fmla="*/ 329 h 394"/>
                <a:gd name="T62" fmla="*/ 314 w 427"/>
                <a:gd name="T63" fmla="*/ 317 h 394"/>
                <a:gd name="T64" fmla="*/ 314 w 427"/>
                <a:gd name="T65" fmla="*/ 306 h 394"/>
                <a:gd name="T66" fmla="*/ 322 w 427"/>
                <a:gd name="T67" fmla="*/ 306 h 394"/>
                <a:gd name="T68" fmla="*/ 314 w 427"/>
                <a:gd name="T69" fmla="*/ 299 h 394"/>
                <a:gd name="T70" fmla="*/ 324 w 427"/>
                <a:gd name="T71" fmla="*/ 295 h 394"/>
                <a:gd name="T72" fmla="*/ 324 w 427"/>
                <a:gd name="T73" fmla="*/ 280 h 394"/>
                <a:gd name="T74" fmla="*/ 337 w 427"/>
                <a:gd name="T75" fmla="*/ 270 h 394"/>
                <a:gd name="T76" fmla="*/ 333 w 427"/>
                <a:gd name="T77" fmla="*/ 255 h 394"/>
                <a:gd name="T78" fmla="*/ 331 w 427"/>
                <a:gd name="T79" fmla="*/ 250 h 394"/>
                <a:gd name="T80" fmla="*/ 339 w 427"/>
                <a:gd name="T81" fmla="*/ 248 h 394"/>
                <a:gd name="T82" fmla="*/ 344 w 427"/>
                <a:gd name="T83" fmla="*/ 233 h 394"/>
                <a:gd name="T84" fmla="*/ 356 w 427"/>
                <a:gd name="T85" fmla="*/ 231 h 394"/>
                <a:gd name="T86" fmla="*/ 360 w 427"/>
                <a:gd name="T87" fmla="*/ 220 h 394"/>
                <a:gd name="T88" fmla="*/ 360 w 427"/>
                <a:gd name="T89" fmla="*/ 206 h 394"/>
                <a:gd name="T90" fmla="*/ 361 w 427"/>
                <a:gd name="T91" fmla="*/ 203 h 394"/>
                <a:gd name="T92" fmla="*/ 361 w 427"/>
                <a:gd name="T93" fmla="*/ 195 h 394"/>
                <a:gd name="T94" fmla="*/ 363 w 427"/>
                <a:gd name="T95" fmla="*/ 193 h 394"/>
                <a:gd name="T96" fmla="*/ 367 w 427"/>
                <a:gd name="T97" fmla="*/ 178 h 394"/>
                <a:gd name="T98" fmla="*/ 378 w 427"/>
                <a:gd name="T99" fmla="*/ 178 h 394"/>
                <a:gd name="T100" fmla="*/ 382 w 427"/>
                <a:gd name="T101" fmla="*/ 165 h 394"/>
                <a:gd name="T102" fmla="*/ 380 w 427"/>
                <a:gd name="T103" fmla="*/ 1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7" h="394">
                  <a:moveTo>
                    <a:pt x="388" y="158"/>
                  </a:moveTo>
                  <a:lnTo>
                    <a:pt x="391" y="150"/>
                  </a:lnTo>
                  <a:lnTo>
                    <a:pt x="397" y="148"/>
                  </a:lnTo>
                  <a:lnTo>
                    <a:pt x="399" y="146"/>
                  </a:lnTo>
                  <a:lnTo>
                    <a:pt x="395" y="127"/>
                  </a:lnTo>
                  <a:lnTo>
                    <a:pt x="395" y="120"/>
                  </a:lnTo>
                  <a:lnTo>
                    <a:pt x="390" y="122"/>
                  </a:lnTo>
                  <a:lnTo>
                    <a:pt x="391" y="114"/>
                  </a:lnTo>
                  <a:lnTo>
                    <a:pt x="397" y="112"/>
                  </a:lnTo>
                  <a:lnTo>
                    <a:pt x="401" y="116"/>
                  </a:lnTo>
                  <a:lnTo>
                    <a:pt x="403" y="111"/>
                  </a:lnTo>
                  <a:lnTo>
                    <a:pt x="399" y="103"/>
                  </a:lnTo>
                  <a:lnTo>
                    <a:pt x="403" y="101"/>
                  </a:lnTo>
                  <a:lnTo>
                    <a:pt x="407" y="97"/>
                  </a:lnTo>
                  <a:lnTo>
                    <a:pt x="412" y="92"/>
                  </a:lnTo>
                  <a:lnTo>
                    <a:pt x="407" y="86"/>
                  </a:lnTo>
                  <a:lnTo>
                    <a:pt x="407" y="84"/>
                  </a:lnTo>
                  <a:lnTo>
                    <a:pt x="410" y="80"/>
                  </a:lnTo>
                  <a:lnTo>
                    <a:pt x="416" y="77"/>
                  </a:lnTo>
                  <a:lnTo>
                    <a:pt x="423" y="71"/>
                  </a:lnTo>
                  <a:lnTo>
                    <a:pt x="420" y="65"/>
                  </a:lnTo>
                  <a:lnTo>
                    <a:pt x="427" y="62"/>
                  </a:lnTo>
                  <a:lnTo>
                    <a:pt x="425" y="56"/>
                  </a:lnTo>
                  <a:lnTo>
                    <a:pt x="423" y="52"/>
                  </a:lnTo>
                  <a:lnTo>
                    <a:pt x="373" y="56"/>
                  </a:lnTo>
                  <a:lnTo>
                    <a:pt x="369" y="50"/>
                  </a:lnTo>
                  <a:lnTo>
                    <a:pt x="373" y="43"/>
                  </a:lnTo>
                  <a:lnTo>
                    <a:pt x="378" y="35"/>
                  </a:lnTo>
                  <a:lnTo>
                    <a:pt x="386" y="32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0" y="11"/>
                  </a:lnTo>
                  <a:lnTo>
                    <a:pt x="384" y="5"/>
                  </a:lnTo>
                  <a:lnTo>
                    <a:pt x="376" y="0"/>
                  </a:lnTo>
                  <a:lnTo>
                    <a:pt x="222" y="11"/>
                  </a:lnTo>
                  <a:lnTo>
                    <a:pt x="85" y="17"/>
                  </a:lnTo>
                  <a:lnTo>
                    <a:pt x="0" y="18"/>
                  </a:lnTo>
                  <a:lnTo>
                    <a:pt x="16" y="109"/>
                  </a:lnTo>
                  <a:lnTo>
                    <a:pt x="19" y="139"/>
                  </a:lnTo>
                  <a:lnTo>
                    <a:pt x="21" y="327"/>
                  </a:lnTo>
                  <a:lnTo>
                    <a:pt x="23" y="329"/>
                  </a:lnTo>
                  <a:lnTo>
                    <a:pt x="23" y="332"/>
                  </a:lnTo>
                  <a:lnTo>
                    <a:pt x="31" y="336"/>
                  </a:lnTo>
                  <a:lnTo>
                    <a:pt x="38" y="332"/>
                  </a:lnTo>
                  <a:lnTo>
                    <a:pt x="59" y="336"/>
                  </a:lnTo>
                  <a:lnTo>
                    <a:pt x="61" y="394"/>
                  </a:lnTo>
                  <a:lnTo>
                    <a:pt x="172" y="391"/>
                  </a:lnTo>
                  <a:lnTo>
                    <a:pt x="318" y="383"/>
                  </a:lnTo>
                  <a:lnTo>
                    <a:pt x="318" y="374"/>
                  </a:lnTo>
                  <a:lnTo>
                    <a:pt x="316" y="368"/>
                  </a:lnTo>
                  <a:lnTo>
                    <a:pt x="324" y="368"/>
                  </a:lnTo>
                  <a:lnTo>
                    <a:pt x="324" y="366"/>
                  </a:lnTo>
                  <a:lnTo>
                    <a:pt x="322" y="355"/>
                  </a:lnTo>
                  <a:lnTo>
                    <a:pt x="320" y="353"/>
                  </a:lnTo>
                  <a:lnTo>
                    <a:pt x="318" y="346"/>
                  </a:lnTo>
                  <a:lnTo>
                    <a:pt x="320" y="340"/>
                  </a:lnTo>
                  <a:lnTo>
                    <a:pt x="320" y="340"/>
                  </a:lnTo>
                  <a:lnTo>
                    <a:pt x="313" y="338"/>
                  </a:lnTo>
                  <a:lnTo>
                    <a:pt x="320" y="334"/>
                  </a:lnTo>
                  <a:lnTo>
                    <a:pt x="314" y="329"/>
                  </a:lnTo>
                  <a:lnTo>
                    <a:pt x="309" y="334"/>
                  </a:lnTo>
                  <a:lnTo>
                    <a:pt x="313" y="329"/>
                  </a:lnTo>
                  <a:lnTo>
                    <a:pt x="309" y="321"/>
                  </a:lnTo>
                  <a:lnTo>
                    <a:pt x="314" y="317"/>
                  </a:lnTo>
                  <a:lnTo>
                    <a:pt x="309" y="310"/>
                  </a:lnTo>
                  <a:lnTo>
                    <a:pt x="314" y="306"/>
                  </a:lnTo>
                  <a:lnTo>
                    <a:pt x="316" y="310"/>
                  </a:lnTo>
                  <a:lnTo>
                    <a:pt x="322" y="306"/>
                  </a:lnTo>
                  <a:lnTo>
                    <a:pt x="314" y="302"/>
                  </a:lnTo>
                  <a:lnTo>
                    <a:pt x="314" y="299"/>
                  </a:lnTo>
                  <a:lnTo>
                    <a:pt x="322" y="299"/>
                  </a:lnTo>
                  <a:lnTo>
                    <a:pt x="324" y="295"/>
                  </a:lnTo>
                  <a:lnTo>
                    <a:pt x="322" y="287"/>
                  </a:lnTo>
                  <a:lnTo>
                    <a:pt x="324" y="280"/>
                  </a:lnTo>
                  <a:lnTo>
                    <a:pt x="320" y="276"/>
                  </a:lnTo>
                  <a:lnTo>
                    <a:pt x="337" y="270"/>
                  </a:lnTo>
                  <a:lnTo>
                    <a:pt x="333" y="263"/>
                  </a:lnTo>
                  <a:lnTo>
                    <a:pt x="333" y="255"/>
                  </a:lnTo>
                  <a:lnTo>
                    <a:pt x="335" y="253"/>
                  </a:lnTo>
                  <a:lnTo>
                    <a:pt x="331" y="250"/>
                  </a:lnTo>
                  <a:lnTo>
                    <a:pt x="339" y="252"/>
                  </a:lnTo>
                  <a:lnTo>
                    <a:pt x="339" y="248"/>
                  </a:lnTo>
                  <a:lnTo>
                    <a:pt x="346" y="240"/>
                  </a:lnTo>
                  <a:lnTo>
                    <a:pt x="344" y="233"/>
                  </a:lnTo>
                  <a:lnTo>
                    <a:pt x="352" y="233"/>
                  </a:lnTo>
                  <a:lnTo>
                    <a:pt x="356" y="231"/>
                  </a:lnTo>
                  <a:lnTo>
                    <a:pt x="361" y="225"/>
                  </a:lnTo>
                  <a:lnTo>
                    <a:pt x="360" y="220"/>
                  </a:lnTo>
                  <a:lnTo>
                    <a:pt x="363" y="210"/>
                  </a:lnTo>
                  <a:lnTo>
                    <a:pt x="360" y="206"/>
                  </a:lnTo>
                  <a:lnTo>
                    <a:pt x="360" y="197"/>
                  </a:lnTo>
                  <a:lnTo>
                    <a:pt x="361" y="203"/>
                  </a:lnTo>
                  <a:lnTo>
                    <a:pt x="369" y="201"/>
                  </a:lnTo>
                  <a:lnTo>
                    <a:pt x="361" y="195"/>
                  </a:lnTo>
                  <a:lnTo>
                    <a:pt x="361" y="186"/>
                  </a:lnTo>
                  <a:lnTo>
                    <a:pt x="363" y="193"/>
                  </a:lnTo>
                  <a:lnTo>
                    <a:pt x="369" y="193"/>
                  </a:lnTo>
                  <a:lnTo>
                    <a:pt x="367" y="178"/>
                  </a:lnTo>
                  <a:lnTo>
                    <a:pt x="371" y="182"/>
                  </a:lnTo>
                  <a:lnTo>
                    <a:pt x="378" y="178"/>
                  </a:lnTo>
                  <a:lnTo>
                    <a:pt x="384" y="173"/>
                  </a:lnTo>
                  <a:lnTo>
                    <a:pt x="382" y="165"/>
                  </a:lnTo>
                  <a:lnTo>
                    <a:pt x="380" y="163"/>
                  </a:lnTo>
                  <a:lnTo>
                    <a:pt x="380" y="161"/>
                  </a:lnTo>
                  <a:lnTo>
                    <a:pt x="388" y="15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3D4F20A4-10FD-F3E3-8D76-E172D5B6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BEC7F5E3-7800-A133-7565-27866F6B1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A6269AF-1E7A-0B47-1673-9EC21C7D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FC86CF28-EB6D-F71A-B467-BBAC82140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BB5AD2D7-8DCF-9217-2C0D-727289C4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059" y="3395770"/>
              <a:ext cx="569071" cy="456668"/>
            </a:xfrm>
            <a:custGeom>
              <a:avLst/>
              <a:gdLst>
                <a:gd name="T0" fmla="*/ 411 w 483"/>
                <a:gd name="T1" fmla="*/ 263 h 427"/>
                <a:gd name="T2" fmla="*/ 402 w 483"/>
                <a:gd name="T3" fmla="*/ 216 h 427"/>
                <a:gd name="T4" fmla="*/ 233 w 483"/>
                <a:gd name="T5" fmla="*/ 213 h 427"/>
                <a:gd name="T6" fmla="*/ 236 w 483"/>
                <a:gd name="T7" fmla="*/ 183 h 427"/>
                <a:gd name="T8" fmla="*/ 244 w 483"/>
                <a:gd name="T9" fmla="*/ 154 h 427"/>
                <a:gd name="T10" fmla="*/ 248 w 483"/>
                <a:gd name="T11" fmla="*/ 132 h 427"/>
                <a:gd name="T12" fmla="*/ 265 w 483"/>
                <a:gd name="T13" fmla="*/ 102 h 427"/>
                <a:gd name="T14" fmla="*/ 263 w 483"/>
                <a:gd name="T15" fmla="*/ 90 h 427"/>
                <a:gd name="T16" fmla="*/ 285 w 483"/>
                <a:gd name="T17" fmla="*/ 73 h 427"/>
                <a:gd name="T18" fmla="*/ 267 w 483"/>
                <a:gd name="T19" fmla="*/ 55 h 427"/>
                <a:gd name="T20" fmla="*/ 263 w 483"/>
                <a:gd name="T21" fmla="*/ 43 h 427"/>
                <a:gd name="T22" fmla="*/ 265 w 483"/>
                <a:gd name="T23" fmla="*/ 13 h 427"/>
                <a:gd name="T24" fmla="*/ 257 w 483"/>
                <a:gd name="T25" fmla="*/ 0 h 427"/>
                <a:gd name="T26" fmla="*/ 20 w 483"/>
                <a:gd name="T27" fmla="*/ 137 h 427"/>
                <a:gd name="T28" fmla="*/ 35 w 483"/>
                <a:gd name="T29" fmla="*/ 179 h 427"/>
                <a:gd name="T30" fmla="*/ 52 w 483"/>
                <a:gd name="T31" fmla="*/ 213 h 427"/>
                <a:gd name="T32" fmla="*/ 52 w 483"/>
                <a:gd name="T33" fmla="*/ 246 h 427"/>
                <a:gd name="T34" fmla="*/ 41 w 483"/>
                <a:gd name="T35" fmla="*/ 288 h 427"/>
                <a:gd name="T36" fmla="*/ 33 w 483"/>
                <a:gd name="T37" fmla="*/ 335 h 427"/>
                <a:gd name="T38" fmla="*/ 28 w 483"/>
                <a:gd name="T39" fmla="*/ 354 h 427"/>
                <a:gd name="T40" fmla="*/ 75 w 483"/>
                <a:gd name="T41" fmla="*/ 354 h 427"/>
                <a:gd name="T42" fmla="*/ 84 w 483"/>
                <a:gd name="T43" fmla="*/ 340 h 427"/>
                <a:gd name="T44" fmla="*/ 90 w 483"/>
                <a:gd name="T45" fmla="*/ 357 h 427"/>
                <a:gd name="T46" fmla="*/ 171 w 483"/>
                <a:gd name="T47" fmla="*/ 378 h 427"/>
                <a:gd name="T48" fmla="*/ 184 w 483"/>
                <a:gd name="T49" fmla="*/ 357 h 427"/>
                <a:gd name="T50" fmla="*/ 214 w 483"/>
                <a:gd name="T51" fmla="*/ 354 h 427"/>
                <a:gd name="T52" fmla="*/ 242 w 483"/>
                <a:gd name="T53" fmla="*/ 365 h 427"/>
                <a:gd name="T54" fmla="*/ 272 w 483"/>
                <a:gd name="T55" fmla="*/ 371 h 427"/>
                <a:gd name="T56" fmla="*/ 276 w 483"/>
                <a:gd name="T57" fmla="*/ 387 h 427"/>
                <a:gd name="T58" fmla="*/ 297 w 483"/>
                <a:gd name="T59" fmla="*/ 406 h 427"/>
                <a:gd name="T60" fmla="*/ 332 w 483"/>
                <a:gd name="T61" fmla="*/ 412 h 427"/>
                <a:gd name="T62" fmla="*/ 351 w 483"/>
                <a:gd name="T63" fmla="*/ 391 h 427"/>
                <a:gd name="T64" fmla="*/ 370 w 483"/>
                <a:gd name="T65" fmla="*/ 416 h 427"/>
                <a:gd name="T66" fmla="*/ 389 w 483"/>
                <a:gd name="T67" fmla="*/ 391 h 427"/>
                <a:gd name="T68" fmla="*/ 396 w 483"/>
                <a:gd name="T69" fmla="*/ 374 h 427"/>
                <a:gd name="T70" fmla="*/ 415 w 483"/>
                <a:gd name="T71" fmla="*/ 387 h 427"/>
                <a:gd name="T72" fmla="*/ 443 w 483"/>
                <a:gd name="T73" fmla="*/ 399 h 427"/>
                <a:gd name="T74" fmla="*/ 455 w 483"/>
                <a:gd name="T75" fmla="*/ 414 h 427"/>
                <a:gd name="T76" fmla="*/ 473 w 483"/>
                <a:gd name="T77" fmla="*/ 418 h 427"/>
                <a:gd name="T78" fmla="*/ 483 w 483"/>
                <a:gd name="T79" fmla="*/ 395 h 427"/>
                <a:gd name="T80" fmla="*/ 447 w 483"/>
                <a:gd name="T81" fmla="*/ 378 h 427"/>
                <a:gd name="T82" fmla="*/ 417 w 483"/>
                <a:gd name="T83" fmla="*/ 357 h 427"/>
                <a:gd name="T84" fmla="*/ 430 w 483"/>
                <a:gd name="T85" fmla="*/ 348 h 427"/>
                <a:gd name="T86" fmla="*/ 445 w 483"/>
                <a:gd name="T87" fmla="*/ 331 h 427"/>
                <a:gd name="T88" fmla="*/ 426 w 483"/>
                <a:gd name="T89" fmla="*/ 312 h 427"/>
                <a:gd name="T90" fmla="*/ 406 w 483"/>
                <a:gd name="T91" fmla="*/ 322 h 427"/>
                <a:gd name="T92" fmla="*/ 417 w 483"/>
                <a:gd name="T93" fmla="*/ 299 h 427"/>
                <a:gd name="T94" fmla="*/ 391 w 483"/>
                <a:gd name="T95" fmla="*/ 307 h 427"/>
                <a:gd name="T96" fmla="*/ 346 w 483"/>
                <a:gd name="T97" fmla="*/ 299 h 427"/>
                <a:gd name="T98" fmla="*/ 383 w 483"/>
                <a:gd name="T99" fmla="*/ 282 h 427"/>
                <a:gd name="T100" fmla="*/ 411 w 483"/>
                <a:gd name="T101" fmla="*/ 295 h 427"/>
                <a:gd name="T102" fmla="*/ 424 w 483"/>
                <a:gd name="T103" fmla="*/ 2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3" h="427">
                  <a:moveTo>
                    <a:pt x="421" y="288"/>
                  </a:moveTo>
                  <a:lnTo>
                    <a:pt x="417" y="282"/>
                  </a:lnTo>
                  <a:lnTo>
                    <a:pt x="417" y="278"/>
                  </a:lnTo>
                  <a:lnTo>
                    <a:pt x="413" y="271"/>
                  </a:lnTo>
                  <a:lnTo>
                    <a:pt x="411" y="263"/>
                  </a:lnTo>
                  <a:lnTo>
                    <a:pt x="402" y="256"/>
                  </a:lnTo>
                  <a:lnTo>
                    <a:pt x="398" y="248"/>
                  </a:lnTo>
                  <a:lnTo>
                    <a:pt x="394" y="241"/>
                  </a:lnTo>
                  <a:lnTo>
                    <a:pt x="398" y="230"/>
                  </a:lnTo>
                  <a:lnTo>
                    <a:pt x="402" y="216"/>
                  </a:lnTo>
                  <a:lnTo>
                    <a:pt x="404" y="209"/>
                  </a:lnTo>
                  <a:lnTo>
                    <a:pt x="402" y="207"/>
                  </a:lnTo>
                  <a:lnTo>
                    <a:pt x="317" y="214"/>
                  </a:lnTo>
                  <a:lnTo>
                    <a:pt x="227" y="218"/>
                  </a:lnTo>
                  <a:lnTo>
                    <a:pt x="233" y="213"/>
                  </a:lnTo>
                  <a:lnTo>
                    <a:pt x="229" y="205"/>
                  </a:lnTo>
                  <a:lnTo>
                    <a:pt x="229" y="198"/>
                  </a:lnTo>
                  <a:lnTo>
                    <a:pt x="225" y="190"/>
                  </a:lnTo>
                  <a:lnTo>
                    <a:pt x="235" y="188"/>
                  </a:lnTo>
                  <a:lnTo>
                    <a:pt x="236" y="183"/>
                  </a:lnTo>
                  <a:lnTo>
                    <a:pt x="231" y="177"/>
                  </a:lnTo>
                  <a:lnTo>
                    <a:pt x="238" y="177"/>
                  </a:lnTo>
                  <a:lnTo>
                    <a:pt x="236" y="162"/>
                  </a:lnTo>
                  <a:lnTo>
                    <a:pt x="242" y="156"/>
                  </a:lnTo>
                  <a:lnTo>
                    <a:pt x="244" y="154"/>
                  </a:lnTo>
                  <a:lnTo>
                    <a:pt x="236" y="154"/>
                  </a:lnTo>
                  <a:lnTo>
                    <a:pt x="244" y="149"/>
                  </a:lnTo>
                  <a:lnTo>
                    <a:pt x="246" y="143"/>
                  </a:lnTo>
                  <a:lnTo>
                    <a:pt x="252" y="136"/>
                  </a:lnTo>
                  <a:lnTo>
                    <a:pt x="248" y="132"/>
                  </a:lnTo>
                  <a:lnTo>
                    <a:pt x="250" y="126"/>
                  </a:lnTo>
                  <a:lnTo>
                    <a:pt x="255" y="122"/>
                  </a:lnTo>
                  <a:lnTo>
                    <a:pt x="272" y="105"/>
                  </a:lnTo>
                  <a:lnTo>
                    <a:pt x="272" y="104"/>
                  </a:lnTo>
                  <a:lnTo>
                    <a:pt x="265" y="102"/>
                  </a:lnTo>
                  <a:lnTo>
                    <a:pt x="272" y="102"/>
                  </a:lnTo>
                  <a:lnTo>
                    <a:pt x="272" y="98"/>
                  </a:lnTo>
                  <a:lnTo>
                    <a:pt x="278" y="90"/>
                  </a:lnTo>
                  <a:lnTo>
                    <a:pt x="270" y="92"/>
                  </a:lnTo>
                  <a:lnTo>
                    <a:pt x="263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80" y="75"/>
                  </a:lnTo>
                  <a:lnTo>
                    <a:pt x="285" y="75"/>
                  </a:lnTo>
                  <a:lnTo>
                    <a:pt x="285" y="73"/>
                  </a:lnTo>
                  <a:lnTo>
                    <a:pt x="285" y="72"/>
                  </a:lnTo>
                  <a:lnTo>
                    <a:pt x="278" y="70"/>
                  </a:lnTo>
                  <a:lnTo>
                    <a:pt x="276" y="64"/>
                  </a:lnTo>
                  <a:lnTo>
                    <a:pt x="270" y="60"/>
                  </a:lnTo>
                  <a:lnTo>
                    <a:pt x="267" y="55"/>
                  </a:lnTo>
                  <a:lnTo>
                    <a:pt x="267" y="53"/>
                  </a:lnTo>
                  <a:lnTo>
                    <a:pt x="274" y="55"/>
                  </a:lnTo>
                  <a:lnTo>
                    <a:pt x="268" y="47"/>
                  </a:lnTo>
                  <a:lnTo>
                    <a:pt x="274" y="42"/>
                  </a:lnTo>
                  <a:lnTo>
                    <a:pt x="263" y="43"/>
                  </a:lnTo>
                  <a:lnTo>
                    <a:pt x="261" y="40"/>
                  </a:lnTo>
                  <a:lnTo>
                    <a:pt x="268" y="30"/>
                  </a:lnTo>
                  <a:lnTo>
                    <a:pt x="261" y="26"/>
                  </a:lnTo>
                  <a:lnTo>
                    <a:pt x="259" y="19"/>
                  </a:lnTo>
                  <a:lnTo>
                    <a:pt x="265" y="13"/>
                  </a:lnTo>
                  <a:lnTo>
                    <a:pt x="265" y="6"/>
                  </a:lnTo>
                  <a:lnTo>
                    <a:pt x="259" y="6"/>
                  </a:lnTo>
                  <a:lnTo>
                    <a:pt x="253" y="10"/>
                  </a:lnTo>
                  <a:lnTo>
                    <a:pt x="253" y="4"/>
                  </a:lnTo>
                  <a:lnTo>
                    <a:pt x="257" y="0"/>
                  </a:lnTo>
                  <a:lnTo>
                    <a:pt x="111" y="8"/>
                  </a:lnTo>
                  <a:lnTo>
                    <a:pt x="0" y="11"/>
                  </a:lnTo>
                  <a:lnTo>
                    <a:pt x="3" y="120"/>
                  </a:lnTo>
                  <a:lnTo>
                    <a:pt x="17" y="132"/>
                  </a:lnTo>
                  <a:lnTo>
                    <a:pt x="20" y="137"/>
                  </a:lnTo>
                  <a:lnTo>
                    <a:pt x="26" y="152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3" y="177"/>
                  </a:lnTo>
                  <a:lnTo>
                    <a:pt x="35" y="179"/>
                  </a:lnTo>
                  <a:lnTo>
                    <a:pt x="39" y="184"/>
                  </a:lnTo>
                  <a:lnTo>
                    <a:pt x="39" y="192"/>
                  </a:lnTo>
                  <a:lnTo>
                    <a:pt x="50" y="205"/>
                  </a:lnTo>
                  <a:lnTo>
                    <a:pt x="52" y="207"/>
                  </a:lnTo>
                  <a:lnTo>
                    <a:pt x="52" y="213"/>
                  </a:lnTo>
                  <a:lnTo>
                    <a:pt x="54" y="220"/>
                  </a:lnTo>
                  <a:lnTo>
                    <a:pt x="50" y="226"/>
                  </a:lnTo>
                  <a:lnTo>
                    <a:pt x="54" y="231"/>
                  </a:lnTo>
                  <a:lnTo>
                    <a:pt x="50" y="239"/>
                  </a:lnTo>
                  <a:lnTo>
                    <a:pt x="52" y="246"/>
                  </a:lnTo>
                  <a:lnTo>
                    <a:pt x="49" y="252"/>
                  </a:lnTo>
                  <a:lnTo>
                    <a:pt x="47" y="260"/>
                  </a:lnTo>
                  <a:lnTo>
                    <a:pt x="41" y="267"/>
                  </a:lnTo>
                  <a:lnTo>
                    <a:pt x="39" y="275"/>
                  </a:lnTo>
                  <a:lnTo>
                    <a:pt x="41" y="288"/>
                  </a:lnTo>
                  <a:lnTo>
                    <a:pt x="35" y="295"/>
                  </a:lnTo>
                  <a:lnTo>
                    <a:pt x="39" y="303"/>
                  </a:lnTo>
                  <a:lnTo>
                    <a:pt x="43" y="320"/>
                  </a:lnTo>
                  <a:lnTo>
                    <a:pt x="41" y="327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5" y="342"/>
                  </a:lnTo>
                  <a:lnTo>
                    <a:pt x="33" y="350"/>
                  </a:lnTo>
                  <a:lnTo>
                    <a:pt x="28" y="354"/>
                  </a:lnTo>
                  <a:lnTo>
                    <a:pt x="26" y="361"/>
                  </a:lnTo>
                  <a:lnTo>
                    <a:pt x="33" y="367"/>
                  </a:lnTo>
                  <a:lnTo>
                    <a:pt x="39" y="361"/>
                  </a:lnTo>
                  <a:lnTo>
                    <a:pt x="73" y="357"/>
                  </a:lnTo>
                  <a:lnTo>
                    <a:pt x="75" y="354"/>
                  </a:lnTo>
                  <a:lnTo>
                    <a:pt x="67" y="350"/>
                  </a:lnTo>
                  <a:lnTo>
                    <a:pt x="75" y="344"/>
                  </a:lnTo>
                  <a:lnTo>
                    <a:pt x="77" y="327"/>
                  </a:lnTo>
                  <a:lnTo>
                    <a:pt x="82" y="333"/>
                  </a:lnTo>
                  <a:lnTo>
                    <a:pt x="84" y="340"/>
                  </a:lnTo>
                  <a:lnTo>
                    <a:pt x="84" y="346"/>
                  </a:lnTo>
                  <a:lnTo>
                    <a:pt x="79" y="350"/>
                  </a:lnTo>
                  <a:lnTo>
                    <a:pt x="77" y="354"/>
                  </a:lnTo>
                  <a:lnTo>
                    <a:pt x="82" y="355"/>
                  </a:lnTo>
                  <a:lnTo>
                    <a:pt x="90" y="357"/>
                  </a:lnTo>
                  <a:lnTo>
                    <a:pt x="103" y="359"/>
                  </a:lnTo>
                  <a:lnTo>
                    <a:pt x="118" y="365"/>
                  </a:lnTo>
                  <a:lnTo>
                    <a:pt x="126" y="369"/>
                  </a:lnTo>
                  <a:lnTo>
                    <a:pt x="137" y="374"/>
                  </a:lnTo>
                  <a:lnTo>
                    <a:pt x="171" y="378"/>
                  </a:lnTo>
                  <a:lnTo>
                    <a:pt x="178" y="378"/>
                  </a:lnTo>
                  <a:lnTo>
                    <a:pt x="188" y="372"/>
                  </a:lnTo>
                  <a:lnTo>
                    <a:pt x="195" y="372"/>
                  </a:lnTo>
                  <a:lnTo>
                    <a:pt x="189" y="363"/>
                  </a:lnTo>
                  <a:lnTo>
                    <a:pt x="184" y="357"/>
                  </a:lnTo>
                  <a:lnTo>
                    <a:pt x="191" y="355"/>
                  </a:lnTo>
                  <a:lnTo>
                    <a:pt x="193" y="354"/>
                  </a:lnTo>
                  <a:lnTo>
                    <a:pt x="201" y="350"/>
                  </a:lnTo>
                  <a:lnTo>
                    <a:pt x="214" y="346"/>
                  </a:lnTo>
                  <a:lnTo>
                    <a:pt x="214" y="354"/>
                  </a:lnTo>
                  <a:lnTo>
                    <a:pt x="214" y="357"/>
                  </a:lnTo>
                  <a:lnTo>
                    <a:pt x="220" y="355"/>
                  </a:lnTo>
                  <a:lnTo>
                    <a:pt x="235" y="354"/>
                  </a:lnTo>
                  <a:lnTo>
                    <a:pt x="236" y="361"/>
                  </a:lnTo>
                  <a:lnTo>
                    <a:pt x="242" y="365"/>
                  </a:lnTo>
                  <a:lnTo>
                    <a:pt x="246" y="374"/>
                  </a:lnTo>
                  <a:lnTo>
                    <a:pt x="253" y="374"/>
                  </a:lnTo>
                  <a:lnTo>
                    <a:pt x="267" y="378"/>
                  </a:lnTo>
                  <a:lnTo>
                    <a:pt x="270" y="372"/>
                  </a:lnTo>
                  <a:lnTo>
                    <a:pt x="272" y="371"/>
                  </a:lnTo>
                  <a:lnTo>
                    <a:pt x="272" y="367"/>
                  </a:lnTo>
                  <a:lnTo>
                    <a:pt x="274" y="372"/>
                  </a:lnTo>
                  <a:lnTo>
                    <a:pt x="272" y="374"/>
                  </a:lnTo>
                  <a:lnTo>
                    <a:pt x="272" y="380"/>
                  </a:lnTo>
                  <a:lnTo>
                    <a:pt x="276" y="387"/>
                  </a:lnTo>
                  <a:lnTo>
                    <a:pt x="283" y="391"/>
                  </a:lnTo>
                  <a:lnTo>
                    <a:pt x="287" y="399"/>
                  </a:lnTo>
                  <a:lnTo>
                    <a:pt x="285" y="406"/>
                  </a:lnTo>
                  <a:lnTo>
                    <a:pt x="289" y="410"/>
                  </a:lnTo>
                  <a:lnTo>
                    <a:pt x="297" y="406"/>
                  </a:lnTo>
                  <a:lnTo>
                    <a:pt x="310" y="416"/>
                  </a:lnTo>
                  <a:lnTo>
                    <a:pt x="317" y="412"/>
                  </a:lnTo>
                  <a:lnTo>
                    <a:pt x="319" y="412"/>
                  </a:lnTo>
                  <a:lnTo>
                    <a:pt x="327" y="416"/>
                  </a:lnTo>
                  <a:lnTo>
                    <a:pt x="332" y="412"/>
                  </a:lnTo>
                  <a:lnTo>
                    <a:pt x="332" y="402"/>
                  </a:lnTo>
                  <a:lnTo>
                    <a:pt x="334" y="395"/>
                  </a:lnTo>
                  <a:lnTo>
                    <a:pt x="342" y="395"/>
                  </a:lnTo>
                  <a:lnTo>
                    <a:pt x="347" y="393"/>
                  </a:lnTo>
                  <a:lnTo>
                    <a:pt x="351" y="391"/>
                  </a:lnTo>
                  <a:lnTo>
                    <a:pt x="355" y="399"/>
                  </a:lnTo>
                  <a:lnTo>
                    <a:pt x="361" y="395"/>
                  </a:lnTo>
                  <a:lnTo>
                    <a:pt x="368" y="399"/>
                  </a:lnTo>
                  <a:lnTo>
                    <a:pt x="368" y="408"/>
                  </a:lnTo>
                  <a:lnTo>
                    <a:pt x="370" y="416"/>
                  </a:lnTo>
                  <a:lnTo>
                    <a:pt x="377" y="412"/>
                  </a:lnTo>
                  <a:lnTo>
                    <a:pt x="383" y="406"/>
                  </a:lnTo>
                  <a:lnTo>
                    <a:pt x="387" y="401"/>
                  </a:lnTo>
                  <a:lnTo>
                    <a:pt x="381" y="393"/>
                  </a:lnTo>
                  <a:lnTo>
                    <a:pt x="389" y="391"/>
                  </a:lnTo>
                  <a:lnTo>
                    <a:pt x="387" y="378"/>
                  </a:lnTo>
                  <a:lnTo>
                    <a:pt x="372" y="371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96" y="374"/>
                  </a:lnTo>
                  <a:lnTo>
                    <a:pt x="404" y="374"/>
                  </a:lnTo>
                  <a:lnTo>
                    <a:pt x="409" y="378"/>
                  </a:lnTo>
                  <a:lnTo>
                    <a:pt x="413" y="380"/>
                  </a:lnTo>
                  <a:lnTo>
                    <a:pt x="409" y="387"/>
                  </a:lnTo>
                  <a:lnTo>
                    <a:pt x="415" y="387"/>
                  </a:lnTo>
                  <a:lnTo>
                    <a:pt x="423" y="386"/>
                  </a:lnTo>
                  <a:lnTo>
                    <a:pt x="426" y="393"/>
                  </a:lnTo>
                  <a:lnTo>
                    <a:pt x="436" y="395"/>
                  </a:lnTo>
                  <a:lnTo>
                    <a:pt x="441" y="393"/>
                  </a:lnTo>
                  <a:lnTo>
                    <a:pt x="443" y="399"/>
                  </a:lnTo>
                  <a:lnTo>
                    <a:pt x="449" y="406"/>
                  </a:lnTo>
                  <a:lnTo>
                    <a:pt x="455" y="408"/>
                  </a:lnTo>
                  <a:lnTo>
                    <a:pt x="456" y="399"/>
                  </a:lnTo>
                  <a:lnTo>
                    <a:pt x="458" y="406"/>
                  </a:lnTo>
                  <a:lnTo>
                    <a:pt x="455" y="414"/>
                  </a:lnTo>
                  <a:lnTo>
                    <a:pt x="449" y="427"/>
                  </a:lnTo>
                  <a:lnTo>
                    <a:pt x="456" y="421"/>
                  </a:lnTo>
                  <a:lnTo>
                    <a:pt x="458" y="414"/>
                  </a:lnTo>
                  <a:lnTo>
                    <a:pt x="464" y="406"/>
                  </a:lnTo>
                  <a:lnTo>
                    <a:pt x="473" y="418"/>
                  </a:lnTo>
                  <a:lnTo>
                    <a:pt x="473" y="412"/>
                  </a:lnTo>
                  <a:lnTo>
                    <a:pt x="477" y="404"/>
                  </a:lnTo>
                  <a:lnTo>
                    <a:pt x="477" y="401"/>
                  </a:lnTo>
                  <a:lnTo>
                    <a:pt x="483" y="399"/>
                  </a:lnTo>
                  <a:lnTo>
                    <a:pt x="483" y="395"/>
                  </a:lnTo>
                  <a:lnTo>
                    <a:pt x="475" y="393"/>
                  </a:lnTo>
                  <a:lnTo>
                    <a:pt x="473" y="387"/>
                  </a:lnTo>
                  <a:lnTo>
                    <a:pt x="468" y="384"/>
                  </a:lnTo>
                  <a:lnTo>
                    <a:pt x="453" y="382"/>
                  </a:lnTo>
                  <a:lnTo>
                    <a:pt x="447" y="378"/>
                  </a:lnTo>
                  <a:lnTo>
                    <a:pt x="438" y="378"/>
                  </a:lnTo>
                  <a:lnTo>
                    <a:pt x="434" y="371"/>
                  </a:lnTo>
                  <a:lnTo>
                    <a:pt x="426" y="367"/>
                  </a:lnTo>
                  <a:lnTo>
                    <a:pt x="419" y="365"/>
                  </a:lnTo>
                  <a:lnTo>
                    <a:pt x="417" y="357"/>
                  </a:lnTo>
                  <a:lnTo>
                    <a:pt x="423" y="355"/>
                  </a:lnTo>
                  <a:lnTo>
                    <a:pt x="421" y="352"/>
                  </a:lnTo>
                  <a:lnTo>
                    <a:pt x="428" y="350"/>
                  </a:lnTo>
                  <a:lnTo>
                    <a:pt x="436" y="354"/>
                  </a:lnTo>
                  <a:lnTo>
                    <a:pt x="430" y="348"/>
                  </a:lnTo>
                  <a:lnTo>
                    <a:pt x="426" y="340"/>
                  </a:lnTo>
                  <a:lnTo>
                    <a:pt x="434" y="335"/>
                  </a:lnTo>
                  <a:lnTo>
                    <a:pt x="441" y="335"/>
                  </a:lnTo>
                  <a:lnTo>
                    <a:pt x="443" y="337"/>
                  </a:lnTo>
                  <a:lnTo>
                    <a:pt x="445" y="331"/>
                  </a:lnTo>
                  <a:lnTo>
                    <a:pt x="445" y="324"/>
                  </a:lnTo>
                  <a:lnTo>
                    <a:pt x="440" y="320"/>
                  </a:lnTo>
                  <a:lnTo>
                    <a:pt x="438" y="312"/>
                  </a:lnTo>
                  <a:lnTo>
                    <a:pt x="436" y="307"/>
                  </a:lnTo>
                  <a:lnTo>
                    <a:pt x="426" y="312"/>
                  </a:lnTo>
                  <a:lnTo>
                    <a:pt x="424" y="320"/>
                  </a:lnTo>
                  <a:lnTo>
                    <a:pt x="423" y="327"/>
                  </a:lnTo>
                  <a:lnTo>
                    <a:pt x="415" y="327"/>
                  </a:lnTo>
                  <a:lnTo>
                    <a:pt x="413" y="320"/>
                  </a:lnTo>
                  <a:lnTo>
                    <a:pt x="406" y="322"/>
                  </a:lnTo>
                  <a:lnTo>
                    <a:pt x="400" y="318"/>
                  </a:lnTo>
                  <a:lnTo>
                    <a:pt x="400" y="316"/>
                  </a:lnTo>
                  <a:lnTo>
                    <a:pt x="415" y="307"/>
                  </a:lnTo>
                  <a:lnTo>
                    <a:pt x="417" y="299"/>
                  </a:lnTo>
                  <a:lnTo>
                    <a:pt x="417" y="299"/>
                  </a:lnTo>
                  <a:lnTo>
                    <a:pt x="409" y="303"/>
                  </a:lnTo>
                  <a:lnTo>
                    <a:pt x="409" y="297"/>
                  </a:lnTo>
                  <a:lnTo>
                    <a:pt x="404" y="303"/>
                  </a:lnTo>
                  <a:lnTo>
                    <a:pt x="398" y="299"/>
                  </a:lnTo>
                  <a:lnTo>
                    <a:pt x="391" y="307"/>
                  </a:lnTo>
                  <a:lnTo>
                    <a:pt x="385" y="308"/>
                  </a:lnTo>
                  <a:lnTo>
                    <a:pt x="364" y="310"/>
                  </a:lnTo>
                  <a:lnTo>
                    <a:pt x="355" y="310"/>
                  </a:lnTo>
                  <a:lnTo>
                    <a:pt x="346" y="307"/>
                  </a:lnTo>
                  <a:lnTo>
                    <a:pt x="346" y="299"/>
                  </a:lnTo>
                  <a:lnTo>
                    <a:pt x="351" y="293"/>
                  </a:lnTo>
                  <a:lnTo>
                    <a:pt x="361" y="278"/>
                  </a:lnTo>
                  <a:lnTo>
                    <a:pt x="366" y="277"/>
                  </a:lnTo>
                  <a:lnTo>
                    <a:pt x="376" y="278"/>
                  </a:lnTo>
                  <a:lnTo>
                    <a:pt x="383" y="282"/>
                  </a:lnTo>
                  <a:lnTo>
                    <a:pt x="391" y="288"/>
                  </a:lnTo>
                  <a:lnTo>
                    <a:pt x="396" y="288"/>
                  </a:lnTo>
                  <a:lnTo>
                    <a:pt x="402" y="292"/>
                  </a:lnTo>
                  <a:lnTo>
                    <a:pt x="404" y="290"/>
                  </a:lnTo>
                  <a:lnTo>
                    <a:pt x="411" y="295"/>
                  </a:lnTo>
                  <a:lnTo>
                    <a:pt x="417" y="295"/>
                  </a:lnTo>
                  <a:lnTo>
                    <a:pt x="421" y="295"/>
                  </a:lnTo>
                  <a:lnTo>
                    <a:pt x="421" y="297"/>
                  </a:lnTo>
                  <a:lnTo>
                    <a:pt x="428" y="293"/>
                  </a:lnTo>
                  <a:lnTo>
                    <a:pt x="424" y="292"/>
                  </a:lnTo>
                  <a:lnTo>
                    <a:pt x="421" y="28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EAD65F9B-CD3D-84A2-223E-77CE4C472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492" y="2278161"/>
              <a:ext cx="400589" cy="644898"/>
            </a:xfrm>
            <a:custGeom>
              <a:avLst/>
              <a:gdLst>
                <a:gd name="T0" fmla="*/ 54 w 340"/>
                <a:gd name="T1" fmla="*/ 17 h 603"/>
                <a:gd name="T2" fmla="*/ 75 w 340"/>
                <a:gd name="T3" fmla="*/ 41 h 603"/>
                <a:gd name="T4" fmla="*/ 96 w 340"/>
                <a:gd name="T5" fmla="*/ 58 h 603"/>
                <a:gd name="T6" fmla="*/ 86 w 340"/>
                <a:gd name="T7" fmla="*/ 100 h 603"/>
                <a:gd name="T8" fmla="*/ 64 w 340"/>
                <a:gd name="T9" fmla="*/ 124 h 603"/>
                <a:gd name="T10" fmla="*/ 30 w 340"/>
                <a:gd name="T11" fmla="*/ 143 h 603"/>
                <a:gd name="T12" fmla="*/ 41 w 340"/>
                <a:gd name="T13" fmla="*/ 184 h 603"/>
                <a:gd name="T14" fmla="*/ 30 w 340"/>
                <a:gd name="T15" fmla="*/ 209 h 603"/>
                <a:gd name="T16" fmla="*/ 6 w 340"/>
                <a:gd name="T17" fmla="*/ 231 h 603"/>
                <a:gd name="T18" fmla="*/ 6 w 340"/>
                <a:gd name="T19" fmla="*/ 250 h 603"/>
                <a:gd name="T20" fmla="*/ 0 w 340"/>
                <a:gd name="T21" fmla="*/ 276 h 603"/>
                <a:gd name="T22" fmla="*/ 9 w 340"/>
                <a:gd name="T23" fmla="*/ 308 h 603"/>
                <a:gd name="T24" fmla="*/ 24 w 340"/>
                <a:gd name="T25" fmla="*/ 329 h 603"/>
                <a:gd name="T26" fmla="*/ 41 w 340"/>
                <a:gd name="T27" fmla="*/ 348 h 603"/>
                <a:gd name="T28" fmla="*/ 70 w 340"/>
                <a:gd name="T29" fmla="*/ 370 h 603"/>
                <a:gd name="T30" fmla="*/ 90 w 340"/>
                <a:gd name="T31" fmla="*/ 404 h 603"/>
                <a:gd name="T32" fmla="*/ 103 w 340"/>
                <a:gd name="T33" fmla="*/ 400 h 603"/>
                <a:gd name="T34" fmla="*/ 124 w 340"/>
                <a:gd name="T35" fmla="*/ 412 h 603"/>
                <a:gd name="T36" fmla="*/ 115 w 340"/>
                <a:gd name="T37" fmla="*/ 444 h 603"/>
                <a:gd name="T38" fmla="*/ 107 w 340"/>
                <a:gd name="T39" fmla="*/ 470 h 603"/>
                <a:gd name="T40" fmla="*/ 141 w 340"/>
                <a:gd name="T41" fmla="*/ 504 h 603"/>
                <a:gd name="T42" fmla="*/ 154 w 340"/>
                <a:gd name="T43" fmla="*/ 509 h 603"/>
                <a:gd name="T44" fmla="*/ 177 w 340"/>
                <a:gd name="T45" fmla="*/ 528 h 603"/>
                <a:gd name="T46" fmla="*/ 194 w 340"/>
                <a:gd name="T47" fmla="*/ 558 h 603"/>
                <a:gd name="T48" fmla="*/ 195 w 340"/>
                <a:gd name="T49" fmla="*/ 588 h 603"/>
                <a:gd name="T50" fmla="*/ 222 w 340"/>
                <a:gd name="T51" fmla="*/ 603 h 603"/>
                <a:gd name="T52" fmla="*/ 229 w 340"/>
                <a:gd name="T53" fmla="*/ 579 h 603"/>
                <a:gd name="T54" fmla="*/ 250 w 340"/>
                <a:gd name="T55" fmla="*/ 581 h 603"/>
                <a:gd name="T56" fmla="*/ 274 w 340"/>
                <a:gd name="T57" fmla="*/ 590 h 603"/>
                <a:gd name="T58" fmla="*/ 273 w 340"/>
                <a:gd name="T59" fmla="*/ 568 h 603"/>
                <a:gd name="T60" fmla="*/ 280 w 340"/>
                <a:gd name="T61" fmla="*/ 553 h 603"/>
                <a:gd name="T62" fmla="*/ 305 w 340"/>
                <a:gd name="T63" fmla="*/ 538 h 603"/>
                <a:gd name="T64" fmla="*/ 303 w 340"/>
                <a:gd name="T65" fmla="*/ 517 h 603"/>
                <a:gd name="T66" fmla="*/ 301 w 340"/>
                <a:gd name="T67" fmla="*/ 500 h 603"/>
                <a:gd name="T68" fmla="*/ 306 w 340"/>
                <a:gd name="T69" fmla="*/ 479 h 603"/>
                <a:gd name="T70" fmla="*/ 308 w 340"/>
                <a:gd name="T71" fmla="*/ 457 h 603"/>
                <a:gd name="T72" fmla="*/ 329 w 340"/>
                <a:gd name="T73" fmla="*/ 429 h 603"/>
                <a:gd name="T74" fmla="*/ 338 w 340"/>
                <a:gd name="T75" fmla="*/ 408 h 603"/>
                <a:gd name="T76" fmla="*/ 336 w 340"/>
                <a:gd name="T77" fmla="*/ 380 h 603"/>
                <a:gd name="T78" fmla="*/ 325 w 340"/>
                <a:gd name="T79" fmla="*/ 357 h 603"/>
                <a:gd name="T80" fmla="*/ 333 w 340"/>
                <a:gd name="T81" fmla="*/ 335 h 603"/>
                <a:gd name="T82" fmla="*/ 301 w 340"/>
                <a:gd name="T83" fmla="*/ 69 h 603"/>
                <a:gd name="T84" fmla="*/ 293 w 340"/>
                <a:gd name="T85" fmla="*/ 45 h 603"/>
                <a:gd name="T86" fmla="*/ 278 w 340"/>
                <a:gd name="T87" fmla="*/ 21 h 603"/>
                <a:gd name="T88" fmla="*/ 274 w 340"/>
                <a:gd name="T8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0" h="603">
                  <a:moveTo>
                    <a:pt x="180" y="7"/>
                  </a:moveTo>
                  <a:lnTo>
                    <a:pt x="54" y="15"/>
                  </a:lnTo>
                  <a:lnTo>
                    <a:pt x="54" y="17"/>
                  </a:lnTo>
                  <a:lnTo>
                    <a:pt x="60" y="22"/>
                  </a:lnTo>
                  <a:lnTo>
                    <a:pt x="73" y="34"/>
                  </a:lnTo>
                  <a:lnTo>
                    <a:pt x="75" y="41"/>
                  </a:lnTo>
                  <a:lnTo>
                    <a:pt x="81" y="47"/>
                  </a:lnTo>
                  <a:lnTo>
                    <a:pt x="88" y="51"/>
                  </a:lnTo>
                  <a:lnTo>
                    <a:pt x="96" y="58"/>
                  </a:lnTo>
                  <a:lnTo>
                    <a:pt x="98" y="66"/>
                  </a:lnTo>
                  <a:lnTo>
                    <a:pt x="96" y="86"/>
                  </a:lnTo>
                  <a:lnTo>
                    <a:pt x="86" y="100"/>
                  </a:lnTo>
                  <a:lnTo>
                    <a:pt x="85" y="113"/>
                  </a:lnTo>
                  <a:lnTo>
                    <a:pt x="79" y="118"/>
                  </a:lnTo>
                  <a:lnTo>
                    <a:pt x="64" y="124"/>
                  </a:lnTo>
                  <a:lnTo>
                    <a:pt x="58" y="130"/>
                  </a:lnTo>
                  <a:lnTo>
                    <a:pt x="32" y="135"/>
                  </a:lnTo>
                  <a:lnTo>
                    <a:pt x="30" y="143"/>
                  </a:lnTo>
                  <a:lnTo>
                    <a:pt x="26" y="156"/>
                  </a:lnTo>
                  <a:lnTo>
                    <a:pt x="39" y="169"/>
                  </a:lnTo>
                  <a:lnTo>
                    <a:pt x="41" y="184"/>
                  </a:lnTo>
                  <a:lnTo>
                    <a:pt x="32" y="197"/>
                  </a:lnTo>
                  <a:lnTo>
                    <a:pt x="30" y="203"/>
                  </a:lnTo>
                  <a:lnTo>
                    <a:pt x="30" y="209"/>
                  </a:lnTo>
                  <a:lnTo>
                    <a:pt x="28" y="216"/>
                  </a:lnTo>
                  <a:lnTo>
                    <a:pt x="11" y="224"/>
                  </a:lnTo>
                  <a:lnTo>
                    <a:pt x="6" y="231"/>
                  </a:lnTo>
                  <a:lnTo>
                    <a:pt x="11" y="239"/>
                  </a:lnTo>
                  <a:lnTo>
                    <a:pt x="9" y="244"/>
                  </a:lnTo>
                  <a:lnTo>
                    <a:pt x="6" y="250"/>
                  </a:lnTo>
                  <a:lnTo>
                    <a:pt x="2" y="256"/>
                  </a:lnTo>
                  <a:lnTo>
                    <a:pt x="0" y="263"/>
                  </a:lnTo>
                  <a:lnTo>
                    <a:pt x="0" y="276"/>
                  </a:lnTo>
                  <a:lnTo>
                    <a:pt x="4" y="291"/>
                  </a:lnTo>
                  <a:lnTo>
                    <a:pt x="6" y="293"/>
                  </a:lnTo>
                  <a:lnTo>
                    <a:pt x="9" y="308"/>
                  </a:lnTo>
                  <a:lnTo>
                    <a:pt x="13" y="316"/>
                  </a:lnTo>
                  <a:lnTo>
                    <a:pt x="15" y="321"/>
                  </a:lnTo>
                  <a:lnTo>
                    <a:pt x="24" y="329"/>
                  </a:lnTo>
                  <a:lnTo>
                    <a:pt x="32" y="336"/>
                  </a:lnTo>
                  <a:lnTo>
                    <a:pt x="39" y="340"/>
                  </a:lnTo>
                  <a:lnTo>
                    <a:pt x="41" y="348"/>
                  </a:lnTo>
                  <a:lnTo>
                    <a:pt x="58" y="357"/>
                  </a:lnTo>
                  <a:lnTo>
                    <a:pt x="66" y="363"/>
                  </a:lnTo>
                  <a:lnTo>
                    <a:pt x="70" y="370"/>
                  </a:lnTo>
                  <a:lnTo>
                    <a:pt x="77" y="400"/>
                  </a:lnTo>
                  <a:lnTo>
                    <a:pt x="83" y="406"/>
                  </a:lnTo>
                  <a:lnTo>
                    <a:pt x="90" y="404"/>
                  </a:lnTo>
                  <a:lnTo>
                    <a:pt x="94" y="398"/>
                  </a:lnTo>
                  <a:lnTo>
                    <a:pt x="96" y="397"/>
                  </a:lnTo>
                  <a:lnTo>
                    <a:pt x="103" y="400"/>
                  </a:lnTo>
                  <a:lnTo>
                    <a:pt x="111" y="40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18" y="421"/>
                  </a:lnTo>
                  <a:lnTo>
                    <a:pt x="120" y="432"/>
                  </a:lnTo>
                  <a:lnTo>
                    <a:pt x="115" y="444"/>
                  </a:lnTo>
                  <a:lnTo>
                    <a:pt x="111" y="455"/>
                  </a:lnTo>
                  <a:lnTo>
                    <a:pt x="107" y="462"/>
                  </a:lnTo>
                  <a:lnTo>
                    <a:pt x="107" y="470"/>
                  </a:lnTo>
                  <a:lnTo>
                    <a:pt x="107" y="476"/>
                  </a:lnTo>
                  <a:lnTo>
                    <a:pt x="120" y="489"/>
                  </a:lnTo>
                  <a:lnTo>
                    <a:pt x="141" y="504"/>
                  </a:lnTo>
                  <a:lnTo>
                    <a:pt x="145" y="504"/>
                  </a:lnTo>
                  <a:lnTo>
                    <a:pt x="147" y="511"/>
                  </a:lnTo>
                  <a:lnTo>
                    <a:pt x="154" y="509"/>
                  </a:lnTo>
                  <a:lnTo>
                    <a:pt x="165" y="517"/>
                  </a:lnTo>
                  <a:lnTo>
                    <a:pt x="169" y="523"/>
                  </a:lnTo>
                  <a:lnTo>
                    <a:pt x="177" y="528"/>
                  </a:lnTo>
                  <a:lnTo>
                    <a:pt x="184" y="530"/>
                  </a:lnTo>
                  <a:lnTo>
                    <a:pt x="184" y="545"/>
                  </a:lnTo>
                  <a:lnTo>
                    <a:pt x="194" y="558"/>
                  </a:lnTo>
                  <a:lnTo>
                    <a:pt x="192" y="566"/>
                  </a:lnTo>
                  <a:lnTo>
                    <a:pt x="186" y="573"/>
                  </a:lnTo>
                  <a:lnTo>
                    <a:pt x="195" y="588"/>
                  </a:lnTo>
                  <a:lnTo>
                    <a:pt x="207" y="601"/>
                  </a:lnTo>
                  <a:lnTo>
                    <a:pt x="212" y="598"/>
                  </a:lnTo>
                  <a:lnTo>
                    <a:pt x="222" y="603"/>
                  </a:lnTo>
                  <a:lnTo>
                    <a:pt x="218" y="600"/>
                  </a:lnTo>
                  <a:lnTo>
                    <a:pt x="218" y="592"/>
                  </a:lnTo>
                  <a:lnTo>
                    <a:pt x="229" y="579"/>
                  </a:lnTo>
                  <a:lnTo>
                    <a:pt x="235" y="577"/>
                  </a:lnTo>
                  <a:lnTo>
                    <a:pt x="242" y="577"/>
                  </a:lnTo>
                  <a:lnTo>
                    <a:pt x="250" y="581"/>
                  </a:lnTo>
                  <a:lnTo>
                    <a:pt x="263" y="585"/>
                  </a:lnTo>
                  <a:lnTo>
                    <a:pt x="269" y="588"/>
                  </a:lnTo>
                  <a:lnTo>
                    <a:pt x="274" y="590"/>
                  </a:lnTo>
                  <a:lnTo>
                    <a:pt x="280" y="581"/>
                  </a:lnTo>
                  <a:lnTo>
                    <a:pt x="278" y="575"/>
                  </a:lnTo>
                  <a:lnTo>
                    <a:pt x="273" y="568"/>
                  </a:lnTo>
                  <a:lnTo>
                    <a:pt x="271" y="562"/>
                  </a:lnTo>
                  <a:lnTo>
                    <a:pt x="274" y="554"/>
                  </a:lnTo>
                  <a:lnTo>
                    <a:pt x="280" y="553"/>
                  </a:lnTo>
                  <a:lnTo>
                    <a:pt x="288" y="547"/>
                  </a:lnTo>
                  <a:lnTo>
                    <a:pt x="301" y="543"/>
                  </a:lnTo>
                  <a:lnTo>
                    <a:pt x="305" y="538"/>
                  </a:lnTo>
                  <a:lnTo>
                    <a:pt x="301" y="530"/>
                  </a:lnTo>
                  <a:lnTo>
                    <a:pt x="299" y="523"/>
                  </a:lnTo>
                  <a:lnTo>
                    <a:pt x="303" y="517"/>
                  </a:lnTo>
                  <a:lnTo>
                    <a:pt x="306" y="509"/>
                  </a:lnTo>
                  <a:lnTo>
                    <a:pt x="306" y="508"/>
                  </a:lnTo>
                  <a:lnTo>
                    <a:pt x="301" y="500"/>
                  </a:lnTo>
                  <a:lnTo>
                    <a:pt x="305" y="492"/>
                  </a:lnTo>
                  <a:lnTo>
                    <a:pt x="305" y="479"/>
                  </a:lnTo>
                  <a:lnTo>
                    <a:pt x="306" y="479"/>
                  </a:lnTo>
                  <a:lnTo>
                    <a:pt x="308" y="464"/>
                  </a:lnTo>
                  <a:lnTo>
                    <a:pt x="308" y="464"/>
                  </a:lnTo>
                  <a:lnTo>
                    <a:pt x="308" y="457"/>
                  </a:lnTo>
                  <a:lnTo>
                    <a:pt x="316" y="451"/>
                  </a:lnTo>
                  <a:lnTo>
                    <a:pt x="321" y="444"/>
                  </a:lnTo>
                  <a:lnTo>
                    <a:pt x="329" y="429"/>
                  </a:lnTo>
                  <a:lnTo>
                    <a:pt x="331" y="423"/>
                  </a:lnTo>
                  <a:lnTo>
                    <a:pt x="336" y="408"/>
                  </a:lnTo>
                  <a:lnTo>
                    <a:pt x="338" y="408"/>
                  </a:lnTo>
                  <a:lnTo>
                    <a:pt x="340" y="400"/>
                  </a:lnTo>
                  <a:lnTo>
                    <a:pt x="336" y="385"/>
                  </a:lnTo>
                  <a:lnTo>
                    <a:pt x="336" y="380"/>
                  </a:lnTo>
                  <a:lnTo>
                    <a:pt x="331" y="372"/>
                  </a:lnTo>
                  <a:lnTo>
                    <a:pt x="325" y="365"/>
                  </a:lnTo>
                  <a:lnTo>
                    <a:pt x="325" y="357"/>
                  </a:lnTo>
                  <a:lnTo>
                    <a:pt x="329" y="350"/>
                  </a:lnTo>
                  <a:lnTo>
                    <a:pt x="325" y="342"/>
                  </a:lnTo>
                  <a:lnTo>
                    <a:pt x="333" y="335"/>
                  </a:lnTo>
                  <a:lnTo>
                    <a:pt x="308" y="85"/>
                  </a:lnTo>
                  <a:lnTo>
                    <a:pt x="308" y="81"/>
                  </a:lnTo>
                  <a:lnTo>
                    <a:pt x="301" y="69"/>
                  </a:lnTo>
                  <a:lnTo>
                    <a:pt x="299" y="64"/>
                  </a:lnTo>
                  <a:lnTo>
                    <a:pt x="295" y="56"/>
                  </a:lnTo>
                  <a:lnTo>
                    <a:pt x="293" y="45"/>
                  </a:lnTo>
                  <a:lnTo>
                    <a:pt x="288" y="39"/>
                  </a:lnTo>
                  <a:lnTo>
                    <a:pt x="280" y="26"/>
                  </a:lnTo>
                  <a:lnTo>
                    <a:pt x="278" y="21"/>
                  </a:lnTo>
                  <a:lnTo>
                    <a:pt x="278" y="6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18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F654B420-154C-48C8-7194-701565EAE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0" name="Freeform 50">
              <a:extLst>
                <a:ext uri="{FF2B5EF4-FFF2-40B4-BE49-F238E27FC236}">
                  <a16:creationId xmlns:a16="http://schemas.microsoft.com/office/drawing/2014/main" id="{7214DE24-5713-4C90-A09F-0CCD3CF2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1" name="Freeform 51">
              <a:extLst>
                <a:ext uri="{FF2B5EF4-FFF2-40B4-BE49-F238E27FC236}">
                  <a16:creationId xmlns:a16="http://schemas.microsoft.com/office/drawing/2014/main" id="{CB320D1E-CCE6-BB31-9BFF-96616292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2" name="Freeform 52">
              <a:extLst>
                <a:ext uri="{FF2B5EF4-FFF2-40B4-BE49-F238E27FC236}">
                  <a16:creationId xmlns:a16="http://schemas.microsoft.com/office/drawing/2014/main" id="{F2C69F7E-8F7A-CC47-8D73-AB98C23B3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3" name="Freeform 83">
              <a:extLst>
                <a:ext uri="{FF2B5EF4-FFF2-40B4-BE49-F238E27FC236}">
                  <a16:creationId xmlns:a16="http://schemas.microsoft.com/office/drawing/2014/main" id="{C718E6DD-5B6B-A130-7212-9D2CDC3F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54" y="3144441"/>
              <a:ext cx="359351" cy="564687"/>
            </a:xfrm>
            <a:custGeom>
              <a:avLst/>
              <a:gdLst>
                <a:gd name="T0" fmla="*/ 282 w 305"/>
                <a:gd name="T1" fmla="*/ 6 h 528"/>
                <a:gd name="T2" fmla="*/ 215 w 305"/>
                <a:gd name="T3" fmla="*/ 6 h 528"/>
                <a:gd name="T4" fmla="*/ 98 w 305"/>
                <a:gd name="T5" fmla="*/ 25 h 528"/>
                <a:gd name="T6" fmla="*/ 81 w 305"/>
                <a:gd name="T7" fmla="*/ 30 h 528"/>
                <a:gd name="T8" fmla="*/ 75 w 305"/>
                <a:gd name="T9" fmla="*/ 38 h 528"/>
                <a:gd name="T10" fmla="*/ 75 w 305"/>
                <a:gd name="T11" fmla="*/ 55 h 528"/>
                <a:gd name="T12" fmla="*/ 77 w 305"/>
                <a:gd name="T13" fmla="*/ 62 h 528"/>
                <a:gd name="T14" fmla="*/ 70 w 305"/>
                <a:gd name="T15" fmla="*/ 83 h 528"/>
                <a:gd name="T16" fmla="*/ 60 w 305"/>
                <a:gd name="T17" fmla="*/ 92 h 528"/>
                <a:gd name="T18" fmla="*/ 45 w 305"/>
                <a:gd name="T19" fmla="*/ 102 h 528"/>
                <a:gd name="T20" fmla="*/ 47 w 305"/>
                <a:gd name="T21" fmla="*/ 115 h 528"/>
                <a:gd name="T22" fmla="*/ 38 w 305"/>
                <a:gd name="T23" fmla="*/ 132 h 528"/>
                <a:gd name="T24" fmla="*/ 36 w 305"/>
                <a:gd name="T25" fmla="*/ 151 h 528"/>
                <a:gd name="T26" fmla="*/ 36 w 305"/>
                <a:gd name="T27" fmla="*/ 158 h 528"/>
                <a:gd name="T28" fmla="*/ 23 w 305"/>
                <a:gd name="T29" fmla="*/ 162 h 528"/>
                <a:gd name="T30" fmla="*/ 27 w 305"/>
                <a:gd name="T31" fmla="*/ 181 h 528"/>
                <a:gd name="T32" fmla="*/ 34 w 305"/>
                <a:gd name="T33" fmla="*/ 186 h 528"/>
                <a:gd name="T34" fmla="*/ 34 w 305"/>
                <a:gd name="T35" fmla="*/ 192 h 528"/>
                <a:gd name="T36" fmla="*/ 36 w 305"/>
                <a:gd name="T37" fmla="*/ 207 h 528"/>
                <a:gd name="T38" fmla="*/ 30 w 305"/>
                <a:gd name="T39" fmla="*/ 220 h 528"/>
                <a:gd name="T40" fmla="*/ 28 w 305"/>
                <a:gd name="T41" fmla="*/ 239 h 528"/>
                <a:gd name="T42" fmla="*/ 40 w 305"/>
                <a:gd name="T43" fmla="*/ 241 h 528"/>
                <a:gd name="T44" fmla="*/ 36 w 305"/>
                <a:gd name="T45" fmla="*/ 261 h 528"/>
                <a:gd name="T46" fmla="*/ 38 w 305"/>
                <a:gd name="T47" fmla="*/ 278 h 528"/>
                <a:gd name="T48" fmla="*/ 49 w 305"/>
                <a:gd name="T49" fmla="*/ 290 h 528"/>
                <a:gd name="T50" fmla="*/ 45 w 305"/>
                <a:gd name="T51" fmla="*/ 295 h 528"/>
                <a:gd name="T52" fmla="*/ 60 w 305"/>
                <a:gd name="T53" fmla="*/ 307 h 528"/>
                <a:gd name="T54" fmla="*/ 55 w 305"/>
                <a:gd name="T55" fmla="*/ 310 h 528"/>
                <a:gd name="T56" fmla="*/ 38 w 305"/>
                <a:gd name="T57" fmla="*/ 325 h 528"/>
                <a:gd name="T58" fmla="*/ 47 w 305"/>
                <a:gd name="T59" fmla="*/ 333 h 528"/>
                <a:gd name="T60" fmla="*/ 47 w 305"/>
                <a:gd name="T61" fmla="*/ 339 h 528"/>
                <a:gd name="T62" fmla="*/ 25 w 305"/>
                <a:gd name="T63" fmla="*/ 361 h 528"/>
                <a:gd name="T64" fmla="*/ 21 w 305"/>
                <a:gd name="T65" fmla="*/ 378 h 528"/>
                <a:gd name="T66" fmla="*/ 19 w 305"/>
                <a:gd name="T67" fmla="*/ 389 h 528"/>
                <a:gd name="T68" fmla="*/ 13 w 305"/>
                <a:gd name="T69" fmla="*/ 412 h 528"/>
                <a:gd name="T70" fmla="*/ 10 w 305"/>
                <a:gd name="T71" fmla="*/ 423 h 528"/>
                <a:gd name="T72" fmla="*/ 4 w 305"/>
                <a:gd name="T73" fmla="*/ 440 h 528"/>
                <a:gd name="T74" fmla="*/ 92 w 305"/>
                <a:gd name="T75" fmla="*/ 449 h 528"/>
                <a:gd name="T76" fmla="*/ 177 w 305"/>
                <a:gd name="T77" fmla="*/ 451 h 528"/>
                <a:gd name="T78" fmla="*/ 173 w 305"/>
                <a:gd name="T79" fmla="*/ 483 h 528"/>
                <a:gd name="T80" fmla="*/ 188 w 305"/>
                <a:gd name="T81" fmla="*/ 506 h 528"/>
                <a:gd name="T82" fmla="*/ 196 w 305"/>
                <a:gd name="T83" fmla="*/ 523 h 528"/>
                <a:gd name="T84" fmla="*/ 211 w 305"/>
                <a:gd name="T85" fmla="*/ 528 h 528"/>
                <a:gd name="T86" fmla="*/ 222 w 305"/>
                <a:gd name="T87" fmla="*/ 512 h 528"/>
                <a:gd name="T88" fmla="*/ 226 w 305"/>
                <a:gd name="T89" fmla="*/ 512 h 528"/>
                <a:gd name="T90" fmla="*/ 260 w 305"/>
                <a:gd name="T91" fmla="*/ 502 h 528"/>
                <a:gd name="T92" fmla="*/ 265 w 305"/>
                <a:gd name="T93" fmla="*/ 498 h 528"/>
                <a:gd name="T94" fmla="*/ 284 w 305"/>
                <a:gd name="T95" fmla="*/ 502 h 528"/>
                <a:gd name="T96" fmla="*/ 305 w 305"/>
                <a:gd name="T97" fmla="*/ 49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" h="528">
                  <a:moveTo>
                    <a:pt x="282" y="335"/>
                  </a:moveTo>
                  <a:lnTo>
                    <a:pt x="290" y="10"/>
                  </a:lnTo>
                  <a:lnTo>
                    <a:pt x="282" y="6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5" y="6"/>
                  </a:lnTo>
                  <a:lnTo>
                    <a:pt x="94" y="15"/>
                  </a:lnTo>
                  <a:lnTo>
                    <a:pt x="96" y="17"/>
                  </a:lnTo>
                  <a:lnTo>
                    <a:pt x="98" y="25"/>
                  </a:lnTo>
                  <a:lnTo>
                    <a:pt x="92" y="30"/>
                  </a:lnTo>
                  <a:lnTo>
                    <a:pt x="85" y="34"/>
                  </a:lnTo>
                  <a:lnTo>
                    <a:pt x="81" y="30"/>
                  </a:lnTo>
                  <a:lnTo>
                    <a:pt x="83" y="45"/>
                  </a:lnTo>
                  <a:lnTo>
                    <a:pt x="77" y="45"/>
                  </a:lnTo>
                  <a:lnTo>
                    <a:pt x="75" y="38"/>
                  </a:lnTo>
                  <a:lnTo>
                    <a:pt x="75" y="47"/>
                  </a:lnTo>
                  <a:lnTo>
                    <a:pt x="83" y="53"/>
                  </a:lnTo>
                  <a:lnTo>
                    <a:pt x="75" y="55"/>
                  </a:lnTo>
                  <a:lnTo>
                    <a:pt x="74" y="49"/>
                  </a:lnTo>
                  <a:lnTo>
                    <a:pt x="74" y="58"/>
                  </a:lnTo>
                  <a:lnTo>
                    <a:pt x="77" y="62"/>
                  </a:lnTo>
                  <a:lnTo>
                    <a:pt x="74" y="72"/>
                  </a:lnTo>
                  <a:lnTo>
                    <a:pt x="75" y="77"/>
                  </a:lnTo>
                  <a:lnTo>
                    <a:pt x="70" y="83"/>
                  </a:lnTo>
                  <a:lnTo>
                    <a:pt x="66" y="85"/>
                  </a:lnTo>
                  <a:lnTo>
                    <a:pt x="58" y="85"/>
                  </a:lnTo>
                  <a:lnTo>
                    <a:pt x="60" y="92"/>
                  </a:lnTo>
                  <a:lnTo>
                    <a:pt x="53" y="100"/>
                  </a:lnTo>
                  <a:lnTo>
                    <a:pt x="53" y="104"/>
                  </a:lnTo>
                  <a:lnTo>
                    <a:pt x="45" y="102"/>
                  </a:lnTo>
                  <a:lnTo>
                    <a:pt x="49" y="105"/>
                  </a:lnTo>
                  <a:lnTo>
                    <a:pt x="47" y="107"/>
                  </a:lnTo>
                  <a:lnTo>
                    <a:pt x="47" y="115"/>
                  </a:lnTo>
                  <a:lnTo>
                    <a:pt x="51" y="122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6" y="139"/>
                  </a:lnTo>
                  <a:lnTo>
                    <a:pt x="38" y="147"/>
                  </a:lnTo>
                  <a:lnTo>
                    <a:pt x="36" y="151"/>
                  </a:lnTo>
                  <a:lnTo>
                    <a:pt x="28" y="151"/>
                  </a:lnTo>
                  <a:lnTo>
                    <a:pt x="28" y="154"/>
                  </a:lnTo>
                  <a:lnTo>
                    <a:pt x="36" y="158"/>
                  </a:lnTo>
                  <a:lnTo>
                    <a:pt x="30" y="162"/>
                  </a:lnTo>
                  <a:lnTo>
                    <a:pt x="28" y="158"/>
                  </a:lnTo>
                  <a:lnTo>
                    <a:pt x="23" y="162"/>
                  </a:lnTo>
                  <a:lnTo>
                    <a:pt x="28" y="169"/>
                  </a:lnTo>
                  <a:lnTo>
                    <a:pt x="23" y="173"/>
                  </a:lnTo>
                  <a:lnTo>
                    <a:pt x="27" y="181"/>
                  </a:lnTo>
                  <a:lnTo>
                    <a:pt x="23" y="186"/>
                  </a:lnTo>
                  <a:lnTo>
                    <a:pt x="28" y="181"/>
                  </a:lnTo>
                  <a:lnTo>
                    <a:pt x="34" y="186"/>
                  </a:lnTo>
                  <a:lnTo>
                    <a:pt x="27" y="190"/>
                  </a:lnTo>
                  <a:lnTo>
                    <a:pt x="34" y="192"/>
                  </a:lnTo>
                  <a:lnTo>
                    <a:pt x="34" y="192"/>
                  </a:lnTo>
                  <a:lnTo>
                    <a:pt x="32" y="198"/>
                  </a:lnTo>
                  <a:lnTo>
                    <a:pt x="34" y="205"/>
                  </a:lnTo>
                  <a:lnTo>
                    <a:pt x="36" y="207"/>
                  </a:lnTo>
                  <a:lnTo>
                    <a:pt x="38" y="218"/>
                  </a:lnTo>
                  <a:lnTo>
                    <a:pt x="38" y="220"/>
                  </a:lnTo>
                  <a:lnTo>
                    <a:pt x="30" y="220"/>
                  </a:lnTo>
                  <a:lnTo>
                    <a:pt x="32" y="226"/>
                  </a:lnTo>
                  <a:lnTo>
                    <a:pt x="32" y="235"/>
                  </a:lnTo>
                  <a:lnTo>
                    <a:pt x="28" y="239"/>
                  </a:lnTo>
                  <a:lnTo>
                    <a:pt x="28" y="245"/>
                  </a:lnTo>
                  <a:lnTo>
                    <a:pt x="34" y="241"/>
                  </a:lnTo>
                  <a:lnTo>
                    <a:pt x="40" y="241"/>
                  </a:lnTo>
                  <a:lnTo>
                    <a:pt x="40" y="248"/>
                  </a:lnTo>
                  <a:lnTo>
                    <a:pt x="34" y="254"/>
                  </a:lnTo>
                  <a:lnTo>
                    <a:pt x="36" y="261"/>
                  </a:lnTo>
                  <a:lnTo>
                    <a:pt x="43" y="265"/>
                  </a:lnTo>
                  <a:lnTo>
                    <a:pt x="36" y="275"/>
                  </a:lnTo>
                  <a:lnTo>
                    <a:pt x="38" y="278"/>
                  </a:lnTo>
                  <a:lnTo>
                    <a:pt x="49" y="277"/>
                  </a:lnTo>
                  <a:lnTo>
                    <a:pt x="43" y="282"/>
                  </a:lnTo>
                  <a:lnTo>
                    <a:pt x="49" y="290"/>
                  </a:lnTo>
                  <a:lnTo>
                    <a:pt x="42" y="288"/>
                  </a:lnTo>
                  <a:lnTo>
                    <a:pt x="42" y="290"/>
                  </a:lnTo>
                  <a:lnTo>
                    <a:pt x="45" y="295"/>
                  </a:lnTo>
                  <a:lnTo>
                    <a:pt x="51" y="299"/>
                  </a:lnTo>
                  <a:lnTo>
                    <a:pt x="53" y="305"/>
                  </a:lnTo>
                  <a:lnTo>
                    <a:pt x="60" y="307"/>
                  </a:lnTo>
                  <a:lnTo>
                    <a:pt x="60" y="308"/>
                  </a:lnTo>
                  <a:lnTo>
                    <a:pt x="60" y="310"/>
                  </a:lnTo>
                  <a:lnTo>
                    <a:pt x="55" y="310"/>
                  </a:lnTo>
                  <a:lnTo>
                    <a:pt x="49" y="316"/>
                  </a:lnTo>
                  <a:lnTo>
                    <a:pt x="42" y="320"/>
                  </a:lnTo>
                  <a:lnTo>
                    <a:pt x="38" y="325"/>
                  </a:lnTo>
                  <a:lnTo>
                    <a:pt x="45" y="327"/>
                  </a:lnTo>
                  <a:lnTo>
                    <a:pt x="53" y="325"/>
                  </a:lnTo>
                  <a:lnTo>
                    <a:pt x="47" y="333"/>
                  </a:lnTo>
                  <a:lnTo>
                    <a:pt x="47" y="337"/>
                  </a:lnTo>
                  <a:lnTo>
                    <a:pt x="40" y="337"/>
                  </a:lnTo>
                  <a:lnTo>
                    <a:pt x="47" y="339"/>
                  </a:lnTo>
                  <a:lnTo>
                    <a:pt x="47" y="340"/>
                  </a:lnTo>
                  <a:lnTo>
                    <a:pt x="30" y="357"/>
                  </a:lnTo>
                  <a:lnTo>
                    <a:pt x="25" y="361"/>
                  </a:lnTo>
                  <a:lnTo>
                    <a:pt x="23" y="367"/>
                  </a:lnTo>
                  <a:lnTo>
                    <a:pt x="27" y="371"/>
                  </a:lnTo>
                  <a:lnTo>
                    <a:pt x="21" y="378"/>
                  </a:lnTo>
                  <a:lnTo>
                    <a:pt x="19" y="384"/>
                  </a:lnTo>
                  <a:lnTo>
                    <a:pt x="11" y="389"/>
                  </a:lnTo>
                  <a:lnTo>
                    <a:pt x="19" y="389"/>
                  </a:lnTo>
                  <a:lnTo>
                    <a:pt x="17" y="391"/>
                  </a:lnTo>
                  <a:lnTo>
                    <a:pt x="11" y="397"/>
                  </a:lnTo>
                  <a:lnTo>
                    <a:pt x="13" y="412"/>
                  </a:lnTo>
                  <a:lnTo>
                    <a:pt x="6" y="412"/>
                  </a:lnTo>
                  <a:lnTo>
                    <a:pt x="11" y="418"/>
                  </a:lnTo>
                  <a:lnTo>
                    <a:pt x="10" y="423"/>
                  </a:lnTo>
                  <a:lnTo>
                    <a:pt x="0" y="425"/>
                  </a:lnTo>
                  <a:lnTo>
                    <a:pt x="4" y="433"/>
                  </a:lnTo>
                  <a:lnTo>
                    <a:pt x="4" y="440"/>
                  </a:lnTo>
                  <a:lnTo>
                    <a:pt x="8" y="448"/>
                  </a:lnTo>
                  <a:lnTo>
                    <a:pt x="2" y="453"/>
                  </a:lnTo>
                  <a:lnTo>
                    <a:pt x="92" y="449"/>
                  </a:lnTo>
                  <a:lnTo>
                    <a:pt x="177" y="442"/>
                  </a:lnTo>
                  <a:lnTo>
                    <a:pt x="179" y="444"/>
                  </a:lnTo>
                  <a:lnTo>
                    <a:pt x="177" y="451"/>
                  </a:lnTo>
                  <a:lnTo>
                    <a:pt x="173" y="465"/>
                  </a:lnTo>
                  <a:lnTo>
                    <a:pt x="169" y="476"/>
                  </a:lnTo>
                  <a:lnTo>
                    <a:pt x="173" y="483"/>
                  </a:lnTo>
                  <a:lnTo>
                    <a:pt x="177" y="491"/>
                  </a:lnTo>
                  <a:lnTo>
                    <a:pt x="186" y="498"/>
                  </a:lnTo>
                  <a:lnTo>
                    <a:pt x="188" y="506"/>
                  </a:lnTo>
                  <a:lnTo>
                    <a:pt x="192" y="513"/>
                  </a:lnTo>
                  <a:lnTo>
                    <a:pt x="192" y="517"/>
                  </a:lnTo>
                  <a:lnTo>
                    <a:pt x="196" y="523"/>
                  </a:lnTo>
                  <a:lnTo>
                    <a:pt x="199" y="527"/>
                  </a:lnTo>
                  <a:lnTo>
                    <a:pt x="203" y="528"/>
                  </a:lnTo>
                  <a:lnTo>
                    <a:pt x="211" y="528"/>
                  </a:lnTo>
                  <a:lnTo>
                    <a:pt x="213" y="521"/>
                  </a:lnTo>
                  <a:lnTo>
                    <a:pt x="220" y="515"/>
                  </a:lnTo>
                  <a:lnTo>
                    <a:pt x="222" y="512"/>
                  </a:lnTo>
                  <a:lnTo>
                    <a:pt x="220" y="512"/>
                  </a:lnTo>
                  <a:lnTo>
                    <a:pt x="226" y="510"/>
                  </a:lnTo>
                  <a:lnTo>
                    <a:pt x="226" y="512"/>
                  </a:lnTo>
                  <a:lnTo>
                    <a:pt x="231" y="510"/>
                  </a:lnTo>
                  <a:lnTo>
                    <a:pt x="246" y="504"/>
                  </a:lnTo>
                  <a:lnTo>
                    <a:pt x="260" y="502"/>
                  </a:lnTo>
                  <a:lnTo>
                    <a:pt x="263" y="500"/>
                  </a:lnTo>
                  <a:lnTo>
                    <a:pt x="254" y="498"/>
                  </a:lnTo>
                  <a:lnTo>
                    <a:pt x="265" y="498"/>
                  </a:lnTo>
                  <a:lnTo>
                    <a:pt x="271" y="502"/>
                  </a:lnTo>
                  <a:lnTo>
                    <a:pt x="278" y="506"/>
                  </a:lnTo>
                  <a:lnTo>
                    <a:pt x="284" y="502"/>
                  </a:lnTo>
                  <a:lnTo>
                    <a:pt x="288" y="500"/>
                  </a:lnTo>
                  <a:lnTo>
                    <a:pt x="301" y="506"/>
                  </a:lnTo>
                  <a:lnTo>
                    <a:pt x="305" y="498"/>
                  </a:lnTo>
                  <a:lnTo>
                    <a:pt x="305" y="495"/>
                  </a:lnTo>
                  <a:lnTo>
                    <a:pt x="282" y="33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4" name="Freeform 84">
              <a:extLst>
                <a:ext uri="{FF2B5EF4-FFF2-40B4-BE49-F238E27FC236}">
                  <a16:creationId xmlns:a16="http://schemas.microsoft.com/office/drawing/2014/main" id="{B7B254A0-D154-1B53-EE39-B6537B1F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905" y="2885627"/>
              <a:ext cx="850661" cy="274856"/>
            </a:xfrm>
            <a:custGeom>
              <a:avLst/>
              <a:gdLst>
                <a:gd name="T0" fmla="*/ 487 w 722"/>
                <a:gd name="T1" fmla="*/ 33 h 257"/>
                <a:gd name="T2" fmla="*/ 421 w 722"/>
                <a:gd name="T3" fmla="*/ 39 h 257"/>
                <a:gd name="T4" fmla="*/ 355 w 722"/>
                <a:gd name="T5" fmla="*/ 47 h 257"/>
                <a:gd name="T6" fmla="*/ 271 w 722"/>
                <a:gd name="T7" fmla="*/ 54 h 257"/>
                <a:gd name="T8" fmla="*/ 199 w 722"/>
                <a:gd name="T9" fmla="*/ 62 h 257"/>
                <a:gd name="T10" fmla="*/ 177 w 722"/>
                <a:gd name="T11" fmla="*/ 60 h 257"/>
                <a:gd name="T12" fmla="*/ 183 w 722"/>
                <a:gd name="T13" fmla="*/ 80 h 257"/>
                <a:gd name="T14" fmla="*/ 58 w 722"/>
                <a:gd name="T15" fmla="*/ 96 h 257"/>
                <a:gd name="T16" fmla="*/ 53 w 722"/>
                <a:gd name="T17" fmla="*/ 90 h 257"/>
                <a:gd name="T18" fmla="*/ 57 w 722"/>
                <a:gd name="T19" fmla="*/ 105 h 257"/>
                <a:gd name="T20" fmla="*/ 53 w 722"/>
                <a:gd name="T21" fmla="*/ 114 h 257"/>
                <a:gd name="T22" fmla="*/ 51 w 722"/>
                <a:gd name="T23" fmla="*/ 127 h 257"/>
                <a:gd name="T24" fmla="*/ 43 w 722"/>
                <a:gd name="T25" fmla="*/ 146 h 257"/>
                <a:gd name="T26" fmla="*/ 47 w 722"/>
                <a:gd name="T27" fmla="*/ 156 h 257"/>
                <a:gd name="T28" fmla="*/ 43 w 722"/>
                <a:gd name="T29" fmla="*/ 165 h 257"/>
                <a:gd name="T30" fmla="*/ 30 w 722"/>
                <a:gd name="T31" fmla="*/ 174 h 257"/>
                <a:gd name="T32" fmla="*/ 27 w 722"/>
                <a:gd name="T33" fmla="*/ 180 h 257"/>
                <a:gd name="T34" fmla="*/ 27 w 722"/>
                <a:gd name="T35" fmla="*/ 191 h 257"/>
                <a:gd name="T36" fmla="*/ 19 w 722"/>
                <a:gd name="T37" fmla="*/ 197 h 257"/>
                <a:gd name="T38" fmla="*/ 21 w 722"/>
                <a:gd name="T39" fmla="*/ 210 h 257"/>
                <a:gd name="T40" fmla="*/ 11 w 722"/>
                <a:gd name="T41" fmla="*/ 208 h 257"/>
                <a:gd name="T42" fmla="*/ 15 w 722"/>
                <a:gd name="T43" fmla="*/ 214 h 257"/>
                <a:gd name="T44" fmla="*/ 19 w 722"/>
                <a:gd name="T45" fmla="*/ 240 h 257"/>
                <a:gd name="T46" fmla="*/ 11 w 722"/>
                <a:gd name="T47" fmla="*/ 244 h 257"/>
                <a:gd name="T48" fmla="*/ 0 w 722"/>
                <a:gd name="T49" fmla="*/ 255 h 257"/>
                <a:gd name="T50" fmla="*/ 121 w 722"/>
                <a:gd name="T51" fmla="*/ 248 h 257"/>
                <a:gd name="T52" fmla="*/ 184 w 722"/>
                <a:gd name="T53" fmla="*/ 242 h 257"/>
                <a:gd name="T54" fmla="*/ 310 w 722"/>
                <a:gd name="T55" fmla="*/ 231 h 257"/>
                <a:gd name="T56" fmla="*/ 485 w 722"/>
                <a:gd name="T57" fmla="*/ 208 h 257"/>
                <a:gd name="T58" fmla="*/ 521 w 722"/>
                <a:gd name="T59" fmla="*/ 178 h 257"/>
                <a:gd name="T60" fmla="*/ 540 w 722"/>
                <a:gd name="T61" fmla="*/ 169 h 257"/>
                <a:gd name="T62" fmla="*/ 543 w 722"/>
                <a:gd name="T63" fmla="*/ 152 h 257"/>
                <a:gd name="T64" fmla="*/ 564 w 722"/>
                <a:gd name="T65" fmla="*/ 137 h 257"/>
                <a:gd name="T66" fmla="*/ 583 w 722"/>
                <a:gd name="T67" fmla="*/ 133 h 257"/>
                <a:gd name="T68" fmla="*/ 617 w 722"/>
                <a:gd name="T69" fmla="*/ 105 h 257"/>
                <a:gd name="T70" fmla="*/ 626 w 722"/>
                <a:gd name="T71" fmla="*/ 99 h 257"/>
                <a:gd name="T72" fmla="*/ 637 w 722"/>
                <a:gd name="T73" fmla="*/ 86 h 257"/>
                <a:gd name="T74" fmla="*/ 641 w 722"/>
                <a:gd name="T75" fmla="*/ 77 h 257"/>
                <a:gd name="T76" fmla="*/ 654 w 722"/>
                <a:gd name="T77" fmla="*/ 79 h 257"/>
                <a:gd name="T78" fmla="*/ 666 w 722"/>
                <a:gd name="T79" fmla="*/ 71 h 257"/>
                <a:gd name="T80" fmla="*/ 675 w 722"/>
                <a:gd name="T81" fmla="*/ 60 h 257"/>
                <a:gd name="T82" fmla="*/ 694 w 722"/>
                <a:gd name="T83" fmla="*/ 60 h 257"/>
                <a:gd name="T84" fmla="*/ 705 w 722"/>
                <a:gd name="T85" fmla="*/ 37 h 257"/>
                <a:gd name="T86" fmla="*/ 718 w 722"/>
                <a:gd name="T87" fmla="*/ 28 h 257"/>
                <a:gd name="T88" fmla="*/ 720 w 722"/>
                <a:gd name="T89" fmla="*/ 9 h 257"/>
                <a:gd name="T90" fmla="*/ 713 w 722"/>
                <a:gd name="T91" fmla="*/ 0 h 257"/>
                <a:gd name="T92" fmla="*/ 651 w 722"/>
                <a:gd name="T93" fmla="*/ 11 h 257"/>
                <a:gd name="T94" fmla="*/ 579 w 722"/>
                <a:gd name="T95" fmla="*/ 20 h 257"/>
                <a:gd name="T96" fmla="*/ 543 w 722"/>
                <a:gd name="T9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257">
                  <a:moveTo>
                    <a:pt x="513" y="30"/>
                  </a:moveTo>
                  <a:lnTo>
                    <a:pt x="487" y="33"/>
                  </a:lnTo>
                  <a:lnTo>
                    <a:pt x="459" y="37"/>
                  </a:lnTo>
                  <a:lnTo>
                    <a:pt x="421" y="39"/>
                  </a:lnTo>
                  <a:lnTo>
                    <a:pt x="397" y="43"/>
                  </a:lnTo>
                  <a:lnTo>
                    <a:pt x="355" y="47"/>
                  </a:lnTo>
                  <a:lnTo>
                    <a:pt x="314" y="49"/>
                  </a:lnTo>
                  <a:lnTo>
                    <a:pt x="271" y="54"/>
                  </a:lnTo>
                  <a:lnTo>
                    <a:pt x="235" y="58"/>
                  </a:lnTo>
                  <a:lnTo>
                    <a:pt x="199" y="62"/>
                  </a:lnTo>
                  <a:lnTo>
                    <a:pt x="192" y="60"/>
                  </a:lnTo>
                  <a:lnTo>
                    <a:pt x="177" y="60"/>
                  </a:lnTo>
                  <a:lnTo>
                    <a:pt x="183" y="73"/>
                  </a:lnTo>
                  <a:lnTo>
                    <a:pt x="183" y="80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55" y="97"/>
                  </a:lnTo>
                  <a:lnTo>
                    <a:pt x="57" y="105"/>
                  </a:lnTo>
                  <a:lnTo>
                    <a:pt x="49" y="107"/>
                  </a:lnTo>
                  <a:lnTo>
                    <a:pt x="53" y="114"/>
                  </a:lnTo>
                  <a:lnTo>
                    <a:pt x="45" y="122"/>
                  </a:lnTo>
                  <a:lnTo>
                    <a:pt x="51" y="127"/>
                  </a:lnTo>
                  <a:lnTo>
                    <a:pt x="47" y="135"/>
                  </a:lnTo>
                  <a:lnTo>
                    <a:pt x="43" y="146"/>
                  </a:lnTo>
                  <a:lnTo>
                    <a:pt x="45" y="150"/>
                  </a:lnTo>
                  <a:lnTo>
                    <a:pt x="47" y="156"/>
                  </a:lnTo>
                  <a:lnTo>
                    <a:pt x="40" y="159"/>
                  </a:lnTo>
                  <a:lnTo>
                    <a:pt x="43" y="165"/>
                  </a:lnTo>
                  <a:lnTo>
                    <a:pt x="36" y="171"/>
                  </a:lnTo>
                  <a:lnTo>
                    <a:pt x="30" y="174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32" y="186"/>
                  </a:lnTo>
                  <a:lnTo>
                    <a:pt x="27" y="191"/>
                  </a:lnTo>
                  <a:lnTo>
                    <a:pt x="23" y="195"/>
                  </a:lnTo>
                  <a:lnTo>
                    <a:pt x="19" y="197"/>
                  </a:lnTo>
                  <a:lnTo>
                    <a:pt x="23" y="205"/>
                  </a:lnTo>
                  <a:lnTo>
                    <a:pt x="21" y="210"/>
                  </a:lnTo>
                  <a:lnTo>
                    <a:pt x="17" y="206"/>
                  </a:lnTo>
                  <a:lnTo>
                    <a:pt x="11" y="208"/>
                  </a:lnTo>
                  <a:lnTo>
                    <a:pt x="10" y="216"/>
                  </a:lnTo>
                  <a:lnTo>
                    <a:pt x="15" y="214"/>
                  </a:lnTo>
                  <a:lnTo>
                    <a:pt x="15" y="221"/>
                  </a:lnTo>
                  <a:lnTo>
                    <a:pt x="19" y="240"/>
                  </a:lnTo>
                  <a:lnTo>
                    <a:pt x="17" y="242"/>
                  </a:lnTo>
                  <a:lnTo>
                    <a:pt x="11" y="244"/>
                  </a:lnTo>
                  <a:lnTo>
                    <a:pt x="8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21" y="248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4" y="240"/>
                  </a:lnTo>
                  <a:lnTo>
                    <a:pt x="310" y="231"/>
                  </a:lnTo>
                  <a:lnTo>
                    <a:pt x="408" y="220"/>
                  </a:lnTo>
                  <a:lnTo>
                    <a:pt x="485" y="208"/>
                  </a:lnTo>
                  <a:lnTo>
                    <a:pt x="521" y="206"/>
                  </a:lnTo>
                  <a:lnTo>
                    <a:pt x="521" y="178"/>
                  </a:lnTo>
                  <a:lnTo>
                    <a:pt x="534" y="174"/>
                  </a:lnTo>
                  <a:lnTo>
                    <a:pt x="540" y="169"/>
                  </a:lnTo>
                  <a:lnTo>
                    <a:pt x="542" y="159"/>
                  </a:lnTo>
                  <a:lnTo>
                    <a:pt x="543" y="152"/>
                  </a:lnTo>
                  <a:lnTo>
                    <a:pt x="549" y="144"/>
                  </a:lnTo>
                  <a:lnTo>
                    <a:pt x="564" y="137"/>
                  </a:lnTo>
                  <a:lnTo>
                    <a:pt x="577" y="137"/>
                  </a:lnTo>
                  <a:lnTo>
                    <a:pt x="583" y="133"/>
                  </a:lnTo>
                  <a:lnTo>
                    <a:pt x="604" y="114"/>
                  </a:lnTo>
                  <a:lnTo>
                    <a:pt x="617" y="105"/>
                  </a:lnTo>
                  <a:lnTo>
                    <a:pt x="622" y="105"/>
                  </a:lnTo>
                  <a:lnTo>
                    <a:pt x="626" y="99"/>
                  </a:lnTo>
                  <a:lnTo>
                    <a:pt x="630" y="84"/>
                  </a:lnTo>
                  <a:lnTo>
                    <a:pt x="637" y="86"/>
                  </a:lnTo>
                  <a:lnTo>
                    <a:pt x="637" y="80"/>
                  </a:lnTo>
                  <a:lnTo>
                    <a:pt x="641" y="77"/>
                  </a:lnTo>
                  <a:lnTo>
                    <a:pt x="647" y="73"/>
                  </a:lnTo>
                  <a:lnTo>
                    <a:pt x="654" y="79"/>
                  </a:lnTo>
                  <a:lnTo>
                    <a:pt x="658" y="79"/>
                  </a:lnTo>
                  <a:lnTo>
                    <a:pt x="666" y="71"/>
                  </a:lnTo>
                  <a:lnTo>
                    <a:pt x="668" y="65"/>
                  </a:lnTo>
                  <a:lnTo>
                    <a:pt x="675" y="60"/>
                  </a:lnTo>
                  <a:lnTo>
                    <a:pt x="688" y="54"/>
                  </a:lnTo>
                  <a:lnTo>
                    <a:pt x="694" y="60"/>
                  </a:lnTo>
                  <a:lnTo>
                    <a:pt x="699" y="52"/>
                  </a:lnTo>
                  <a:lnTo>
                    <a:pt x="705" y="37"/>
                  </a:lnTo>
                  <a:lnTo>
                    <a:pt x="711" y="32"/>
                  </a:lnTo>
                  <a:lnTo>
                    <a:pt x="718" y="28"/>
                  </a:lnTo>
                  <a:lnTo>
                    <a:pt x="720" y="17"/>
                  </a:lnTo>
                  <a:lnTo>
                    <a:pt x="720" y="9"/>
                  </a:lnTo>
                  <a:lnTo>
                    <a:pt x="722" y="0"/>
                  </a:lnTo>
                  <a:lnTo>
                    <a:pt x="713" y="0"/>
                  </a:lnTo>
                  <a:lnTo>
                    <a:pt x="686" y="7"/>
                  </a:lnTo>
                  <a:lnTo>
                    <a:pt x="651" y="11"/>
                  </a:lnTo>
                  <a:lnTo>
                    <a:pt x="594" y="20"/>
                  </a:lnTo>
                  <a:lnTo>
                    <a:pt x="579" y="20"/>
                  </a:lnTo>
                  <a:lnTo>
                    <a:pt x="553" y="24"/>
                  </a:lnTo>
                  <a:lnTo>
                    <a:pt x="543" y="28"/>
                  </a:lnTo>
                  <a:lnTo>
                    <a:pt x="513" y="3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5" name="Freeform 85">
              <a:extLst>
                <a:ext uri="{FF2B5EF4-FFF2-40B4-BE49-F238E27FC236}">
                  <a16:creationId xmlns:a16="http://schemas.microsoft.com/office/drawing/2014/main" id="{ECF4AD9A-54CE-4A3D-8409-E0F92AA3B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6" name="Freeform 86">
              <a:extLst>
                <a:ext uri="{FF2B5EF4-FFF2-40B4-BE49-F238E27FC236}">
                  <a16:creationId xmlns:a16="http://schemas.microsoft.com/office/drawing/2014/main" id="{F4E83BFE-4B4E-F08D-1B8B-EA505B86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7" name="Freeform 87">
              <a:extLst>
                <a:ext uri="{FF2B5EF4-FFF2-40B4-BE49-F238E27FC236}">
                  <a16:creationId xmlns:a16="http://schemas.microsoft.com/office/drawing/2014/main" id="{EEA4EEE8-5C25-307E-8866-7782B6772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309" y="2634299"/>
              <a:ext cx="726951" cy="347581"/>
            </a:xfrm>
            <a:custGeom>
              <a:avLst/>
              <a:gdLst>
                <a:gd name="T0" fmla="*/ 568 w 617"/>
                <a:gd name="T1" fmla="*/ 103 h 325"/>
                <a:gd name="T2" fmla="*/ 555 w 617"/>
                <a:gd name="T3" fmla="*/ 67 h 325"/>
                <a:gd name="T4" fmla="*/ 551 w 617"/>
                <a:gd name="T5" fmla="*/ 52 h 325"/>
                <a:gd name="T6" fmla="*/ 532 w 617"/>
                <a:gd name="T7" fmla="*/ 39 h 325"/>
                <a:gd name="T8" fmla="*/ 513 w 617"/>
                <a:gd name="T9" fmla="*/ 24 h 325"/>
                <a:gd name="T10" fmla="*/ 495 w 617"/>
                <a:gd name="T11" fmla="*/ 37 h 325"/>
                <a:gd name="T12" fmla="*/ 472 w 617"/>
                <a:gd name="T13" fmla="*/ 34 h 325"/>
                <a:gd name="T14" fmla="*/ 455 w 617"/>
                <a:gd name="T15" fmla="*/ 41 h 325"/>
                <a:gd name="T16" fmla="*/ 423 w 617"/>
                <a:gd name="T17" fmla="*/ 32 h 325"/>
                <a:gd name="T18" fmla="*/ 401 w 617"/>
                <a:gd name="T19" fmla="*/ 9 h 325"/>
                <a:gd name="T20" fmla="*/ 367 w 617"/>
                <a:gd name="T21" fmla="*/ 0 h 325"/>
                <a:gd name="T22" fmla="*/ 357 w 617"/>
                <a:gd name="T23" fmla="*/ 17 h 325"/>
                <a:gd name="T24" fmla="*/ 361 w 617"/>
                <a:gd name="T25" fmla="*/ 37 h 325"/>
                <a:gd name="T26" fmla="*/ 325 w 617"/>
                <a:gd name="T27" fmla="*/ 47 h 325"/>
                <a:gd name="T28" fmla="*/ 312 w 617"/>
                <a:gd name="T29" fmla="*/ 58 h 325"/>
                <a:gd name="T30" fmla="*/ 308 w 617"/>
                <a:gd name="T31" fmla="*/ 81 h 325"/>
                <a:gd name="T32" fmla="*/ 291 w 617"/>
                <a:gd name="T33" fmla="*/ 103 h 325"/>
                <a:gd name="T34" fmla="*/ 280 w 617"/>
                <a:gd name="T35" fmla="*/ 124 h 325"/>
                <a:gd name="T36" fmla="*/ 260 w 617"/>
                <a:gd name="T37" fmla="*/ 133 h 325"/>
                <a:gd name="T38" fmla="*/ 239 w 617"/>
                <a:gd name="T39" fmla="*/ 118 h 325"/>
                <a:gd name="T40" fmla="*/ 229 w 617"/>
                <a:gd name="T41" fmla="*/ 135 h 325"/>
                <a:gd name="T42" fmla="*/ 224 w 617"/>
                <a:gd name="T43" fmla="*/ 156 h 325"/>
                <a:gd name="T44" fmla="*/ 205 w 617"/>
                <a:gd name="T45" fmla="*/ 143 h 325"/>
                <a:gd name="T46" fmla="*/ 188 w 617"/>
                <a:gd name="T47" fmla="*/ 158 h 325"/>
                <a:gd name="T48" fmla="*/ 177 w 617"/>
                <a:gd name="T49" fmla="*/ 161 h 325"/>
                <a:gd name="T50" fmla="*/ 139 w 617"/>
                <a:gd name="T51" fmla="*/ 158 h 325"/>
                <a:gd name="T52" fmla="*/ 134 w 617"/>
                <a:gd name="T53" fmla="*/ 159 h 325"/>
                <a:gd name="T54" fmla="*/ 117 w 617"/>
                <a:gd name="T55" fmla="*/ 169 h 325"/>
                <a:gd name="T56" fmla="*/ 105 w 617"/>
                <a:gd name="T57" fmla="*/ 176 h 325"/>
                <a:gd name="T58" fmla="*/ 100 w 617"/>
                <a:gd name="T59" fmla="*/ 197 h 325"/>
                <a:gd name="T60" fmla="*/ 87 w 617"/>
                <a:gd name="T61" fmla="*/ 214 h 325"/>
                <a:gd name="T62" fmla="*/ 70 w 617"/>
                <a:gd name="T63" fmla="*/ 229 h 325"/>
                <a:gd name="T64" fmla="*/ 79 w 617"/>
                <a:gd name="T65" fmla="*/ 248 h 325"/>
                <a:gd name="T66" fmla="*/ 62 w 617"/>
                <a:gd name="T67" fmla="*/ 252 h 325"/>
                <a:gd name="T68" fmla="*/ 34 w 617"/>
                <a:gd name="T69" fmla="*/ 244 h 325"/>
                <a:gd name="T70" fmla="*/ 17 w 617"/>
                <a:gd name="T71" fmla="*/ 267 h 325"/>
                <a:gd name="T72" fmla="*/ 21 w 617"/>
                <a:gd name="T73" fmla="*/ 284 h 325"/>
                <a:gd name="T74" fmla="*/ 21 w 617"/>
                <a:gd name="T75" fmla="*/ 306 h 325"/>
                <a:gd name="T76" fmla="*/ 2 w 617"/>
                <a:gd name="T77" fmla="*/ 315 h 325"/>
                <a:gd name="T78" fmla="*/ 119 w 617"/>
                <a:gd name="T79" fmla="*/ 308 h 325"/>
                <a:gd name="T80" fmla="*/ 135 w 617"/>
                <a:gd name="T81" fmla="*/ 297 h 325"/>
                <a:gd name="T82" fmla="*/ 250 w 617"/>
                <a:gd name="T83" fmla="*/ 284 h 325"/>
                <a:gd name="T84" fmla="*/ 357 w 617"/>
                <a:gd name="T85" fmla="*/ 274 h 325"/>
                <a:gd name="T86" fmla="*/ 449 w 617"/>
                <a:gd name="T87" fmla="*/ 265 h 325"/>
                <a:gd name="T88" fmla="*/ 502 w 617"/>
                <a:gd name="T89" fmla="*/ 252 h 325"/>
                <a:gd name="T90" fmla="*/ 532 w 617"/>
                <a:gd name="T91" fmla="*/ 237 h 325"/>
                <a:gd name="T92" fmla="*/ 547 w 617"/>
                <a:gd name="T93" fmla="*/ 221 h 325"/>
                <a:gd name="T94" fmla="*/ 562 w 617"/>
                <a:gd name="T95" fmla="*/ 203 h 325"/>
                <a:gd name="T96" fmla="*/ 590 w 617"/>
                <a:gd name="T97" fmla="*/ 171 h 325"/>
                <a:gd name="T98" fmla="*/ 588 w 617"/>
                <a:gd name="T99" fmla="*/ 12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7" h="325">
                  <a:moveTo>
                    <a:pt x="588" y="128"/>
                  </a:moveTo>
                  <a:lnTo>
                    <a:pt x="575" y="109"/>
                  </a:lnTo>
                  <a:lnTo>
                    <a:pt x="568" y="103"/>
                  </a:lnTo>
                  <a:lnTo>
                    <a:pt x="566" y="96"/>
                  </a:lnTo>
                  <a:lnTo>
                    <a:pt x="551" y="81"/>
                  </a:lnTo>
                  <a:lnTo>
                    <a:pt x="555" y="67"/>
                  </a:lnTo>
                  <a:lnTo>
                    <a:pt x="555" y="60"/>
                  </a:lnTo>
                  <a:lnTo>
                    <a:pt x="551" y="58"/>
                  </a:lnTo>
                  <a:lnTo>
                    <a:pt x="551" y="52"/>
                  </a:lnTo>
                  <a:lnTo>
                    <a:pt x="545" y="47"/>
                  </a:lnTo>
                  <a:lnTo>
                    <a:pt x="540" y="39"/>
                  </a:lnTo>
                  <a:lnTo>
                    <a:pt x="532" y="39"/>
                  </a:lnTo>
                  <a:lnTo>
                    <a:pt x="526" y="34"/>
                  </a:lnTo>
                  <a:lnTo>
                    <a:pt x="521" y="20"/>
                  </a:lnTo>
                  <a:lnTo>
                    <a:pt x="513" y="24"/>
                  </a:lnTo>
                  <a:lnTo>
                    <a:pt x="506" y="32"/>
                  </a:lnTo>
                  <a:lnTo>
                    <a:pt x="502" y="37"/>
                  </a:lnTo>
                  <a:lnTo>
                    <a:pt x="495" y="37"/>
                  </a:lnTo>
                  <a:lnTo>
                    <a:pt x="489" y="41"/>
                  </a:lnTo>
                  <a:lnTo>
                    <a:pt x="481" y="35"/>
                  </a:lnTo>
                  <a:lnTo>
                    <a:pt x="472" y="34"/>
                  </a:lnTo>
                  <a:lnTo>
                    <a:pt x="466" y="35"/>
                  </a:lnTo>
                  <a:lnTo>
                    <a:pt x="461" y="41"/>
                  </a:lnTo>
                  <a:lnTo>
                    <a:pt x="455" y="41"/>
                  </a:lnTo>
                  <a:lnTo>
                    <a:pt x="440" y="32"/>
                  </a:lnTo>
                  <a:lnTo>
                    <a:pt x="436" y="30"/>
                  </a:lnTo>
                  <a:lnTo>
                    <a:pt x="423" y="32"/>
                  </a:lnTo>
                  <a:lnTo>
                    <a:pt x="416" y="30"/>
                  </a:lnTo>
                  <a:lnTo>
                    <a:pt x="404" y="17"/>
                  </a:lnTo>
                  <a:lnTo>
                    <a:pt x="401" y="9"/>
                  </a:lnTo>
                  <a:lnTo>
                    <a:pt x="384" y="2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5"/>
                  </a:lnTo>
                  <a:lnTo>
                    <a:pt x="354" y="9"/>
                  </a:lnTo>
                  <a:lnTo>
                    <a:pt x="357" y="17"/>
                  </a:lnTo>
                  <a:lnTo>
                    <a:pt x="355" y="24"/>
                  </a:lnTo>
                  <a:lnTo>
                    <a:pt x="363" y="32"/>
                  </a:lnTo>
                  <a:lnTo>
                    <a:pt x="361" y="37"/>
                  </a:lnTo>
                  <a:lnTo>
                    <a:pt x="346" y="41"/>
                  </a:lnTo>
                  <a:lnTo>
                    <a:pt x="333" y="52"/>
                  </a:lnTo>
                  <a:lnTo>
                    <a:pt x="325" y="47"/>
                  </a:lnTo>
                  <a:lnTo>
                    <a:pt x="318" y="50"/>
                  </a:lnTo>
                  <a:lnTo>
                    <a:pt x="312" y="50"/>
                  </a:lnTo>
                  <a:lnTo>
                    <a:pt x="312" y="58"/>
                  </a:lnTo>
                  <a:lnTo>
                    <a:pt x="316" y="65"/>
                  </a:lnTo>
                  <a:lnTo>
                    <a:pt x="312" y="73"/>
                  </a:lnTo>
                  <a:lnTo>
                    <a:pt x="308" y="81"/>
                  </a:lnTo>
                  <a:lnTo>
                    <a:pt x="301" y="84"/>
                  </a:lnTo>
                  <a:lnTo>
                    <a:pt x="299" y="97"/>
                  </a:lnTo>
                  <a:lnTo>
                    <a:pt x="291" y="103"/>
                  </a:lnTo>
                  <a:lnTo>
                    <a:pt x="284" y="103"/>
                  </a:lnTo>
                  <a:lnTo>
                    <a:pt x="280" y="116"/>
                  </a:lnTo>
                  <a:lnTo>
                    <a:pt x="280" y="124"/>
                  </a:lnTo>
                  <a:lnTo>
                    <a:pt x="278" y="131"/>
                  </a:lnTo>
                  <a:lnTo>
                    <a:pt x="273" y="135"/>
                  </a:lnTo>
                  <a:lnTo>
                    <a:pt x="260" y="133"/>
                  </a:lnTo>
                  <a:lnTo>
                    <a:pt x="252" y="131"/>
                  </a:lnTo>
                  <a:lnTo>
                    <a:pt x="246" y="120"/>
                  </a:lnTo>
                  <a:lnTo>
                    <a:pt x="239" y="118"/>
                  </a:lnTo>
                  <a:lnTo>
                    <a:pt x="243" y="124"/>
                  </a:lnTo>
                  <a:lnTo>
                    <a:pt x="235" y="129"/>
                  </a:lnTo>
                  <a:lnTo>
                    <a:pt x="229" y="135"/>
                  </a:lnTo>
                  <a:lnTo>
                    <a:pt x="231" y="143"/>
                  </a:lnTo>
                  <a:lnTo>
                    <a:pt x="226" y="150"/>
                  </a:lnTo>
                  <a:lnTo>
                    <a:pt x="224" y="156"/>
                  </a:lnTo>
                  <a:lnTo>
                    <a:pt x="216" y="152"/>
                  </a:lnTo>
                  <a:lnTo>
                    <a:pt x="211" y="150"/>
                  </a:lnTo>
                  <a:lnTo>
                    <a:pt x="205" y="143"/>
                  </a:lnTo>
                  <a:lnTo>
                    <a:pt x="199" y="148"/>
                  </a:lnTo>
                  <a:lnTo>
                    <a:pt x="192" y="152"/>
                  </a:lnTo>
                  <a:lnTo>
                    <a:pt x="188" y="158"/>
                  </a:lnTo>
                  <a:lnTo>
                    <a:pt x="188" y="161"/>
                  </a:lnTo>
                  <a:lnTo>
                    <a:pt x="184" y="167"/>
                  </a:lnTo>
                  <a:lnTo>
                    <a:pt x="177" y="161"/>
                  </a:lnTo>
                  <a:lnTo>
                    <a:pt x="156" y="154"/>
                  </a:lnTo>
                  <a:lnTo>
                    <a:pt x="149" y="158"/>
                  </a:lnTo>
                  <a:lnTo>
                    <a:pt x="139" y="158"/>
                  </a:lnTo>
                  <a:lnTo>
                    <a:pt x="143" y="165"/>
                  </a:lnTo>
                  <a:lnTo>
                    <a:pt x="135" y="167"/>
                  </a:lnTo>
                  <a:lnTo>
                    <a:pt x="134" y="159"/>
                  </a:lnTo>
                  <a:lnTo>
                    <a:pt x="128" y="163"/>
                  </a:lnTo>
                  <a:lnTo>
                    <a:pt x="113" y="161"/>
                  </a:lnTo>
                  <a:lnTo>
                    <a:pt x="117" y="169"/>
                  </a:lnTo>
                  <a:lnTo>
                    <a:pt x="113" y="175"/>
                  </a:lnTo>
                  <a:lnTo>
                    <a:pt x="105" y="175"/>
                  </a:lnTo>
                  <a:lnTo>
                    <a:pt x="105" y="176"/>
                  </a:lnTo>
                  <a:lnTo>
                    <a:pt x="102" y="184"/>
                  </a:lnTo>
                  <a:lnTo>
                    <a:pt x="98" y="190"/>
                  </a:lnTo>
                  <a:lnTo>
                    <a:pt x="100" y="197"/>
                  </a:lnTo>
                  <a:lnTo>
                    <a:pt x="104" y="205"/>
                  </a:lnTo>
                  <a:lnTo>
                    <a:pt x="100" y="210"/>
                  </a:lnTo>
                  <a:lnTo>
                    <a:pt x="87" y="214"/>
                  </a:lnTo>
                  <a:lnTo>
                    <a:pt x="79" y="220"/>
                  </a:lnTo>
                  <a:lnTo>
                    <a:pt x="73" y="221"/>
                  </a:lnTo>
                  <a:lnTo>
                    <a:pt x="70" y="229"/>
                  </a:lnTo>
                  <a:lnTo>
                    <a:pt x="72" y="235"/>
                  </a:lnTo>
                  <a:lnTo>
                    <a:pt x="77" y="242"/>
                  </a:lnTo>
                  <a:lnTo>
                    <a:pt x="79" y="248"/>
                  </a:lnTo>
                  <a:lnTo>
                    <a:pt x="73" y="257"/>
                  </a:lnTo>
                  <a:lnTo>
                    <a:pt x="68" y="255"/>
                  </a:lnTo>
                  <a:lnTo>
                    <a:pt x="62" y="252"/>
                  </a:lnTo>
                  <a:lnTo>
                    <a:pt x="49" y="248"/>
                  </a:lnTo>
                  <a:lnTo>
                    <a:pt x="41" y="244"/>
                  </a:lnTo>
                  <a:lnTo>
                    <a:pt x="34" y="244"/>
                  </a:lnTo>
                  <a:lnTo>
                    <a:pt x="28" y="246"/>
                  </a:lnTo>
                  <a:lnTo>
                    <a:pt x="17" y="259"/>
                  </a:lnTo>
                  <a:lnTo>
                    <a:pt x="17" y="267"/>
                  </a:lnTo>
                  <a:lnTo>
                    <a:pt x="21" y="270"/>
                  </a:lnTo>
                  <a:lnTo>
                    <a:pt x="23" y="276"/>
                  </a:lnTo>
                  <a:lnTo>
                    <a:pt x="21" y="284"/>
                  </a:lnTo>
                  <a:lnTo>
                    <a:pt x="23" y="293"/>
                  </a:lnTo>
                  <a:lnTo>
                    <a:pt x="17" y="299"/>
                  </a:lnTo>
                  <a:lnTo>
                    <a:pt x="21" y="306"/>
                  </a:lnTo>
                  <a:lnTo>
                    <a:pt x="17" y="315"/>
                  </a:lnTo>
                  <a:lnTo>
                    <a:pt x="10" y="314"/>
                  </a:lnTo>
                  <a:lnTo>
                    <a:pt x="2" y="315"/>
                  </a:lnTo>
                  <a:lnTo>
                    <a:pt x="0" y="325"/>
                  </a:lnTo>
                  <a:lnTo>
                    <a:pt x="119" y="315"/>
                  </a:lnTo>
                  <a:lnTo>
                    <a:pt x="119" y="308"/>
                  </a:lnTo>
                  <a:lnTo>
                    <a:pt x="113" y="295"/>
                  </a:lnTo>
                  <a:lnTo>
                    <a:pt x="128" y="295"/>
                  </a:lnTo>
                  <a:lnTo>
                    <a:pt x="135" y="297"/>
                  </a:lnTo>
                  <a:lnTo>
                    <a:pt x="171" y="293"/>
                  </a:lnTo>
                  <a:lnTo>
                    <a:pt x="207" y="289"/>
                  </a:lnTo>
                  <a:lnTo>
                    <a:pt x="250" y="284"/>
                  </a:lnTo>
                  <a:lnTo>
                    <a:pt x="291" y="282"/>
                  </a:lnTo>
                  <a:lnTo>
                    <a:pt x="333" y="278"/>
                  </a:lnTo>
                  <a:lnTo>
                    <a:pt x="357" y="274"/>
                  </a:lnTo>
                  <a:lnTo>
                    <a:pt x="395" y="272"/>
                  </a:lnTo>
                  <a:lnTo>
                    <a:pt x="423" y="268"/>
                  </a:lnTo>
                  <a:lnTo>
                    <a:pt x="449" y="265"/>
                  </a:lnTo>
                  <a:lnTo>
                    <a:pt x="479" y="263"/>
                  </a:lnTo>
                  <a:lnTo>
                    <a:pt x="489" y="259"/>
                  </a:lnTo>
                  <a:lnTo>
                    <a:pt x="502" y="252"/>
                  </a:lnTo>
                  <a:lnTo>
                    <a:pt x="510" y="250"/>
                  </a:lnTo>
                  <a:lnTo>
                    <a:pt x="517" y="244"/>
                  </a:lnTo>
                  <a:lnTo>
                    <a:pt x="532" y="237"/>
                  </a:lnTo>
                  <a:lnTo>
                    <a:pt x="534" y="231"/>
                  </a:lnTo>
                  <a:lnTo>
                    <a:pt x="542" y="225"/>
                  </a:lnTo>
                  <a:lnTo>
                    <a:pt x="547" y="221"/>
                  </a:lnTo>
                  <a:lnTo>
                    <a:pt x="553" y="214"/>
                  </a:lnTo>
                  <a:lnTo>
                    <a:pt x="553" y="208"/>
                  </a:lnTo>
                  <a:lnTo>
                    <a:pt x="562" y="203"/>
                  </a:lnTo>
                  <a:lnTo>
                    <a:pt x="562" y="195"/>
                  </a:lnTo>
                  <a:lnTo>
                    <a:pt x="566" y="188"/>
                  </a:lnTo>
                  <a:lnTo>
                    <a:pt x="590" y="171"/>
                  </a:lnTo>
                  <a:lnTo>
                    <a:pt x="617" y="139"/>
                  </a:lnTo>
                  <a:lnTo>
                    <a:pt x="604" y="139"/>
                  </a:lnTo>
                  <a:lnTo>
                    <a:pt x="588" y="12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8" name="Freeform 94">
              <a:extLst>
                <a:ext uri="{FF2B5EF4-FFF2-40B4-BE49-F238E27FC236}">
                  <a16:creationId xmlns:a16="http://schemas.microsoft.com/office/drawing/2014/main" id="{781D7189-2ADD-B6EF-ADA8-DD734CDED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2130" y="2334844"/>
              <a:ext cx="309866" cy="486615"/>
            </a:xfrm>
            <a:custGeom>
              <a:avLst/>
              <a:gdLst>
                <a:gd name="T0" fmla="*/ 24 w 263"/>
                <a:gd name="T1" fmla="*/ 289 h 455"/>
                <a:gd name="T2" fmla="*/ 24 w 263"/>
                <a:gd name="T3" fmla="*/ 304 h 455"/>
                <a:gd name="T4" fmla="*/ 30 w 263"/>
                <a:gd name="T5" fmla="*/ 319 h 455"/>
                <a:gd name="T6" fmla="*/ 35 w 263"/>
                <a:gd name="T7" fmla="*/ 332 h 455"/>
                <a:gd name="T8" fmla="*/ 37 w 263"/>
                <a:gd name="T9" fmla="*/ 355 h 455"/>
                <a:gd name="T10" fmla="*/ 30 w 263"/>
                <a:gd name="T11" fmla="*/ 370 h 455"/>
                <a:gd name="T12" fmla="*/ 20 w 263"/>
                <a:gd name="T13" fmla="*/ 391 h 455"/>
                <a:gd name="T14" fmla="*/ 7 w 263"/>
                <a:gd name="T15" fmla="*/ 404 h 455"/>
                <a:gd name="T16" fmla="*/ 7 w 263"/>
                <a:gd name="T17" fmla="*/ 411 h 455"/>
                <a:gd name="T18" fmla="*/ 4 w 263"/>
                <a:gd name="T19" fmla="*/ 426 h 455"/>
                <a:gd name="T20" fmla="*/ 0 w 263"/>
                <a:gd name="T21" fmla="*/ 447 h 455"/>
                <a:gd name="T22" fmla="*/ 13 w 263"/>
                <a:gd name="T23" fmla="*/ 455 h 455"/>
                <a:gd name="T24" fmla="*/ 13 w 263"/>
                <a:gd name="T25" fmla="*/ 441 h 455"/>
                <a:gd name="T26" fmla="*/ 34 w 263"/>
                <a:gd name="T27" fmla="*/ 439 h 455"/>
                <a:gd name="T28" fmla="*/ 43 w 263"/>
                <a:gd name="T29" fmla="*/ 445 h 455"/>
                <a:gd name="T30" fmla="*/ 49 w 263"/>
                <a:gd name="T31" fmla="*/ 438 h 455"/>
                <a:gd name="T32" fmla="*/ 77 w 263"/>
                <a:gd name="T33" fmla="*/ 441 h 455"/>
                <a:gd name="T34" fmla="*/ 88 w 263"/>
                <a:gd name="T35" fmla="*/ 441 h 455"/>
                <a:gd name="T36" fmla="*/ 92 w 263"/>
                <a:gd name="T37" fmla="*/ 432 h 455"/>
                <a:gd name="T38" fmla="*/ 105 w 263"/>
                <a:gd name="T39" fmla="*/ 423 h 455"/>
                <a:gd name="T40" fmla="*/ 116 w 263"/>
                <a:gd name="T41" fmla="*/ 432 h 455"/>
                <a:gd name="T42" fmla="*/ 126 w 263"/>
                <a:gd name="T43" fmla="*/ 430 h 455"/>
                <a:gd name="T44" fmla="*/ 129 w 263"/>
                <a:gd name="T45" fmla="*/ 415 h 455"/>
                <a:gd name="T46" fmla="*/ 143 w 263"/>
                <a:gd name="T47" fmla="*/ 404 h 455"/>
                <a:gd name="T48" fmla="*/ 146 w 263"/>
                <a:gd name="T49" fmla="*/ 400 h 455"/>
                <a:gd name="T50" fmla="*/ 160 w 263"/>
                <a:gd name="T51" fmla="*/ 413 h 455"/>
                <a:gd name="T52" fmla="*/ 178 w 263"/>
                <a:gd name="T53" fmla="*/ 411 h 455"/>
                <a:gd name="T54" fmla="*/ 180 w 263"/>
                <a:gd name="T55" fmla="*/ 396 h 455"/>
                <a:gd name="T56" fmla="*/ 191 w 263"/>
                <a:gd name="T57" fmla="*/ 383 h 455"/>
                <a:gd name="T58" fmla="*/ 201 w 263"/>
                <a:gd name="T59" fmla="*/ 364 h 455"/>
                <a:gd name="T60" fmla="*/ 212 w 263"/>
                <a:gd name="T61" fmla="*/ 353 h 455"/>
                <a:gd name="T62" fmla="*/ 212 w 263"/>
                <a:gd name="T63" fmla="*/ 338 h 455"/>
                <a:gd name="T64" fmla="*/ 218 w 263"/>
                <a:gd name="T65" fmla="*/ 330 h 455"/>
                <a:gd name="T66" fmla="*/ 233 w 263"/>
                <a:gd name="T67" fmla="*/ 332 h 455"/>
                <a:gd name="T68" fmla="*/ 261 w 263"/>
                <a:gd name="T69" fmla="*/ 317 h 455"/>
                <a:gd name="T70" fmla="*/ 255 w 263"/>
                <a:gd name="T71" fmla="*/ 304 h 455"/>
                <a:gd name="T72" fmla="*/ 254 w 263"/>
                <a:gd name="T73" fmla="*/ 289 h 455"/>
                <a:gd name="T74" fmla="*/ 237 w 263"/>
                <a:gd name="T75" fmla="*/ 105 h 455"/>
                <a:gd name="T76" fmla="*/ 216 w 263"/>
                <a:gd name="T77" fmla="*/ 0 h 455"/>
                <a:gd name="T78" fmla="*/ 66 w 263"/>
                <a:gd name="T79" fmla="*/ 16 h 455"/>
                <a:gd name="T80" fmla="*/ 47 w 263"/>
                <a:gd name="T81" fmla="*/ 28 h 455"/>
                <a:gd name="T82" fmla="*/ 26 w 263"/>
                <a:gd name="T83" fmla="*/ 37 h 455"/>
                <a:gd name="T84" fmla="*/ 7 w 263"/>
                <a:gd name="T85" fmla="*/ 28 h 455"/>
                <a:gd name="T86" fmla="*/ 32 w 263"/>
                <a:gd name="T87" fmla="*/ 28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455">
                  <a:moveTo>
                    <a:pt x="32" y="282"/>
                  </a:moveTo>
                  <a:lnTo>
                    <a:pt x="24" y="289"/>
                  </a:lnTo>
                  <a:lnTo>
                    <a:pt x="28" y="297"/>
                  </a:lnTo>
                  <a:lnTo>
                    <a:pt x="24" y="304"/>
                  </a:lnTo>
                  <a:lnTo>
                    <a:pt x="24" y="312"/>
                  </a:lnTo>
                  <a:lnTo>
                    <a:pt x="30" y="319"/>
                  </a:lnTo>
                  <a:lnTo>
                    <a:pt x="35" y="327"/>
                  </a:lnTo>
                  <a:lnTo>
                    <a:pt x="35" y="332"/>
                  </a:lnTo>
                  <a:lnTo>
                    <a:pt x="39" y="347"/>
                  </a:lnTo>
                  <a:lnTo>
                    <a:pt x="37" y="355"/>
                  </a:lnTo>
                  <a:lnTo>
                    <a:pt x="35" y="355"/>
                  </a:lnTo>
                  <a:lnTo>
                    <a:pt x="30" y="370"/>
                  </a:lnTo>
                  <a:lnTo>
                    <a:pt x="28" y="376"/>
                  </a:lnTo>
                  <a:lnTo>
                    <a:pt x="20" y="391"/>
                  </a:lnTo>
                  <a:lnTo>
                    <a:pt x="15" y="398"/>
                  </a:lnTo>
                  <a:lnTo>
                    <a:pt x="7" y="404"/>
                  </a:lnTo>
                  <a:lnTo>
                    <a:pt x="7" y="411"/>
                  </a:lnTo>
                  <a:lnTo>
                    <a:pt x="7" y="411"/>
                  </a:lnTo>
                  <a:lnTo>
                    <a:pt x="5" y="426"/>
                  </a:lnTo>
                  <a:lnTo>
                    <a:pt x="4" y="426"/>
                  </a:lnTo>
                  <a:lnTo>
                    <a:pt x="4" y="439"/>
                  </a:lnTo>
                  <a:lnTo>
                    <a:pt x="0" y="447"/>
                  </a:lnTo>
                  <a:lnTo>
                    <a:pt x="5" y="455"/>
                  </a:lnTo>
                  <a:lnTo>
                    <a:pt x="13" y="455"/>
                  </a:lnTo>
                  <a:lnTo>
                    <a:pt x="17" y="449"/>
                  </a:lnTo>
                  <a:lnTo>
                    <a:pt x="13" y="441"/>
                  </a:lnTo>
                  <a:lnTo>
                    <a:pt x="28" y="443"/>
                  </a:lnTo>
                  <a:lnTo>
                    <a:pt x="34" y="439"/>
                  </a:lnTo>
                  <a:lnTo>
                    <a:pt x="35" y="447"/>
                  </a:lnTo>
                  <a:lnTo>
                    <a:pt x="43" y="445"/>
                  </a:lnTo>
                  <a:lnTo>
                    <a:pt x="39" y="438"/>
                  </a:lnTo>
                  <a:lnTo>
                    <a:pt x="49" y="438"/>
                  </a:lnTo>
                  <a:lnTo>
                    <a:pt x="56" y="434"/>
                  </a:lnTo>
                  <a:lnTo>
                    <a:pt x="77" y="441"/>
                  </a:lnTo>
                  <a:lnTo>
                    <a:pt x="84" y="447"/>
                  </a:lnTo>
                  <a:lnTo>
                    <a:pt x="88" y="441"/>
                  </a:lnTo>
                  <a:lnTo>
                    <a:pt x="88" y="438"/>
                  </a:lnTo>
                  <a:lnTo>
                    <a:pt x="92" y="432"/>
                  </a:lnTo>
                  <a:lnTo>
                    <a:pt x="99" y="428"/>
                  </a:lnTo>
                  <a:lnTo>
                    <a:pt x="105" y="423"/>
                  </a:lnTo>
                  <a:lnTo>
                    <a:pt x="111" y="430"/>
                  </a:lnTo>
                  <a:lnTo>
                    <a:pt x="116" y="432"/>
                  </a:lnTo>
                  <a:lnTo>
                    <a:pt x="124" y="436"/>
                  </a:lnTo>
                  <a:lnTo>
                    <a:pt x="126" y="430"/>
                  </a:lnTo>
                  <a:lnTo>
                    <a:pt x="131" y="423"/>
                  </a:lnTo>
                  <a:lnTo>
                    <a:pt x="129" y="415"/>
                  </a:lnTo>
                  <a:lnTo>
                    <a:pt x="135" y="409"/>
                  </a:lnTo>
                  <a:lnTo>
                    <a:pt x="143" y="404"/>
                  </a:lnTo>
                  <a:lnTo>
                    <a:pt x="139" y="398"/>
                  </a:lnTo>
                  <a:lnTo>
                    <a:pt x="146" y="400"/>
                  </a:lnTo>
                  <a:lnTo>
                    <a:pt x="152" y="411"/>
                  </a:lnTo>
                  <a:lnTo>
                    <a:pt x="160" y="413"/>
                  </a:lnTo>
                  <a:lnTo>
                    <a:pt x="173" y="415"/>
                  </a:lnTo>
                  <a:lnTo>
                    <a:pt x="178" y="411"/>
                  </a:lnTo>
                  <a:lnTo>
                    <a:pt x="180" y="404"/>
                  </a:lnTo>
                  <a:lnTo>
                    <a:pt x="180" y="396"/>
                  </a:lnTo>
                  <a:lnTo>
                    <a:pt x="184" y="383"/>
                  </a:lnTo>
                  <a:lnTo>
                    <a:pt x="191" y="383"/>
                  </a:lnTo>
                  <a:lnTo>
                    <a:pt x="199" y="377"/>
                  </a:lnTo>
                  <a:lnTo>
                    <a:pt x="201" y="364"/>
                  </a:lnTo>
                  <a:lnTo>
                    <a:pt x="208" y="361"/>
                  </a:lnTo>
                  <a:lnTo>
                    <a:pt x="212" y="353"/>
                  </a:lnTo>
                  <a:lnTo>
                    <a:pt x="216" y="345"/>
                  </a:lnTo>
                  <a:lnTo>
                    <a:pt x="212" y="338"/>
                  </a:lnTo>
                  <a:lnTo>
                    <a:pt x="212" y="330"/>
                  </a:lnTo>
                  <a:lnTo>
                    <a:pt x="218" y="330"/>
                  </a:lnTo>
                  <a:lnTo>
                    <a:pt x="225" y="327"/>
                  </a:lnTo>
                  <a:lnTo>
                    <a:pt x="233" y="332"/>
                  </a:lnTo>
                  <a:lnTo>
                    <a:pt x="246" y="321"/>
                  </a:lnTo>
                  <a:lnTo>
                    <a:pt x="261" y="317"/>
                  </a:lnTo>
                  <a:lnTo>
                    <a:pt x="263" y="312"/>
                  </a:lnTo>
                  <a:lnTo>
                    <a:pt x="255" y="304"/>
                  </a:lnTo>
                  <a:lnTo>
                    <a:pt x="257" y="297"/>
                  </a:lnTo>
                  <a:lnTo>
                    <a:pt x="254" y="289"/>
                  </a:lnTo>
                  <a:lnTo>
                    <a:pt x="257" y="285"/>
                  </a:lnTo>
                  <a:lnTo>
                    <a:pt x="237" y="105"/>
                  </a:lnTo>
                  <a:lnTo>
                    <a:pt x="223" y="5"/>
                  </a:lnTo>
                  <a:lnTo>
                    <a:pt x="216" y="0"/>
                  </a:lnTo>
                  <a:lnTo>
                    <a:pt x="103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47" y="28"/>
                  </a:lnTo>
                  <a:lnTo>
                    <a:pt x="34" y="35"/>
                  </a:lnTo>
                  <a:lnTo>
                    <a:pt x="26" y="37"/>
                  </a:lnTo>
                  <a:lnTo>
                    <a:pt x="17" y="35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2" y="28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49" name="Freeform 99">
              <a:extLst>
                <a:ext uri="{FF2B5EF4-FFF2-40B4-BE49-F238E27FC236}">
                  <a16:creationId xmlns:a16="http://schemas.microsoft.com/office/drawing/2014/main" id="{B76B4542-3DC5-E338-B81C-D64B6ACCB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0" name="Freeform 100">
              <a:extLst>
                <a:ext uri="{FF2B5EF4-FFF2-40B4-BE49-F238E27FC236}">
                  <a16:creationId xmlns:a16="http://schemas.microsoft.com/office/drawing/2014/main" id="{FFCFE1B6-85EA-E672-5579-68EB44892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1" name="Freeform 101">
              <a:extLst>
                <a:ext uri="{FF2B5EF4-FFF2-40B4-BE49-F238E27FC236}">
                  <a16:creationId xmlns:a16="http://schemas.microsoft.com/office/drawing/2014/main" id="{7FF6058B-28DC-D63B-7639-B12BB774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2" name="Freeform 102">
              <a:extLst>
                <a:ext uri="{FF2B5EF4-FFF2-40B4-BE49-F238E27FC236}">
                  <a16:creationId xmlns:a16="http://schemas.microsoft.com/office/drawing/2014/main" id="{C545476A-DD22-42A1-2502-9B26607A5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3" name="Freeform 103">
              <a:extLst>
                <a:ext uri="{FF2B5EF4-FFF2-40B4-BE49-F238E27FC236}">
                  <a16:creationId xmlns:a16="http://schemas.microsoft.com/office/drawing/2014/main" id="{7D23CC77-DD7D-A711-8B64-DD3603CAA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4" name="Freeform 104">
              <a:extLst>
                <a:ext uri="{FF2B5EF4-FFF2-40B4-BE49-F238E27FC236}">
                  <a16:creationId xmlns:a16="http://schemas.microsoft.com/office/drawing/2014/main" id="{58775716-9A46-50E5-9FB5-7224D1D9A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5" name="Freeform 105">
              <a:extLst>
                <a:ext uri="{FF2B5EF4-FFF2-40B4-BE49-F238E27FC236}">
                  <a16:creationId xmlns:a16="http://schemas.microsoft.com/office/drawing/2014/main" id="{36EA5508-EDA1-ECE1-8D94-8DB7B1C70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6" name="Freeform 106">
              <a:extLst>
                <a:ext uri="{FF2B5EF4-FFF2-40B4-BE49-F238E27FC236}">
                  <a16:creationId xmlns:a16="http://schemas.microsoft.com/office/drawing/2014/main" id="{19866FAD-C707-D7A0-9C54-DC619F6C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7" name="Freeform 107">
              <a:extLst>
                <a:ext uri="{FF2B5EF4-FFF2-40B4-BE49-F238E27FC236}">
                  <a16:creationId xmlns:a16="http://schemas.microsoft.com/office/drawing/2014/main" id="{FA0E6F63-C5BD-4B0B-75B7-2B606E197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267" y="3548705"/>
              <a:ext cx="916641" cy="630994"/>
            </a:xfrm>
            <a:custGeom>
              <a:avLst/>
              <a:gdLst>
                <a:gd name="T0" fmla="*/ 516 w 778"/>
                <a:gd name="T1" fmla="*/ 6 h 590"/>
                <a:gd name="T2" fmla="*/ 516 w 778"/>
                <a:gd name="T3" fmla="*/ 32 h 590"/>
                <a:gd name="T4" fmla="*/ 490 w 778"/>
                <a:gd name="T5" fmla="*/ 32 h 590"/>
                <a:gd name="T6" fmla="*/ 94 w 778"/>
                <a:gd name="T7" fmla="*/ 38 h 590"/>
                <a:gd name="T8" fmla="*/ 16 w 778"/>
                <a:gd name="T9" fmla="*/ 77 h 590"/>
                <a:gd name="T10" fmla="*/ 30 w 778"/>
                <a:gd name="T11" fmla="*/ 103 h 590"/>
                <a:gd name="T12" fmla="*/ 31 w 778"/>
                <a:gd name="T13" fmla="*/ 118 h 590"/>
                <a:gd name="T14" fmla="*/ 47 w 778"/>
                <a:gd name="T15" fmla="*/ 94 h 590"/>
                <a:gd name="T16" fmla="*/ 62 w 778"/>
                <a:gd name="T17" fmla="*/ 92 h 590"/>
                <a:gd name="T18" fmla="*/ 58 w 778"/>
                <a:gd name="T19" fmla="*/ 109 h 590"/>
                <a:gd name="T20" fmla="*/ 116 w 778"/>
                <a:gd name="T21" fmla="*/ 94 h 590"/>
                <a:gd name="T22" fmla="*/ 139 w 778"/>
                <a:gd name="T23" fmla="*/ 98 h 590"/>
                <a:gd name="T24" fmla="*/ 116 w 778"/>
                <a:gd name="T25" fmla="*/ 102 h 590"/>
                <a:gd name="T26" fmla="*/ 180 w 778"/>
                <a:gd name="T27" fmla="*/ 115 h 590"/>
                <a:gd name="T28" fmla="*/ 195 w 778"/>
                <a:gd name="T29" fmla="*/ 100 h 590"/>
                <a:gd name="T30" fmla="*/ 203 w 778"/>
                <a:gd name="T31" fmla="*/ 120 h 590"/>
                <a:gd name="T32" fmla="*/ 188 w 778"/>
                <a:gd name="T33" fmla="*/ 120 h 590"/>
                <a:gd name="T34" fmla="*/ 208 w 778"/>
                <a:gd name="T35" fmla="*/ 137 h 590"/>
                <a:gd name="T36" fmla="*/ 221 w 778"/>
                <a:gd name="T37" fmla="*/ 162 h 590"/>
                <a:gd name="T38" fmla="*/ 225 w 778"/>
                <a:gd name="T39" fmla="*/ 165 h 590"/>
                <a:gd name="T40" fmla="*/ 257 w 778"/>
                <a:gd name="T41" fmla="*/ 154 h 590"/>
                <a:gd name="T42" fmla="*/ 300 w 778"/>
                <a:gd name="T43" fmla="*/ 132 h 590"/>
                <a:gd name="T44" fmla="*/ 312 w 778"/>
                <a:gd name="T45" fmla="*/ 124 h 590"/>
                <a:gd name="T46" fmla="*/ 338 w 778"/>
                <a:gd name="T47" fmla="*/ 105 h 590"/>
                <a:gd name="T48" fmla="*/ 389 w 778"/>
                <a:gd name="T49" fmla="*/ 137 h 590"/>
                <a:gd name="T50" fmla="*/ 432 w 778"/>
                <a:gd name="T51" fmla="*/ 179 h 590"/>
                <a:gd name="T52" fmla="*/ 475 w 778"/>
                <a:gd name="T53" fmla="*/ 199 h 590"/>
                <a:gd name="T54" fmla="*/ 488 w 778"/>
                <a:gd name="T55" fmla="*/ 226 h 590"/>
                <a:gd name="T56" fmla="*/ 486 w 778"/>
                <a:gd name="T57" fmla="*/ 303 h 590"/>
                <a:gd name="T58" fmla="*/ 488 w 778"/>
                <a:gd name="T59" fmla="*/ 331 h 590"/>
                <a:gd name="T60" fmla="*/ 503 w 778"/>
                <a:gd name="T61" fmla="*/ 322 h 590"/>
                <a:gd name="T62" fmla="*/ 511 w 778"/>
                <a:gd name="T63" fmla="*/ 314 h 590"/>
                <a:gd name="T64" fmla="*/ 515 w 778"/>
                <a:gd name="T65" fmla="*/ 348 h 590"/>
                <a:gd name="T66" fmla="*/ 503 w 778"/>
                <a:gd name="T67" fmla="*/ 367 h 590"/>
                <a:gd name="T68" fmla="*/ 539 w 778"/>
                <a:gd name="T69" fmla="*/ 416 h 590"/>
                <a:gd name="T70" fmla="*/ 563 w 778"/>
                <a:gd name="T71" fmla="*/ 423 h 590"/>
                <a:gd name="T72" fmla="*/ 577 w 778"/>
                <a:gd name="T73" fmla="*/ 410 h 590"/>
                <a:gd name="T74" fmla="*/ 577 w 778"/>
                <a:gd name="T75" fmla="*/ 444 h 590"/>
                <a:gd name="T76" fmla="*/ 594 w 778"/>
                <a:gd name="T77" fmla="*/ 440 h 590"/>
                <a:gd name="T78" fmla="*/ 590 w 778"/>
                <a:gd name="T79" fmla="*/ 461 h 590"/>
                <a:gd name="T80" fmla="*/ 627 w 778"/>
                <a:gd name="T81" fmla="*/ 509 h 590"/>
                <a:gd name="T82" fmla="*/ 644 w 778"/>
                <a:gd name="T83" fmla="*/ 515 h 590"/>
                <a:gd name="T84" fmla="*/ 678 w 778"/>
                <a:gd name="T85" fmla="*/ 551 h 590"/>
                <a:gd name="T86" fmla="*/ 706 w 778"/>
                <a:gd name="T87" fmla="*/ 579 h 590"/>
                <a:gd name="T88" fmla="*/ 695 w 778"/>
                <a:gd name="T89" fmla="*/ 590 h 590"/>
                <a:gd name="T90" fmla="*/ 738 w 778"/>
                <a:gd name="T91" fmla="*/ 577 h 590"/>
                <a:gd name="T92" fmla="*/ 763 w 778"/>
                <a:gd name="T93" fmla="*/ 572 h 590"/>
                <a:gd name="T94" fmla="*/ 765 w 778"/>
                <a:gd name="T95" fmla="*/ 534 h 590"/>
                <a:gd name="T96" fmla="*/ 772 w 778"/>
                <a:gd name="T97" fmla="*/ 500 h 590"/>
                <a:gd name="T98" fmla="*/ 774 w 778"/>
                <a:gd name="T99" fmla="*/ 470 h 590"/>
                <a:gd name="T100" fmla="*/ 759 w 778"/>
                <a:gd name="T101" fmla="*/ 384 h 590"/>
                <a:gd name="T102" fmla="*/ 740 w 778"/>
                <a:gd name="T103" fmla="*/ 355 h 590"/>
                <a:gd name="T104" fmla="*/ 673 w 778"/>
                <a:gd name="T105" fmla="*/ 241 h 590"/>
                <a:gd name="T106" fmla="*/ 665 w 778"/>
                <a:gd name="T107" fmla="*/ 205 h 590"/>
                <a:gd name="T108" fmla="*/ 686 w 778"/>
                <a:gd name="T109" fmla="*/ 228 h 590"/>
                <a:gd name="T110" fmla="*/ 695 w 778"/>
                <a:gd name="T111" fmla="*/ 271 h 590"/>
                <a:gd name="T112" fmla="*/ 688 w 778"/>
                <a:gd name="T113" fmla="*/ 224 h 590"/>
                <a:gd name="T114" fmla="*/ 599 w 778"/>
                <a:gd name="T115" fmla="*/ 98 h 590"/>
                <a:gd name="T116" fmla="*/ 573 w 778"/>
                <a:gd name="T117" fmla="*/ 32 h 590"/>
                <a:gd name="T118" fmla="*/ 560 w 778"/>
                <a:gd name="T119" fmla="*/ 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8" h="590">
                  <a:moveTo>
                    <a:pt x="554" y="8"/>
                  </a:moveTo>
                  <a:lnTo>
                    <a:pt x="547" y="6"/>
                  </a:lnTo>
                  <a:lnTo>
                    <a:pt x="530" y="2"/>
                  </a:lnTo>
                  <a:lnTo>
                    <a:pt x="522" y="0"/>
                  </a:lnTo>
                  <a:lnTo>
                    <a:pt x="516" y="6"/>
                  </a:lnTo>
                  <a:lnTo>
                    <a:pt x="513" y="6"/>
                  </a:lnTo>
                  <a:lnTo>
                    <a:pt x="511" y="13"/>
                  </a:lnTo>
                  <a:lnTo>
                    <a:pt x="513" y="19"/>
                  </a:lnTo>
                  <a:lnTo>
                    <a:pt x="516" y="26"/>
                  </a:lnTo>
                  <a:lnTo>
                    <a:pt x="516" y="32"/>
                  </a:lnTo>
                  <a:lnTo>
                    <a:pt x="516" y="47"/>
                  </a:lnTo>
                  <a:lnTo>
                    <a:pt x="511" y="51"/>
                  </a:lnTo>
                  <a:lnTo>
                    <a:pt x="503" y="51"/>
                  </a:lnTo>
                  <a:lnTo>
                    <a:pt x="498" y="38"/>
                  </a:lnTo>
                  <a:lnTo>
                    <a:pt x="490" y="32"/>
                  </a:lnTo>
                  <a:lnTo>
                    <a:pt x="255" y="49"/>
                  </a:lnTo>
                  <a:lnTo>
                    <a:pt x="250" y="43"/>
                  </a:lnTo>
                  <a:lnTo>
                    <a:pt x="248" y="36"/>
                  </a:lnTo>
                  <a:lnTo>
                    <a:pt x="238" y="21"/>
                  </a:lnTo>
                  <a:lnTo>
                    <a:pt x="94" y="38"/>
                  </a:lnTo>
                  <a:lnTo>
                    <a:pt x="9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1" y="75"/>
                  </a:lnTo>
                  <a:lnTo>
                    <a:pt x="16" y="77"/>
                  </a:lnTo>
                  <a:lnTo>
                    <a:pt x="24" y="85"/>
                  </a:lnTo>
                  <a:lnTo>
                    <a:pt x="20" y="94"/>
                  </a:lnTo>
                  <a:lnTo>
                    <a:pt x="22" y="98"/>
                  </a:lnTo>
                  <a:lnTo>
                    <a:pt x="24" y="102"/>
                  </a:lnTo>
                  <a:lnTo>
                    <a:pt x="30" y="103"/>
                  </a:lnTo>
                  <a:lnTo>
                    <a:pt x="30" y="107"/>
                  </a:lnTo>
                  <a:lnTo>
                    <a:pt x="24" y="113"/>
                  </a:lnTo>
                  <a:lnTo>
                    <a:pt x="20" y="120"/>
                  </a:lnTo>
                  <a:lnTo>
                    <a:pt x="24" y="120"/>
                  </a:lnTo>
                  <a:lnTo>
                    <a:pt x="31" y="118"/>
                  </a:lnTo>
                  <a:lnTo>
                    <a:pt x="39" y="115"/>
                  </a:lnTo>
                  <a:lnTo>
                    <a:pt x="45" y="105"/>
                  </a:lnTo>
                  <a:lnTo>
                    <a:pt x="48" y="98"/>
                  </a:lnTo>
                  <a:lnTo>
                    <a:pt x="47" y="96"/>
                  </a:lnTo>
                  <a:lnTo>
                    <a:pt x="47" y="94"/>
                  </a:lnTo>
                  <a:lnTo>
                    <a:pt x="50" y="90"/>
                  </a:lnTo>
                  <a:lnTo>
                    <a:pt x="52" y="100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2" y="92"/>
                  </a:lnTo>
                  <a:lnTo>
                    <a:pt x="69" y="98"/>
                  </a:lnTo>
                  <a:lnTo>
                    <a:pt x="63" y="105"/>
                  </a:lnTo>
                  <a:lnTo>
                    <a:pt x="52" y="107"/>
                  </a:lnTo>
                  <a:lnTo>
                    <a:pt x="50" y="109"/>
                  </a:lnTo>
                  <a:lnTo>
                    <a:pt x="58" y="109"/>
                  </a:lnTo>
                  <a:lnTo>
                    <a:pt x="78" y="103"/>
                  </a:lnTo>
                  <a:lnTo>
                    <a:pt x="97" y="102"/>
                  </a:lnTo>
                  <a:lnTo>
                    <a:pt x="99" y="100"/>
                  </a:lnTo>
                  <a:lnTo>
                    <a:pt x="114" y="88"/>
                  </a:lnTo>
                  <a:lnTo>
                    <a:pt x="116" y="94"/>
                  </a:lnTo>
                  <a:lnTo>
                    <a:pt x="122" y="90"/>
                  </a:lnTo>
                  <a:lnTo>
                    <a:pt x="129" y="88"/>
                  </a:lnTo>
                  <a:lnTo>
                    <a:pt x="142" y="94"/>
                  </a:lnTo>
                  <a:lnTo>
                    <a:pt x="144" y="100"/>
                  </a:lnTo>
                  <a:lnTo>
                    <a:pt x="139" y="98"/>
                  </a:lnTo>
                  <a:lnTo>
                    <a:pt x="131" y="96"/>
                  </a:lnTo>
                  <a:lnTo>
                    <a:pt x="125" y="96"/>
                  </a:lnTo>
                  <a:lnTo>
                    <a:pt x="124" y="100"/>
                  </a:lnTo>
                  <a:lnTo>
                    <a:pt x="110" y="100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52" y="107"/>
                  </a:lnTo>
                  <a:lnTo>
                    <a:pt x="169" y="113"/>
                  </a:lnTo>
                  <a:lnTo>
                    <a:pt x="182" y="122"/>
                  </a:lnTo>
                  <a:lnTo>
                    <a:pt x="180" y="115"/>
                  </a:lnTo>
                  <a:lnTo>
                    <a:pt x="174" y="111"/>
                  </a:lnTo>
                  <a:lnTo>
                    <a:pt x="171" y="105"/>
                  </a:lnTo>
                  <a:lnTo>
                    <a:pt x="178" y="105"/>
                  </a:lnTo>
                  <a:lnTo>
                    <a:pt x="184" y="107"/>
                  </a:lnTo>
                  <a:lnTo>
                    <a:pt x="195" y="100"/>
                  </a:lnTo>
                  <a:lnTo>
                    <a:pt x="193" y="107"/>
                  </a:lnTo>
                  <a:lnTo>
                    <a:pt x="188" y="109"/>
                  </a:lnTo>
                  <a:lnTo>
                    <a:pt x="186" y="115"/>
                  </a:lnTo>
                  <a:lnTo>
                    <a:pt x="195" y="120"/>
                  </a:lnTo>
                  <a:lnTo>
                    <a:pt x="203" y="120"/>
                  </a:lnTo>
                  <a:lnTo>
                    <a:pt x="206" y="128"/>
                  </a:lnTo>
                  <a:lnTo>
                    <a:pt x="214" y="126"/>
                  </a:lnTo>
                  <a:lnTo>
                    <a:pt x="210" y="132"/>
                  </a:lnTo>
                  <a:lnTo>
                    <a:pt x="203" y="126"/>
                  </a:lnTo>
                  <a:lnTo>
                    <a:pt x="188" y="120"/>
                  </a:lnTo>
                  <a:lnTo>
                    <a:pt x="195" y="128"/>
                  </a:lnTo>
                  <a:lnTo>
                    <a:pt x="201" y="132"/>
                  </a:lnTo>
                  <a:lnTo>
                    <a:pt x="204" y="134"/>
                  </a:lnTo>
                  <a:lnTo>
                    <a:pt x="201" y="134"/>
                  </a:lnTo>
                  <a:lnTo>
                    <a:pt x="208" y="137"/>
                  </a:lnTo>
                  <a:lnTo>
                    <a:pt x="216" y="139"/>
                  </a:lnTo>
                  <a:lnTo>
                    <a:pt x="221" y="147"/>
                  </a:lnTo>
                  <a:lnTo>
                    <a:pt x="225" y="154"/>
                  </a:lnTo>
                  <a:lnTo>
                    <a:pt x="227" y="160"/>
                  </a:lnTo>
                  <a:lnTo>
                    <a:pt x="221" y="162"/>
                  </a:lnTo>
                  <a:lnTo>
                    <a:pt x="218" y="154"/>
                  </a:lnTo>
                  <a:lnTo>
                    <a:pt x="218" y="149"/>
                  </a:lnTo>
                  <a:lnTo>
                    <a:pt x="216" y="156"/>
                  </a:lnTo>
                  <a:lnTo>
                    <a:pt x="219" y="162"/>
                  </a:lnTo>
                  <a:lnTo>
                    <a:pt x="225" y="165"/>
                  </a:lnTo>
                  <a:lnTo>
                    <a:pt x="233" y="164"/>
                  </a:lnTo>
                  <a:lnTo>
                    <a:pt x="236" y="162"/>
                  </a:lnTo>
                  <a:lnTo>
                    <a:pt x="250" y="158"/>
                  </a:lnTo>
                  <a:lnTo>
                    <a:pt x="257" y="158"/>
                  </a:lnTo>
                  <a:lnTo>
                    <a:pt x="257" y="154"/>
                  </a:lnTo>
                  <a:lnTo>
                    <a:pt x="265" y="149"/>
                  </a:lnTo>
                  <a:lnTo>
                    <a:pt x="266" y="152"/>
                  </a:lnTo>
                  <a:lnTo>
                    <a:pt x="272" y="150"/>
                  </a:lnTo>
                  <a:lnTo>
                    <a:pt x="293" y="134"/>
                  </a:lnTo>
                  <a:lnTo>
                    <a:pt x="300" y="132"/>
                  </a:lnTo>
                  <a:lnTo>
                    <a:pt x="306" y="130"/>
                  </a:lnTo>
                  <a:lnTo>
                    <a:pt x="313" y="132"/>
                  </a:lnTo>
                  <a:lnTo>
                    <a:pt x="310" y="124"/>
                  </a:lnTo>
                  <a:lnTo>
                    <a:pt x="302" y="120"/>
                  </a:lnTo>
                  <a:lnTo>
                    <a:pt x="312" y="124"/>
                  </a:lnTo>
                  <a:lnTo>
                    <a:pt x="308" y="120"/>
                  </a:lnTo>
                  <a:lnTo>
                    <a:pt x="312" y="113"/>
                  </a:lnTo>
                  <a:lnTo>
                    <a:pt x="317" y="109"/>
                  </a:lnTo>
                  <a:lnTo>
                    <a:pt x="330" y="107"/>
                  </a:lnTo>
                  <a:lnTo>
                    <a:pt x="338" y="105"/>
                  </a:lnTo>
                  <a:lnTo>
                    <a:pt x="342" y="105"/>
                  </a:lnTo>
                  <a:lnTo>
                    <a:pt x="359" y="113"/>
                  </a:lnTo>
                  <a:lnTo>
                    <a:pt x="364" y="115"/>
                  </a:lnTo>
                  <a:lnTo>
                    <a:pt x="377" y="122"/>
                  </a:lnTo>
                  <a:lnTo>
                    <a:pt x="389" y="137"/>
                  </a:lnTo>
                  <a:lnTo>
                    <a:pt x="404" y="143"/>
                  </a:lnTo>
                  <a:lnTo>
                    <a:pt x="406" y="150"/>
                  </a:lnTo>
                  <a:lnTo>
                    <a:pt x="407" y="158"/>
                  </a:lnTo>
                  <a:lnTo>
                    <a:pt x="426" y="171"/>
                  </a:lnTo>
                  <a:lnTo>
                    <a:pt x="432" y="179"/>
                  </a:lnTo>
                  <a:lnTo>
                    <a:pt x="439" y="181"/>
                  </a:lnTo>
                  <a:lnTo>
                    <a:pt x="443" y="188"/>
                  </a:lnTo>
                  <a:lnTo>
                    <a:pt x="451" y="190"/>
                  </a:lnTo>
                  <a:lnTo>
                    <a:pt x="464" y="188"/>
                  </a:lnTo>
                  <a:lnTo>
                    <a:pt x="475" y="199"/>
                  </a:lnTo>
                  <a:lnTo>
                    <a:pt x="475" y="205"/>
                  </a:lnTo>
                  <a:lnTo>
                    <a:pt x="479" y="212"/>
                  </a:lnTo>
                  <a:lnTo>
                    <a:pt x="486" y="214"/>
                  </a:lnTo>
                  <a:lnTo>
                    <a:pt x="488" y="222"/>
                  </a:lnTo>
                  <a:lnTo>
                    <a:pt x="488" y="226"/>
                  </a:lnTo>
                  <a:lnTo>
                    <a:pt x="490" y="246"/>
                  </a:lnTo>
                  <a:lnTo>
                    <a:pt x="492" y="252"/>
                  </a:lnTo>
                  <a:lnTo>
                    <a:pt x="492" y="261"/>
                  </a:lnTo>
                  <a:lnTo>
                    <a:pt x="485" y="295"/>
                  </a:lnTo>
                  <a:lnTo>
                    <a:pt x="486" y="303"/>
                  </a:lnTo>
                  <a:lnTo>
                    <a:pt x="486" y="316"/>
                  </a:lnTo>
                  <a:lnTo>
                    <a:pt x="483" y="327"/>
                  </a:lnTo>
                  <a:lnTo>
                    <a:pt x="488" y="335"/>
                  </a:lnTo>
                  <a:lnTo>
                    <a:pt x="494" y="340"/>
                  </a:lnTo>
                  <a:lnTo>
                    <a:pt x="488" y="331"/>
                  </a:lnTo>
                  <a:lnTo>
                    <a:pt x="501" y="340"/>
                  </a:lnTo>
                  <a:lnTo>
                    <a:pt x="501" y="342"/>
                  </a:lnTo>
                  <a:lnTo>
                    <a:pt x="505" y="337"/>
                  </a:lnTo>
                  <a:lnTo>
                    <a:pt x="509" y="322"/>
                  </a:lnTo>
                  <a:lnTo>
                    <a:pt x="503" y="322"/>
                  </a:lnTo>
                  <a:lnTo>
                    <a:pt x="501" y="320"/>
                  </a:lnTo>
                  <a:lnTo>
                    <a:pt x="501" y="314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511" y="314"/>
                  </a:lnTo>
                  <a:lnTo>
                    <a:pt x="513" y="322"/>
                  </a:lnTo>
                  <a:lnTo>
                    <a:pt x="520" y="314"/>
                  </a:lnTo>
                  <a:lnTo>
                    <a:pt x="526" y="322"/>
                  </a:lnTo>
                  <a:lnTo>
                    <a:pt x="526" y="327"/>
                  </a:lnTo>
                  <a:lnTo>
                    <a:pt x="515" y="348"/>
                  </a:lnTo>
                  <a:lnTo>
                    <a:pt x="513" y="359"/>
                  </a:lnTo>
                  <a:lnTo>
                    <a:pt x="505" y="361"/>
                  </a:lnTo>
                  <a:lnTo>
                    <a:pt x="505" y="367"/>
                  </a:lnTo>
                  <a:lnTo>
                    <a:pt x="500" y="361"/>
                  </a:lnTo>
                  <a:lnTo>
                    <a:pt x="503" y="367"/>
                  </a:lnTo>
                  <a:lnTo>
                    <a:pt x="516" y="374"/>
                  </a:lnTo>
                  <a:lnTo>
                    <a:pt x="522" y="382"/>
                  </a:lnTo>
                  <a:lnTo>
                    <a:pt x="520" y="384"/>
                  </a:lnTo>
                  <a:lnTo>
                    <a:pt x="535" y="408"/>
                  </a:lnTo>
                  <a:lnTo>
                    <a:pt x="539" y="416"/>
                  </a:lnTo>
                  <a:lnTo>
                    <a:pt x="550" y="427"/>
                  </a:lnTo>
                  <a:lnTo>
                    <a:pt x="558" y="429"/>
                  </a:lnTo>
                  <a:lnTo>
                    <a:pt x="563" y="429"/>
                  </a:lnTo>
                  <a:lnTo>
                    <a:pt x="567" y="429"/>
                  </a:lnTo>
                  <a:lnTo>
                    <a:pt x="563" y="423"/>
                  </a:lnTo>
                  <a:lnTo>
                    <a:pt x="560" y="416"/>
                  </a:lnTo>
                  <a:lnTo>
                    <a:pt x="554" y="412"/>
                  </a:lnTo>
                  <a:lnTo>
                    <a:pt x="562" y="412"/>
                  </a:lnTo>
                  <a:lnTo>
                    <a:pt x="563" y="417"/>
                  </a:lnTo>
                  <a:lnTo>
                    <a:pt x="577" y="410"/>
                  </a:lnTo>
                  <a:lnTo>
                    <a:pt x="579" y="412"/>
                  </a:lnTo>
                  <a:lnTo>
                    <a:pt x="571" y="416"/>
                  </a:lnTo>
                  <a:lnTo>
                    <a:pt x="575" y="423"/>
                  </a:lnTo>
                  <a:lnTo>
                    <a:pt x="575" y="436"/>
                  </a:lnTo>
                  <a:lnTo>
                    <a:pt x="577" y="444"/>
                  </a:lnTo>
                  <a:lnTo>
                    <a:pt x="580" y="451"/>
                  </a:lnTo>
                  <a:lnTo>
                    <a:pt x="579" y="455"/>
                  </a:lnTo>
                  <a:lnTo>
                    <a:pt x="586" y="455"/>
                  </a:lnTo>
                  <a:lnTo>
                    <a:pt x="592" y="447"/>
                  </a:lnTo>
                  <a:lnTo>
                    <a:pt x="594" y="440"/>
                  </a:lnTo>
                  <a:lnTo>
                    <a:pt x="603" y="432"/>
                  </a:lnTo>
                  <a:lnTo>
                    <a:pt x="595" y="444"/>
                  </a:lnTo>
                  <a:lnTo>
                    <a:pt x="594" y="451"/>
                  </a:lnTo>
                  <a:lnTo>
                    <a:pt x="590" y="457"/>
                  </a:lnTo>
                  <a:lnTo>
                    <a:pt x="590" y="461"/>
                  </a:lnTo>
                  <a:lnTo>
                    <a:pt x="595" y="463"/>
                  </a:lnTo>
                  <a:lnTo>
                    <a:pt x="603" y="468"/>
                  </a:lnTo>
                  <a:lnTo>
                    <a:pt x="610" y="494"/>
                  </a:lnTo>
                  <a:lnTo>
                    <a:pt x="622" y="509"/>
                  </a:lnTo>
                  <a:lnTo>
                    <a:pt x="627" y="509"/>
                  </a:lnTo>
                  <a:lnTo>
                    <a:pt x="620" y="511"/>
                  </a:lnTo>
                  <a:lnTo>
                    <a:pt x="627" y="515"/>
                  </a:lnTo>
                  <a:lnTo>
                    <a:pt x="635" y="513"/>
                  </a:lnTo>
                  <a:lnTo>
                    <a:pt x="641" y="513"/>
                  </a:lnTo>
                  <a:lnTo>
                    <a:pt x="644" y="515"/>
                  </a:lnTo>
                  <a:lnTo>
                    <a:pt x="659" y="521"/>
                  </a:lnTo>
                  <a:lnTo>
                    <a:pt x="661" y="526"/>
                  </a:lnTo>
                  <a:lnTo>
                    <a:pt x="667" y="532"/>
                  </a:lnTo>
                  <a:lnTo>
                    <a:pt x="676" y="543"/>
                  </a:lnTo>
                  <a:lnTo>
                    <a:pt x="678" y="551"/>
                  </a:lnTo>
                  <a:lnTo>
                    <a:pt x="691" y="564"/>
                  </a:lnTo>
                  <a:lnTo>
                    <a:pt x="697" y="566"/>
                  </a:lnTo>
                  <a:lnTo>
                    <a:pt x="704" y="566"/>
                  </a:lnTo>
                  <a:lnTo>
                    <a:pt x="710" y="572"/>
                  </a:lnTo>
                  <a:lnTo>
                    <a:pt x="706" y="579"/>
                  </a:lnTo>
                  <a:lnTo>
                    <a:pt x="699" y="573"/>
                  </a:lnTo>
                  <a:lnTo>
                    <a:pt x="691" y="570"/>
                  </a:lnTo>
                  <a:lnTo>
                    <a:pt x="686" y="575"/>
                  </a:lnTo>
                  <a:lnTo>
                    <a:pt x="689" y="583"/>
                  </a:lnTo>
                  <a:lnTo>
                    <a:pt x="695" y="590"/>
                  </a:lnTo>
                  <a:lnTo>
                    <a:pt x="710" y="585"/>
                  </a:lnTo>
                  <a:lnTo>
                    <a:pt x="718" y="579"/>
                  </a:lnTo>
                  <a:lnTo>
                    <a:pt x="725" y="581"/>
                  </a:lnTo>
                  <a:lnTo>
                    <a:pt x="733" y="581"/>
                  </a:lnTo>
                  <a:lnTo>
                    <a:pt x="738" y="577"/>
                  </a:lnTo>
                  <a:lnTo>
                    <a:pt x="744" y="572"/>
                  </a:lnTo>
                  <a:lnTo>
                    <a:pt x="751" y="568"/>
                  </a:lnTo>
                  <a:lnTo>
                    <a:pt x="757" y="572"/>
                  </a:lnTo>
                  <a:lnTo>
                    <a:pt x="753" y="568"/>
                  </a:lnTo>
                  <a:lnTo>
                    <a:pt x="763" y="572"/>
                  </a:lnTo>
                  <a:lnTo>
                    <a:pt x="759" y="564"/>
                  </a:lnTo>
                  <a:lnTo>
                    <a:pt x="763" y="556"/>
                  </a:lnTo>
                  <a:lnTo>
                    <a:pt x="766" y="551"/>
                  </a:lnTo>
                  <a:lnTo>
                    <a:pt x="763" y="538"/>
                  </a:lnTo>
                  <a:lnTo>
                    <a:pt x="765" y="534"/>
                  </a:lnTo>
                  <a:lnTo>
                    <a:pt x="763" y="526"/>
                  </a:lnTo>
                  <a:lnTo>
                    <a:pt x="766" y="519"/>
                  </a:lnTo>
                  <a:lnTo>
                    <a:pt x="766" y="513"/>
                  </a:lnTo>
                  <a:lnTo>
                    <a:pt x="772" y="506"/>
                  </a:lnTo>
                  <a:lnTo>
                    <a:pt x="772" y="500"/>
                  </a:lnTo>
                  <a:lnTo>
                    <a:pt x="774" y="493"/>
                  </a:lnTo>
                  <a:lnTo>
                    <a:pt x="776" y="500"/>
                  </a:lnTo>
                  <a:lnTo>
                    <a:pt x="778" y="493"/>
                  </a:lnTo>
                  <a:lnTo>
                    <a:pt x="776" y="485"/>
                  </a:lnTo>
                  <a:lnTo>
                    <a:pt x="774" y="470"/>
                  </a:lnTo>
                  <a:lnTo>
                    <a:pt x="774" y="451"/>
                  </a:lnTo>
                  <a:lnTo>
                    <a:pt x="772" y="444"/>
                  </a:lnTo>
                  <a:lnTo>
                    <a:pt x="770" y="412"/>
                  </a:lnTo>
                  <a:lnTo>
                    <a:pt x="763" y="385"/>
                  </a:lnTo>
                  <a:lnTo>
                    <a:pt x="759" y="384"/>
                  </a:lnTo>
                  <a:lnTo>
                    <a:pt x="759" y="374"/>
                  </a:lnTo>
                  <a:lnTo>
                    <a:pt x="748" y="361"/>
                  </a:lnTo>
                  <a:lnTo>
                    <a:pt x="740" y="357"/>
                  </a:lnTo>
                  <a:lnTo>
                    <a:pt x="738" y="359"/>
                  </a:lnTo>
                  <a:lnTo>
                    <a:pt x="740" y="355"/>
                  </a:lnTo>
                  <a:lnTo>
                    <a:pt x="740" y="350"/>
                  </a:lnTo>
                  <a:lnTo>
                    <a:pt x="731" y="337"/>
                  </a:lnTo>
                  <a:lnTo>
                    <a:pt x="719" y="312"/>
                  </a:lnTo>
                  <a:lnTo>
                    <a:pt x="693" y="275"/>
                  </a:lnTo>
                  <a:lnTo>
                    <a:pt x="673" y="241"/>
                  </a:lnTo>
                  <a:lnTo>
                    <a:pt x="669" y="235"/>
                  </a:lnTo>
                  <a:lnTo>
                    <a:pt x="661" y="214"/>
                  </a:lnTo>
                  <a:lnTo>
                    <a:pt x="656" y="201"/>
                  </a:lnTo>
                  <a:lnTo>
                    <a:pt x="659" y="201"/>
                  </a:lnTo>
                  <a:lnTo>
                    <a:pt x="665" y="205"/>
                  </a:lnTo>
                  <a:lnTo>
                    <a:pt x="663" y="211"/>
                  </a:lnTo>
                  <a:lnTo>
                    <a:pt x="671" y="218"/>
                  </a:lnTo>
                  <a:lnTo>
                    <a:pt x="678" y="214"/>
                  </a:lnTo>
                  <a:lnTo>
                    <a:pt x="684" y="220"/>
                  </a:lnTo>
                  <a:lnTo>
                    <a:pt x="686" y="228"/>
                  </a:lnTo>
                  <a:lnTo>
                    <a:pt x="684" y="241"/>
                  </a:lnTo>
                  <a:lnTo>
                    <a:pt x="688" y="261"/>
                  </a:lnTo>
                  <a:lnTo>
                    <a:pt x="703" y="284"/>
                  </a:lnTo>
                  <a:lnTo>
                    <a:pt x="710" y="291"/>
                  </a:lnTo>
                  <a:lnTo>
                    <a:pt x="695" y="271"/>
                  </a:lnTo>
                  <a:lnTo>
                    <a:pt x="691" y="263"/>
                  </a:lnTo>
                  <a:lnTo>
                    <a:pt x="688" y="250"/>
                  </a:lnTo>
                  <a:lnTo>
                    <a:pt x="686" y="237"/>
                  </a:lnTo>
                  <a:lnTo>
                    <a:pt x="691" y="231"/>
                  </a:lnTo>
                  <a:lnTo>
                    <a:pt x="688" y="224"/>
                  </a:lnTo>
                  <a:lnTo>
                    <a:pt x="684" y="216"/>
                  </a:lnTo>
                  <a:lnTo>
                    <a:pt x="671" y="203"/>
                  </a:lnTo>
                  <a:lnTo>
                    <a:pt x="631" y="154"/>
                  </a:lnTo>
                  <a:lnTo>
                    <a:pt x="609" y="118"/>
                  </a:lnTo>
                  <a:lnTo>
                    <a:pt x="599" y="98"/>
                  </a:lnTo>
                  <a:lnTo>
                    <a:pt x="588" y="71"/>
                  </a:lnTo>
                  <a:lnTo>
                    <a:pt x="586" y="64"/>
                  </a:lnTo>
                  <a:lnTo>
                    <a:pt x="579" y="51"/>
                  </a:lnTo>
                  <a:lnTo>
                    <a:pt x="577" y="38"/>
                  </a:lnTo>
                  <a:lnTo>
                    <a:pt x="573" y="32"/>
                  </a:lnTo>
                  <a:lnTo>
                    <a:pt x="567" y="24"/>
                  </a:lnTo>
                  <a:lnTo>
                    <a:pt x="563" y="17"/>
                  </a:lnTo>
                  <a:lnTo>
                    <a:pt x="567" y="23"/>
                  </a:lnTo>
                  <a:lnTo>
                    <a:pt x="569" y="8"/>
                  </a:lnTo>
                  <a:lnTo>
                    <a:pt x="560" y="6"/>
                  </a:lnTo>
                  <a:lnTo>
                    <a:pt x="558" y="6"/>
                  </a:lnTo>
                  <a:lnTo>
                    <a:pt x="55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8" name="Freeform 108">
              <a:extLst>
                <a:ext uri="{FF2B5EF4-FFF2-40B4-BE49-F238E27FC236}">
                  <a16:creationId xmlns:a16="http://schemas.microsoft.com/office/drawing/2014/main" id="{0BC42B55-E80B-6D39-1AC8-F9A4A92B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59" name="Freeform 109">
              <a:extLst>
                <a:ext uri="{FF2B5EF4-FFF2-40B4-BE49-F238E27FC236}">
                  <a16:creationId xmlns:a16="http://schemas.microsoft.com/office/drawing/2014/main" id="{9A11CF9A-5268-769D-F414-A70865572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0" name="Freeform 110">
              <a:extLst>
                <a:ext uri="{FF2B5EF4-FFF2-40B4-BE49-F238E27FC236}">
                  <a16:creationId xmlns:a16="http://schemas.microsoft.com/office/drawing/2014/main" id="{5B9051A2-8254-1646-36B7-044C311B1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1" name="Freeform 111">
              <a:extLst>
                <a:ext uri="{FF2B5EF4-FFF2-40B4-BE49-F238E27FC236}">
                  <a16:creationId xmlns:a16="http://schemas.microsoft.com/office/drawing/2014/main" id="{26D60498-F90B-E3CF-336A-EE98EDB6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2" name="Freeform 112">
              <a:extLst>
                <a:ext uri="{FF2B5EF4-FFF2-40B4-BE49-F238E27FC236}">
                  <a16:creationId xmlns:a16="http://schemas.microsoft.com/office/drawing/2014/main" id="{73554508-F05B-4C4D-E1CD-A343368CD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3" name="Freeform 113">
              <a:extLst>
                <a:ext uri="{FF2B5EF4-FFF2-40B4-BE49-F238E27FC236}">
                  <a16:creationId xmlns:a16="http://schemas.microsoft.com/office/drawing/2014/main" id="{7CEE52C4-CD40-09BD-CAF3-3321D8F6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4" name="Freeform 114">
              <a:extLst>
                <a:ext uri="{FF2B5EF4-FFF2-40B4-BE49-F238E27FC236}">
                  <a16:creationId xmlns:a16="http://schemas.microsoft.com/office/drawing/2014/main" id="{447E7F70-3FC7-07E6-5DAA-DE2F8537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5" name="Freeform 115">
              <a:extLst>
                <a:ext uri="{FF2B5EF4-FFF2-40B4-BE49-F238E27FC236}">
                  <a16:creationId xmlns:a16="http://schemas.microsoft.com/office/drawing/2014/main" id="{AC78C97B-01CA-605D-9CA5-F842C4EF0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6" name="Freeform 95">
              <a:extLst>
                <a:ext uri="{FF2B5EF4-FFF2-40B4-BE49-F238E27FC236}">
                  <a16:creationId xmlns:a16="http://schemas.microsoft.com/office/drawing/2014/main" id="{7E94E05E-3D2A-4455-4649-3A64509F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120913"/>
              <a:ext cx="389984" cy="571104"/>
            </a:xfrm>
            <a:custGeom>
              <a:avLst/>
              <a:gdLst>
                <a:gd name="T0" fmla="*/ 117 w 331"/>
                <a:gd name="T1" fmla="*/ 485 h 534"/>
                <a:gd name="T2" fmla="*/ 104 w 331"/>
                <a:gd name="T3" fmla="*/ 475 h 534"/>
                <a:gd name="T4" fmla="*/ 94 w 331"/>
                <a:gd name="T5" fmla="*/ 453 h 534"/>
                <a:gd name="T6" fmla="*/ 187 w 331"/>
                <a:gd name="T7" fmla="*/ 438 h 534"/>
                <a:gd name="T8" fmla="*/ 331 w 331"/>
                <a:gd name="T9" fmla="*/ 417 h 534"/>
                <a:gd name="T10" fmla="*/ 320 w 331"/>
                <a:gd name="T11" fmla="*/ 400 h 534"/>
                <a:gd name="T12" fmla="*/ 320 w 331"/>
                <a:gd name="T13" fmla="*/ 377 h 534"/>
                <a:gd name="T14" fmla="*/ 320 w 331"/>
                <a:gd name="T15" fmla="*/ 364 h 534"/>
                <a:gd name="T16" fmla="*/ 312 w 331"/>
                <a:gd name="T17" fmla="*/ 347 h 534"/>
                <a:gd name="T18" fmla="*/ 309 w 331"/>
                <a:gd name="T19" fmla="*/ 321 h 534"/>
                <a:gd name="T20" fmla="*/ 312 w 331"/>
                <a:gd name="T21" fmla="*/ 300 h 534"/>
                <a:gd name="T22" fmla="*/ 322 w 331"/>
                <a:gd name="T23" fmla="*/ 289 h 534"/>
                <a:gd name="T24" fmla="*/ 314 w 331"/>
                <a:gd name="T25" fmla="*/ 278 h 534"/>
                <a:gd name="T26" fmla="*/ 312 w 331"/>
                <a:gd name="T27" fmla="*/ 261 h 534"/>
                <a:gd name="T28" fmla="*/ 303 w 331"/>
                <a:gd name="T29" fmla="*/ 250 h 534"/>
                <a:gd name="T30" fmla="*/ 292 w 331"/>
                <a:gd name="T31" fmla="*/ 229 h 534"/>
                <a:gd name="T32" fmla="*/ 288 w 331"/>
                <a:gd name="T33" fmla="*/ 218 h 534"/>
                <a:gd name="T34" fmla="*/ 224 w 331"/>
                <a:gd name="T35" fmla="*/ 0 h 534"/>
                <a:gd name="T36" fmla="*/ 0 w 331"/>
                <a:gd name="T37" fmla="*/ 20 h 534"/>
                <a:gd name="T38" fmla="*/ 4 w 331"/>
                <a:gd name="T39" fmla="*/ 28 h 534"/>
                <a:gd name="T40" fmla="*/ 4 w 331"/>
                <a:gd name="T41" fmla="*/ 357 h 534"/>
                <a:gd name="T42" fmla="*/ 27 w 331"/>
                <a:gd name="T43" fmla="*/ 520 h 534"/>
                <a:gd name="T44" fmla="*/ 47 w 331"/>
                <a:gd name="T45" fmla="*/ 520 h 534"/>
                <a:gd name="T46" fmla="*/ 55 w 331"/>
                <a:gd name="T47" fmla="*/ 496 h 534"/>
                <a:gd name="T48" fmla="*/ 59 w 331"/>
                <a:gd name="T49" fmla="*/ 483 h 534"/>
                <a:gd name="T50" fmla="*/ 62 w 331"/>
                <a:gd name="T51" fmla="*/ 485 h 534"/>
                <a:gd name="T52" fmla="*/ 70 w 331"/>
                <a:gd name="T53" fmla="*/ 492 h 534"/>
                <a:gd name="T54" fmla="*/ 68 w 331"/>
                <a:gd name="T55" fmla="*/ 505 h 534"/>
                <a:gd name="T56" fmla="*/ 79 w 331"/>
                <a:gd name="T57" fmla="*/ 517 h 534"/>
                <a:gd name="T58" fmla="*/ 85 w 331"/>
                <a:gd name="T59" fmla="*/ 522 h 534"/>
                <a:gd name="T60" fmla="*/ 76 w 331"/>
                <a:gd name="T61" fmla="*/ 532 h 534"/>
                <a:gd name="T62" fmla="*/ 64 w 331"/>
                <a:gd name="T63" fmla="*/ 534 h 534"/>
                <a:gd name="T64" fmla="*/ 100 w 331"/>
                <a:gd name="T65" fmla="*/ 528 h 534"/>
                <a:gd name="T66" fmla="*/ 100 w 331"/>
                <a:gd name="T67" fmla="*/ 518 h 534"/>
                <a:gd name="T68" fmla="*/ 115 w 331"/>
                <a:gd name="T69" fmla="*/ 513 h 534"/>
                <a:gd name="T70" fmla="*/ 115 w 331"/>
                <a:gd name="T71" fmla="*/ 49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534">
                  <a:moveTo>
                    <a:pt x="113" y="494"/>
                  </a:moveTo>
                  <a:lnTo>
                    <a:pt x="117" y="485"/>
                  </a:lnTo>
                  <a:lnTo>
                    <a:pt x="109" y="477"/>
                  </a:lnTo>
                  <a:lnTo>
                    <a:pt x="104" y="475"/>
                  </a:lnTo>
                  <a:lnTo>
                    <a:pt x="93" y="460"/>
                  </a:lnTo>
                  <a:lnTo>
                    <a:pt x="94" y="453"/>
                  </a:lnTo>
                  <a:lnTo>
                    <a:pt x="102" y="447"/>
                  </a:lnTo>
                  <a:lnTo>
                    <a:pt x="187" y="438"/>
                  </a:lnTo>
                  <a:lnTo>
                    <a:pt x="331" y="421"/>
                  </a:lnTo>
                  <a:lnTo>
                    <a:pt x="331" y="417"/>
                  </a:lnTo>
                  <a:lnTo>
                    <a:pt x="326" y="408"/>
                  </a:lnTo>
                  <a:lnTo>
                    <a:pt x="320" y="400"/>
                  </a:lnTo>
                  <a:lnTo>
                    <a:pt x="318" y="393"/>
                  </a:lnTo>
                  <a:lnTo>
                    <a:pt x="320" y="377"/>
                  </a:lnTo>
                  <a:lnTo>
                    <a:pt x="318" y="372"/>
                  </a:lnTo>
                  <a:lnTo>
                    <a:pt x="320" y="364"/>
                  </a:lnTo>
                  <a:lnTo>
                    <a:pt x="318" y="355"/>
                  </a:lnTo>
                  <a:lnTo>
                    <a:pt x="312" y="347"/>
                  </a:lnTo>
                  <a:lnTo>
                    <a:pt x="307" y="334"/>
                  </a:lnTo>
                  <a:lnTo>
                    <a:pt x="309" y="321"/>
                  </a:lnTo>
                  <a:lnTo>
                    <a:pt x="312" y="314"/>
                  </a:lnTo>
                  <a:lnTo>
                    <a:pt x="312" y="300"/>
                  </a:lnTo>
                  <a:lnTo>
                    <a:pt x="316" y="293"/>
                  </a:lnTo>
                  <a:lnTo>
                    <a:pt x="322" y="289"/>
                  </a:lnTo>
                  <a:lnTo>
                    <a:pt x="320" y="282"/>
                  </a:lnTo>
                  <a:lnTo>
                    <a:pt x="314" y="278"/>
                  </a:lnTo>
                  <a:lnTo>
                    <a:pt x="316" y="268"/>
                  </a:lnTo>
                  <a:lnTo>
                    <a:pt x="312" y="261"/>
                  </a:lnTo>
                  <a:lnTo>
                    <a:pt x="311" y="257"/>
                  </a:lnTo>
                  <a:lnTo>
                    <a:pt x="303" y="250"/>
                  </a:lnTo>
                  <a:lnTo>
                    <a:pt x="297" y="236"/>
                  </a:lnTo>
                  <a:lnTo>
                    <a:pt x="292" y="229"/>
                  </a:lnTo>
                  <a:lnTo>
                    <a:pt x="290" y="221"/>
                  </a:lnTo>
                  <a:lnTo>
                    <a:pt x="288" y="218"/>
                  </a:lnTo>
                  <a:lnTo>
                    <a:pt x="256" y="101"/>
                  </a:lnTo>
                  <a:lnTo>
                    <a:pt x="224" y="0"/>
                  </a:lnTo>
                  <a:lnTo>
                    <a:pt x="126" y="11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2" y="32"/>
                  </a:lnTo>
                  <a:lnTo>
                    <a:pt x="4" y="35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34" y="518"/>
                  </a:lnTo>
                  <a:lnTo>
                    <a:pt x="47" y="520"/>
                  </a:lnTo>
                  <a:lnTo>
                    <a:pt x="53" y="520"/>
                  </a:lnTo>
                  <a:lnTo>
                    <a:pt x="55" y="496"/>
                  </a:lnTo>
                  <a:lnTo>
                    <a:pt x="57" y="488"/>
                  </a:lnTo>
                  <a:lnTo>
                    <a:pt x="59" y="483"/>
                  </a:lnTo>
                  <a:lnTo>
                    <a:pt x="59" y="481"/>
                  </a:lnTo>
                  <a:lnTo>
                    <a:pt x="62" y="485"/>
                  </a:lnTo>
                  <a:lnTo>
                    <a:pt x="64" y="487"/>
                  </a:lnTo>
                  <a:lnTo>
                    <a:pt x="70" y="492"/>
                  </a:lnTo>
                  <a:lnTo>
                    <a:pt x="70" y="500"/>
                  </a:lnTo>
                  <a:lnTo>
                    <a:pt x="68" y="505"/>
                  </a:lnTo>
                  <a:lnTo>
                    <a:pt x="72" y="513"/>
                  </a:lnTo>
                  <a:lnTo>
                    <a:pt x="79" y="517"/>
                  </a:lnTo>
                  <a:lnTo>
                    <a:pt x="81" y="515"/>
                  </a:lnTo>
                  <a:lnTo>
                    <a:pt x="85" y="522"/>
                  </a:lnTo>
                  <a:lnTo>
                    <a:pt x="83" y="530"/>
                  </a:lnTo>
                  <a:lnTo>
                    <a:pt x="76" y="532"/>
                  </a:lnTo>
                  <a:lnTo>
                    <a:pt x="70" y="532"/>
                  </a:lnTo>
                  <a:lnTo>
                    <a:pt x="64" y="534"/>
                  </a:lnTo>
                  <a:lnTo>
                    <a:pt x="93" y="530"/>
                  </a:lnTo>
                  <a:lnTo>
                    <a:pt x="100" y="528"/>
                  </a:lnTo>
                  <a:lnTo>
                    <a:pt x="102" y="520"/>
                  </a:lnTo>
                  <a:lnTo>
                    <a:pt x="100" y="518"/>
                  </a:lnTo>
                  <a:lnTo>
                    <a:pt x="108" y="520"/>
                  </a:lnTo>
                  <a:lnTo>
                    <a:pt x="115" y="513"/>
                  </a:lnTo>
                  <a:lnTo>
                    <a:pt x="117" y="502"/>
                  </a:lnTo>
                  <a:lnTo>
                    <a:pt x="115" y="498"/>
                  </a:lnTo>
                  <a:lnTo>
                    <a:pt x="113" y="49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7" name="Freeform 97">
              <a:extLst>
                <a:ext uri="{FF2B5EF4-FFF2-40B4-BE49-F238E27FC236}">
                  <a16:creationId xmlns:a16="http://schemas.microsoft.com/office/drawing/2014/main" id="{89151BFE-72A1-4459-6BFD-00FB833B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8" name="Freeform 98">
              <a:extLst>
                <a:ext uri="{FF2B5EF4-FFF2-40B4-BE49-F238E27FC236}">
                  <a16:creationId xmlns:a16="http://schemas.microsoft.com/office/drawing/2014/main" id="{6FA90365-65A5-0629-C5EC-FA6DB2360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69" name="Freeform 116">
              <a:extLst>
                <a:ext uri="{FF2B5EF4-FFF2-40B4-BE49-F238E27FC236}">
                  <a16:creationId xmlns:a16="http://schemas.microsoft.com/office/drawing/2014/main" id="{A07901A2-E8CA-D0FA-30BD-8A4F030F6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70" name="Freeform 117">
              <a:extLst>
                <a:ext uri="{FF2B5EF4-FFF2-40B4-BE49-F238E27FC236}">
                  <a16:creationId xmlns:a16="http://schemas.microsoft.com/office/drawing/2014/main" id="{04FA5424-41CC-4C04-DF33-9B4F5F9D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2" name="Freeform 118">
              <a:extLst>
                <a:ext uri="{FF2B5EF4-FFF2-40B4-BE49-F238E27FC236}">
                  <a16:creationId xmlns:a16="http://schemas.microsoft.com/office/drawing/2014/main" id="{02A76A88-2383-BAAF-B781-5239AEA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869" y="2253564"/>
              <a:ext cx="421796" cy="436349"/>
            </a:xfrm>
            <a:custGeom>
              <a:avLst/>
              <a:gdLst>
                <a:gd name="T0" fmla="*/ 14 w 358"/>
                <a:gd name="T1" fmla="*/ 181 h 408"/>
                <a:gd name="T2" fmla="*/ 44 w 358"/>
                <a:gd name="T3" fmla="*/ 356 h 408"/>
                <a:gd name="T4" fmla="*/ 61 w 358"/>
                <a:gd name="T5" fmla="*/ 358 h 408"/>
                <a:gd name="T6" fmla="*/ 81 w 358"/>
                <a:gd name="T7" fmla="*/ 373 h 408"/>
                <a:gd name="T8" fmla="*/ 100 w 358"/>
                <a:gd name="T9" fmla="*/ 388 h 408"/>
                <a:gd name="T10" fmla="*/ 117 w 358"/>
                <a:gd name="T11" fmla="*/ 388 h 408"/>
                <a:gd name="T12" fmla="*/ 138 w 358"/>
                <a:gd name="T13" fmla="*/ 397 h 408"/>
                <a:gd name="T14" fmla="*/ 149 w 358"/>
                <a:gd name="T15" fmla="*/ 390 h 408"/>
                <a:gd name="T16" fmla="*/ 166 w 358"/>
                <a:gd name="T17" fmla="*/ 397 h 408"/>
                <a:gd name="T18" fmla="*/ 179 w 358"/>
                <a:gd name="T19" fmla="*/ 393 h 408"/>
                <a:gd name="T20" fmla="*/ 190 w 358"/>
                <a:gd name="T21" fmla="*/ 380 h 408"/>
                <a:gd name="T22" fmla="*/ 203 w 358"/>
                <a:gd name="T23" fmla="*/ 390 h 408"/>
                <a:gd name="T24" fmla="*/ 217 w 358"/>
                <a:gd name="T25" fmla="*/ 395 h 408"/>
                <a:gd name="T26" fmla="*/ 228 w 358"/>
                <a:gd name="T27" fmla="*/ 408 h 408"/>
                <a:gd name="T28" fmla="*/ 235 w 358"/>
                <a:gd name="T29" fmla="*/ 408 h 408"/>
                <a:gd name="T30" fmla="*/ 250 w 358"/>
                <a:gd name="T31" fmla="*/ 397 h 408"/>
                <a:gd name="T32" fmla="*/ 258 w 358"/>
                <a:gd name="T33" fmla="*/ 384 h 408"/>
                <a:gd name="T34" fmla="*/ 254 w 358"/>
                <a:gd name="T35" fmla="*/ 367 h 408"/>
                <a:gd name="T36" fmla="*/ 258 w 358"/>
                <a:gd name="T37" fmla="*/ 358 h 408"/>
                <a:gd name="T38" fmla="*/ 260 w 358"/>
                <a:gd name="T39" fmla="*/ 344 h 408"/>
                <a:gd name="T40" fmla="*/ 271 w 358"/>
                <a:gd name="T41" fmla="*/ 339 h 408"/>
                <a:gd name="T42" fmla="*/ 282 w 358"/>
                <a:gd name="T43" fmla="*/ 343 h 408"/>
                <a:gd name="T44" fmla="*/ 281 w 358"/>
                <a:gd name="T45" fmla="*/ 329 h 408"/>
                <a:gd name="T46" fmla="*/ 284 w 358"/>
                <a:gd name="T47" fmla="*/ 314 h 408"/>
                <a:gd name="T48" fmla="*/ 297 w 358"/>
                <a:gd name="T49" fmla="*/ 303 h 408"/>
                <a:gd name="T50" fmla="*/ 303 w 358"/>
                <a:gd name="T51" fmla="*/ 288 h 408"/>
                <a:gd name="T52" fmla="*/ 329 w 358"/>
                <a:gd name="T53" fmla="*/ 280 h 408"/>
                <a:gd name="T54" fmla="*/ 346 w 358"/>
                <a:gd name="T55" fmla="*/ 258 h 408"/>
                <a:gd name="T56" fmla="*/ 348 w 358"/>
                <a:gd name="T57" fmla="*/ 237 h 408"/>
                <a:gd name="T58" fmla="*/ 348 w 358"/>
                <a:gd name="T59" fmla="*/ 224 h 408"/>
                <a:gd name="T60" fmla="*/ 352 w 358"/>
                <a:gd name="T61" fmla="*/ 215 h 408"/>
                <a:gd name="T62" fmla="*/ 354 w 358"/>
                <a:gd name="T63" fmla="*/ 186 h 408"/>
                <a:gd name="T64" fmla="*/ 352 w 358"/>
                <a:gd name="T65" fmla="*/ 160 h 408"/>
                <a:gd name="T66" fmla="*/ 348 w 358"/>
                <a:gd name="T67" fmla="*/ 147 h 408"/>
                <a:gd name="T68" fmla="*/ 358 w 358"/>
                <a:gd name="T69" fmla="*/ 143 h 408"/>
                <a:gd name="T70" fmla="*/ 333 w 358"/>
                <a:gd name="T71" fmla="*/ 0 h 408"/>
                <a:gd name="T72" fmla="*/ 279 w 358"/>
                <a:gd name="T73" fmla="*/ 34 h 408"/>
                <a:gd name="T74" fmla="*/ 265 w 358"/>
                <a:gd name="T75" fmla="*/ 45 h 408"/>
                <a:gd name="T76" fmla="*/ 245 w 358"/>
                <a:gd name="T77" fmla="*/ 68 h 408"/>
                <a:gd name="T78" fmla="*/ 224 w 358"/>
                <a:gd name="T79" fmla="*/ 70 h 408"/>
                <a:gd name="T80" fmla="*/ 203 w 358"/>
                <a:gd name="T81" fmla="*/ 81 h 408"/>
                <a:gd name="T82" fmla="*/ 190 w 358"/>
                <a:gd name="T83" fmla="*/ 89 h 408"/>
                <a:gd name="T84" fmla="*/ 175 w 358"/>
                <a:gd name="T85" fmla="*/ 83 h 408"/>
                <a:gd name="T86" fmla="*/ 155 w 358"/>
                <a:gd name="T87" fmla="*/ 89 h 408"/>
                <a:gd name="T88" fmla="*/ 155 w 358"/>
                <a:gd name="T89" fmla="*/ 81 h 408"/>
                <a:gd name="T90" fmla="*/ 158 w 358"/>
                <a:gd name="T91" fmla="*/ 72 h 408"/>
                <a:gd name="T92" fmla="*/ 145 w 358"/>
                <a:gd name="T93" fmla="*/ 77 h 408"/>
                <a:gd name="T94" fmla="*/ 128 w 358"/>
                <a:gd name="T95" fmla="*/ 70 h 408"/>
                <a:gd name="T96" fmla="*/ 108 w 358"/>
                <a:gd name="T97" fmla="*/ 66 h 408"/>
                <a:gd name="T98" fmla="*/ 74 w 358"/>
                <a:gd name="T99" fmla="*/ 7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" h="408">
                  <a:moveTo>
                    <a:pt x="0" y="81"/>
                  </a:moveTo>
                  <a:lnTo>
                    <a:pt x="14" y="181"/>
                  </a:lnTo>
                  <a:lnTo>
                    <a:pt x="34" y="361"/>
                  </a:lnTo>
                  <a:lnTo>
                    <a:pt x="44" y="356"/>
                  </a:lnTo>
                  <a:lnTo>
                    <a:pt x="49" y="361"/>
                  </a:lnTo>
                  <a:lnTo>
                    <a:pt x="61" y="358"/>
                  </a:lnTo>
                  <a:lnTo>
                    <a:pt x="78" y="365"/>
                  </a:lnTo>
                  <a:lnTo>
                    <a:pt x="81" y="373"/>
                  </a:lnTo>
                  <a:lnTo>
                    <a:pt x="93" y="386"/>
                  </a:lnTo>
                  <a:lnTo>
                    <a:pt x="100" y="388"/>
                  </a:lnTo>
                  <a:lnTo>
                    <a:pt x="113" y="386"/>
                  </a:lnTo>
                  <a:lnTo>
                    <a:pt x="117" y="388"/>
                  </a:lnTo>
                  <a:lnTo>
                    <a:pt x="132" y="397"/>
                  </a:lnTo>
                  <a:lnTo>
                    <a:pt x="138" y="397"/>
                  </a:lnTo>
                  <a:lnTo>
                    <a:pt x="143" y="391"/>
                  </a:lnTo>
                  <a:lnTo>
                    <a:pt x="149" y="390"/>
                  </a:lnTo>
                  <a:lnTo>
                    <a:pt x="158" y="391"/>
                  </a:lnTo>
                  <a:lnTo>
                    <a:pt x="166" y="397"/>
                  </a:lnTo>
                  <a:lnTo>
                    <a:pt x="172" y="393"/>
                  </a:lnTo>
                  <a:lnTo>
                    <a:pt x="179" y="393"/>
                  </a:lnTo>
                  <a:lnTo>
                    <a:pt x="183" y="388"/>
                  </a:lnTo>
                  <a:lnTo>
                    <a:pt x="190" y="380"/>
                  </a:lnTo>
                  <a:lnTo>
                    <a:pt x="198" y="376"/>
                  </a:lnTo>
                  <a:lnTo>
                    <a:pt x="203" y="390"/>
                  </a:lnTo>
                  <a:lnTo>
                    <a:pt x="209" y="395"/>
                  </a:lnTo>
                  <a:lnTo>
                    <a:pt x="217" y="395"/>
                  </a:lnTo>
                  <a:lnTo>
                    <a:pt x="222" y="403"/>
                  </a:lnTo>
                  <a:lnTo>
                    <a:pt x="228" y="408"/>
                  </a:lnTo>
                  <a:lnTo>
                    <a:pt x="228" y="408"/>
                  </a:lnTo>
                  <a:lnTo>
                    <a:pt x="235" y="408"/>
                  </a:lnTo>
                  <a:lnTo>
                    <a:pt x="245" y="403"/>
                  </a:lnTo>
                  <a:lnTo>
                    <a:pt x="250" y="397"/>
                  </a:lnTo>
                  <a:lnTo>
                    <a:pt x="250" y="390"/>
                  </a:lnTo>
                  <a:lnTo>
                    <a:pt x="258" y="384"/>
                  </a:lnTo>
                  <a:lnTo>
                    <a:pt x="256" y="371"/>
                  </a:lnTo>
                  <a:lnTo>
                    <a:pt x="254" y="367"/>
                  </a:lnTo>
                  <a:lnTo>
                    <a:pt x="256" y="359"/>
                  </a:lnTo>
                  <a:lnTo>
                    <a:pt x="258" y="358"/>
                  </a:lnTo>
                  <a:lnTo>
                    <a:pt x="258" y="350"/>
                  </a:lnTo>
                  <a:lnTo>
                    <a:pt x="260" y="344"/>
                  </a:lnTo>
                  <a:lnTo>
                    <a:pt x="265" y="337"/>
                  </a:lnTo>
                  <a:lnTo>
                    <a:pt x="271" y="339"/>
                  </a:lnTo>
                  <a:lnTo>
                    <a:pt x="279" y="350"/>
                  </a:lnTo>
                  <a:lnTo>
                    <a:pt x="282" y="343"/>
                  </a:lnTo>
                  <a:lnTo>
                    <a:pt x="286" y="335"/>
                  </a:lnTo>
                  <a:lnTo>
                    <a:pt x="281" y="329"/>
                  </a:lnTo>
                  <a:lnTo>
                    <a:pt x="284" y="322"/>
                  </a:lnTo>
                  <a:lnTo>
                    <a:pt x="284" y="314"/>
                  </a:lnTo>
                  <a:lnTo>
                    <a:pt x="288" y="309"/>
                  </a:lnTo>
                  <a:lnTo>
                    <a:pt x="297" y="303"/>
                  </a:lnTo>
                  <a:lnTo>
                    <a:pt x="297" y="296"/>
                  </a:lnTo>
                  <a:lnTo>
                    <a:pt x="303" y="288"/>
                  </a:lnTo>
                  <a:lnTo>
                    <a:pt x="314" y="292"/>
                  </a:lnTo>
                  <a:lnTo>
                    <a:pt x="329" y="280"/>
                  </a:lnTo>
                  <a:lnTo>
                    <a:pt x="337" y="265"/>
                  </a:lnTo>
                  <a:lnTo>
                    <a:pt x="346" y="258"/>
                  </a:lnTo>
                  <a:lnTo>
                    <a:pt x="348" y="245"/>
                  </a:lnTo>
                  <a:lnTo>
                    <a:pt x="348" y="237"/>
                  </a:lnTo>
                  <a:lnTo>
                    <a:pt x="348" y="232"/>
                  </a:lnTo>
                  <a:lnTo>
                    <a:pt x="348" y="224"/>
                  </a:lnTo>
                  <a:lnTo>
                    <a:pt x="352" y="224"/>
                  </a:lnTo>
                  <a:lnTo>
                    <a:pt x="352" y="215"/>
                  </a:lnTo>
                  <a:lnTo>
                    <a:pt x="350" y="207"/>
                  </a:lnTo>
                  <a:lnTo>
                    <a:pt x="354" y="186"/>
                  </a:lnTo>
                  <a:lnTo>
                    <a:pt x="356" y="181"/>
                  </a:lnTo>
                  <a:lnTo>
                    <a:pt x="352" y="160"/>
                  </a:lnTo>
                  <a:lnTo>
                    <a:pt x="346" y="153"/>
                  </a:lnTo>
                  <a:lnTo>
                    <a:pt x="348" y="147"/>
                  </a:lnTo>
                  <a:lnTo>
                    <a:pt x="352" y="147"/>
                  </a:lnTo>
                  <a:lnTo>
                    <a:pt x="358" y="143"/>
                  </a:lnTo>
                  <a:lnTo>
                    <a:pt x="333" y="4"/>
                  </a:lnTo>
                  <a:lnTo>
                    <a:pt x="333" y="0"/>
                  </a:lnTo>
                  <a:lnTo>
                    <a:pt x="292" y="25"/>
                  </a:lnTo>
                  <a:lnTo>
                    <a:pt x="279" y="34"/>
                  </a:lnTo>
                  <a:lnTo>
                    <a:pt x="271" y="40"/>
                  </a:lnTo>
                  <a:lnTo>
                    <a:pt x="265" y="45"/>
                  </a:lnTo>
                  <a:lnTo>
                    <a:pt x="258" y="57"/>
                  </a:lnTo>
                  <a:lnTo>
                    <a:pt x="245" y="68"/>
                  </a:lnTo>
                  <a:lnTo>
                    <a:pt x="232" y="70"/>
                  </a:lnTo>
                  <a:lnTo>
                    <a:pt x="224" y="70"/>
                  </a:lnTo>
                  <a:lnTo>
                    <a:pt x="209" y="76"/>
                  </a:lnTo>
                  <a:lnTo>
                    <a:pt x="203" y="81"/>
                  </a:lnTo>
                  <a:lnTo>
                    <a:pt x="196" y="83"/>
                  </a:lnTo>
                  <a:lnTo>
                    <a:pt x="190" y="89"/>
                  </a:lnTo>
                  <a:lnTo>
                    <a:pt x="183" y="87"/>
                  </a:lnTo>
                  <a:lnTo>
                    <a:pt x="175" y="83"/>
                  </a:lnTo>
                  <a:lnTo>
                    <a:pt x="160" y="83"/>
                  </a:lnTo>
                  <a:lnTo>
                    <a:pt x="155" y="89"/>
                  </a:lnTo>
                  <a:lnTo>
                    <a:pt x="147" y="89"/>
                  </a:lnTo>
                  <a:lnTo>
                    <a:pt x="155" y="81"/>
                  </a:lnTo>
                  <a:lnTo>
                    <a:pt x="166" y="79"/>
                  </a:lnTo>
                  <a:lnTo>
                    <a:pt x="158" y="72"/>
                  </a:lnTo>
                  <a:lnTo>
                    <a:pt x="153" y="79"/>
                  </a:lnTo>
                  <a:lnTo>
                    <a:pt x="145" y="77"/>
                  </a:lnTo>
                  <a:lnTo>
                    <a:pt x="138" y="72"/>
                  </a:lnTo>
                  <a:lnTo>
                    <a:pt x="128" y="70"/>
                  </a:lnTo>
                  <a:lnTo>
                    <a:pt x="123" y="68"/>
                  </a:lnTo>
                  <a:lnTo>
                    <a:pt x="108" y="66"/>
                  </a:lnTo>
                  <a:lnTo>
                    <a:pt x="106" y="62"/>
                  </a:lnTo>
                  <a:lnTo>
                    <a:pt x="74" y="70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3" name="Freeform 119">
              <a:extLst>
                <a:ext uri="{FF2B5EF4-FFF2-40B4-BE49-F238E27FC236}">
                  <a16:creationId xmlns:a16="http://schemas.microsoft.com/office/drawing/2014/main" id="{F634C2EA-528B-FB2B-340B-9A22DCD9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612" y="3088829"/>
              <a:ext cx="549043" cy="514421"/>
            </a:xfrm>
            <a:custGeom>
              <a:avLst/>
              <a:gdLst>
                <a:gd name="T0" fmla="*/ 436 w 466"/>
                <a:gd name="T1" fmla="*/ 274 h 481"/>
                <a:gd name="T2" fmla="*/ 431 w 466"/>
                <a:gd name="T3" fmla="*/ 253 h 481"/>
                <a:gd name="T4" fmla="*/ 412 w 466"/>
                <a:gd name="T5" fmla="*/ 236 h 481"/>
                <a:gd name="T6" fmla="*/ 404 w 466"/>
                <a:gd name="T7" fmla="*/ 218 h 481"/>
                <a:gd name="T8" fmla="*/ 391 w 466"/>
                <a:gd name="T9" fmla="*/ 193 h 481"/>
                <a:gd name="T10" fmla="*/ 363 w 466"/>
                <a:gd name="T11" fmla="*/ 176 h 481"/>
                <a:gd name="T12" fmla="*/ 355 w 466"/>
                <a:gd name="T13" fmla="*/ 165 h 481"/>
                <a:gd name="T14" fmla="*/ 346 w 466"/>
                <a:gd name="T15" fmla="*/ 150 h 481"/>
                <a:gd name="T16" fmla="*/ 323 w 466"/>
                <a:gd name="T17" fmla="*/ 137 h 481"/>
                <a:gd name="T18" fmla="*/ 307 w 466"/>
                <a:gd name="T19" fmla="*/ 118 h 481"/>
                <a:gd name="T20" fmla="*/ 261 w 466"/>
                <a:gd name="T21" fmla="*/ 80 h 481"/>
                <a:gd name="T22" fmla="*/ 250 w 466"/>
                <a:gd name="T23" fmla="*/ 60 h 481"/>
                <a:gd name="T24" fmla="*/ 218 w 466"/>
                <a:gd name="T25" fmla="*/ 43 h 481"/>
                <a:gd name="T26" fmla="*/ 201 w 466"/>
                <a:gd name="T27" fmla="*/ 31 h 481"/>
                <a:gd name="T28" fmla="*/ 218 w 466"/>
                <a:gd name="T29" fmla="*/ 0 h 481"/>
                <a:gd name="T30" fmla="*/ 0 w 466"/>
                <a:gd name="T31" fmla="*/ 30 h 481"/>
                <a:gd name="T32" fmla="*/ 66 w 466"/>
                <a:gd name="T33" fmla="*/ 251 h 481"/>
                <a:gd name="T34" fmla="*/ 79 w 466"/>
                <a:gd name="T35" fmla="*/ 280 h 481"/>
                <a:gd name="T36" fmla="*/ 92 w 466"/>
                <a:gd name="T37" fmla="*/ 298 h 481"/>
                <a:gd name="T38" fmla="*/ 98 w 466"/>
                <a:gd name="T39" fmla="*/ 319 h 481"/>
                <a:gd name="T40" fmla="*/ 88 w 466"/>
                <a:gd name="T41" fmla="*/ 344 h 481"/>
                <a:gd name="T42" fmla="*/ 88 w 466"/>
                <a:gd name="T43" fmla="*/ 377 h 481"/>
                <a:gd name="T44" fmla="*/ 94 w 466"/>
                <a:gd name="T45" fmla="*/ 402 h 481"/>
                <a:gd name="T46" fmla="*/ 96 w 466"/>
                <a:gd name="T47" fmla="*/ 430 h 481"/>
                <a:gd name="T48" fmla="*/ 107 w 466"/>
                <a:gd name="T49" fmla="*/ 451 h 481"/>
                <a:gd name="T50" fmla="*/ 124 w 466"/>
                <a:gd name="T51" fmla="*/ 479 h 481"/>
                <a:gd name="T52" fmla="*/ 372 w 466"/>
                <a:gd name="T53" fmla="*/ 481 h 481"/>
                <a:gd name="T54" fmla="*/ 385 w 466"/>
                <a:gd name="T55" fmla="*/ 462 h 481"/>
                <a:gd name="T56" fmla="*/ 380 w 466"/>
                <a:gd name="T57" fmla="*/ 443 h 481"/>
                <a:gd name="T58" fmla="*/ 391 w 466"/>
                <a:gd name="T59" fmla="*/ 430 h 481"/>
                <a:gd name="T60" fmla="*/ 423 w 466"/>
                <a:gd name="T61" fmla="*/ 438 h 481"/>
                <a:gd name="T62" fmla="*/ 431 w 466"/>
                <a:gd name="T63" fmla="*/ 428 h 481"/>
                <a:gd name="T64" fmla="*/ 431 w 466"/>
                <a:gd name="T65" fmla="*/ 409 h 481"/>
                <a:gd name="T66" fmla="*/ 423 w 466"/>
                <a:gd name="T67" fmla="*/ 396 h 481"/>
                <a:gd name="T68" fmla="*/ 423 w 466"/>
                <a:gd name="T69" fmla="*/ 392 h 481"/>
                <a:gd name="T70" fmla="*/ 438 w 466"/>
                <a:gd name="T71" fmla="*/ 379 h 481"/>
                <a:gd name="T72" fmla="*/ 427 w 466"/>
                <a:gd name="T73" fmla="*/ 370 h 481"/>
                <a:gd name="T74" fmla="*/ 429 w 466"/>
                <a:gd name="T75" fmla="*/ 368 h 481"/>
                <a:gd name="T76" fmla="*/ 440 w 466"/>
                <a:gd name="T77" fmla="*/ 360 h 481"/>
                <a:gd name="T78" fmla="*/ 434 w 466"/>
                <a:gd name="T79" fmla="*/ 345 h 481"/>
                <a:gd name="T80" fmla="*/ 444 w 466"/>
                <a:gd name="T81" fmla="*/ 338 h 481"/>
                <a:gd name="T82" fmla="*/ 440 w 466"/>
                <a:gd name="T83" fmla="*/ 330 h 481"/>
                <a:gd name="T84" fmla="*/ 451 w 466"/>
                <a:gd name="T85" fmla="*/ 315 h 481"/>
                <a:gd name="T86" fmla="*/ 451 w 466"/>
                <a:gd name="T87" fmla="*/ 306 h 481"/>
                <a:gd name="T88" fmla="*/ 464 w 466"/>
                <a:gd name="T89" fmla="*/ 295 h 481"/>
                <a:gd name="T90" fmla="*/ 459 w 466"/>
                <a:gd name="T91" fmla="*/ 2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6" h="481">
                  <a:moveTo>
                    <a:pt x="455" y="283"/>
                  </a:moveTo>
                  <a:lnTo>
                    <a:pt x="442" y="282"/>
                  </a:lnTo>
                  <a:lnTo>
                    <a:pt x="436" y="274"/>
                  </a:lnTo>
                  <a:lnTo>
                    <a:pt x="436" y="268"/>
                  </a:lnTo>
                  <a:lnTo>
                    <a:pt x="436" y="261"/>
                  </a:lnTo>
                  <a:lnTo>
                    <a:pt x="431" y="253"/>
                  </a:lnTo>
                  <a:lnTo>
                    <a:pt x="427" y="248"/>
                  </a:lnTo>
                  <a:lnTo>
                    <a:pt x="423" y="240"/>
                  </a:lnTo>
                  <a:lnTo>
                    <a:pt x="412" y="236"/>
                  </a:lnTo>
                  <a:lnTo>
                    <a:pt x="406" y="231"/>
                  </a:lnTo>
                  <a:lnTo>
                    <a:pt x="404" y="223"/>
                  </a:lnTo>
                  <a:lnTo>
                    <a:pt x="404" y="218"/>
                  </a:lnTo>
                  <a:lnTo>
                    <a:pt x="401" y="210"/>
                  </a:lnTo>
                  <a:lnTo>
                    <a:pt x="393" y="199"/>
                  </a:lnTo>
                  <a:lnTo>
                    <a:pt x="391" y="193"/>
                  </a:lnTo>
                  <a:lnTo>
                    <a:pt x="378" y="184"/>
                  </a:lnTo>
                  <a:lnTo>
                    <a:pt x="370" y="182"/>
                  </a:lnTo>
                  <a:lnTo>
                    <a:pt x="363" y="176"/>
                  </a:lnTo>
                  <a:lnTo>
                    <a:pt x="363" y="174"/>
                  </a:lnTo>
                  <a:lnTo>
                    <a:pt x="357" y="171"/>
                  </a:lnTo>
                  <a:lnTo>
                    <a:pt x="355" y="165"/>
                  </a:lnTo>
                  <a:lnTo>
                    <a:pt x="348" y="161"/>
                  </a:lnTo>
                  <a:lnTo>
                    <a:pt x="346" y="154"/>
                  </a:lnTo>
                  <a:lnTo>
                    <a:pt x="346" y="150"/>
                  </a:lnTo>
                  <a:lnTo>
                    <a:pt x="340" y="146"/>
                  </a:lnTo>
                  <a:lnTo>
                    <a:pt x="331" y="139"/>
                  </a:lnTo>
                  <a:lnTo>
                    <a:pt x="323" y="137"/>
                  </a:lnTo>
                  <a:lnTo>
                    <a:pt x="318" y="133"/>
                  </a:lnTo>
                  <a:lnTo>
                    <a:pt x="314" y="125"/>
                  </a:lnTo>
                  <a:lnTo>
                    <a:pt x="307" y="118"/>
                  </a:lnTo>
                  <a:lnTo>
                    <a:pt x="293" y="110"/>
                  </a:lnTo>
                  <a:lnTo>
                    <a:pt x="280" y="101"/>
                  </a:lnTo>
                  <a:lnTo>
                    <a:pt x="261" y="80"/>
                  </a:lnTo>
                  <a:lnTo>
                    <a:pt x="260" y="73"/>
                  </a:lnTo>
                  <a:lnTo>
                    <a:pt x="252" y="65"/>
                  </a:lnTo>
                  <a:lnTo>
                    <a:pt x="250" y="60"/>
                  </a:lnTo>
                  <a:lnTo>
                    <a:pt x="243" y="52"/>
                  </a:lnTo>
                  <a:lnTo>
                    <a:pt x="231" y="54"/>
                  </a:lnTo>
                  <a:lnTo>
                    <a:pt x="218" y="43"/>
                  </a:lnTo>
                  <a:lnTo>
                    <a:pt x="213" y="43"/>
                  </a:lnTo>
                  <a:lnTo>
                    <a:pt x="205" y="39"/>
                  </a:lnTo>
                  <a:lnTo>
                    <a:pt x="201" y="31"/>
                  </a:lnTo>
                  <a:lnTo>
                    <a:pt x="203" y="24"/>
                  </a:lnTo>
                  <a:lnTo>
                    <a:pt x="216" y="5"/>
                  </a:lnTo>
                  <a:lnTo>
                    <a:pt x="218" y="0"/>
                  </a:lnTo>
                  <a:lnTo>
                    <a:pt x="113" y="16"/>
                  </a:lnTo>
                  <a:lnTo>
                    <a:pt x="77" y="18"/>
                  </a:lnTo>
                  <a:lnTo>
                    <a:pt x="0" y="30"/>
                  </a:lnTo>
                  <a:lnTo>
                    <a:pt x="32" y="131"/>
                  </a:lnTo>
                  <a:lnTo>
                    <a:pt x="64" y="248"/>
                  </a:lnTo>
                  <a:lnTo>
                    <a:pt x="66" y="251"/>
                  </a:lnTo>
                  <a:lnTo>
                    <a:pt x="68" y="259"/>
                  </a:lnTo>
                  <a:lnTo>
                    <a:pt x="73" y="266"/>
                  </a:lnTo>
                  <a:lnTo>
                    <a:pt x="79" y="280"/>
                  </a:lnTo>
                  <a:lnTo>
                    <a:pt x="87" y="287"/>
                  </a:lnTo>
                  <a:lnTo>
                    <a:pt x="88" y="291"/>
                  </a:lnTo>
                  <a:lnTo>
                    <a:pt x="92" y="298"/>
                  </a:lnTo>
                  <a:lnTo>
                    <a:pt x="90" y="308"/>
                  </a:lnTo>
                  <a:lnTo>
                    <a:pt x="96" y="312"/>
                  </a:lnTo>
                  <a:lnTo>
                    <a:pt x="98" y="319"/>
                  </a:lnTo>
                  <a:lnTo>
                    <a:pt x="92" y="323"/>
                  </a:lnTo>
                  <a:lnTo>
                    <a:pt x="88" y="330"/>
                  </a:lnTo>
                  <a:lnTo>
                    <a:pt x="88" y="344"/>
                  </a:lnTo>
                  <a:lnTo>
                    <a:pt x="85" y="351"/>
                  </a:lnTo>
                  <a:lnTo>
                    <a:pt x="83" y="364"/>
                  </a:lnTo>
                  <a:lnTo>
                    <a:pt x="88" y="377"/>
                  </a:lnTo>
                  <a:lnTo>
                    <a:pt x="94" y="385"/>
                  </a:lnTo>
                  <a:lnTo>
                    <a:pt x="96" y="394"/>
                  </a:lnTo>
                  <a:lnTo>
                    <a:pt x="94" y="402"/>
                  </a:lnTo>
                  <a:lnTo>
                    <a:pt x="96" y="407"/>
                  </a:lnTo>
                  <a:lnTo>
                    <a:pt x="94" y="423"/>
                  </a:lnTo>
                  <a:lnTo>
                    <a:pt x="96" y="430"/>
                  </a:lnTo>
                  <a:lnTo>
                    <a:pt x="102" y="438"/>
                  </a:lnTo>
                  <a:lnTo>
                    <a:pt x="107" y="447"/>
                  </a:lnTo>
                  <a:lnTo>
                    <a:pt x="107" y="451"/>
                  </a:lnTo>
                  <a:lnTo>
                    <a:pt x="117" y="466"/>
                  </a:lnTo>
                  <a:lnTo>
                    <a:pt x="119" y="473"/>
                  </a:lnTo>
                  <a:lnTo>
                    <a:pt x="124" y="479"/>
                  </a:lnTo>
                  <a:lnTo>
                    <a:pt x="359" y="462"/>
                  </a:lnTo>
                  <a:lnTo>
                    <a:pt x="367" y="468"/>
                  </a:lnTo>
                  <a:lnTo>
                    <a:pt x="372" y="481"/>
                  </a:lnTo>
                  <a:lnTo>
                    <a:pt x="380" y="481"/>
                  </a:lnTo>
                  <a:lnTo>
                    <a:pt x="385" y="477"/>
                  </a:lnTo>
                  <a:lnTo>
                    <a:pt x="385" y="462"/>
                  </a:lnTo>
                  <a:lnTo>
                    <a:pt x="385" y="456"/>
                  </a:lnTo>
                  <a:lnTo>
                    <a:pt x="382" y="449"/>
                  </a:lnTo>
                  <a:lnTo>
                    <a:pt x="380" y="443"/>
                  </a:lnTo>
                  <a:lnTo>
                    <a:pt x="382" y="436"/>
                  </a:lnTo>
                  <a:lnTo>
                    <a:pt x="385" y="436"/>
                  </a:lnTo>
                  <a:lnTo>
                    <a:pt x="391" y="430"/>
                  </a:lnTo>
                  <a:lnTo>
                    <a:pt x="399" y="432"/>
                  </a:lnTo>
                  <a:lnTo>
                    <a:pt x="416" y="436"/>
                  </a:lnTo>
                  <a:lnTo>
                    <a:pt x="423" y="438"/>
                  </a:lnTo>
                  <a:lnTo>
                    <a:pt x="427" y="436"/>
                  </a:lnTo>
                  <a:lnTo>
                    <a:pt x="429" y="436"/>
                  </a:lnTo>
                  <a:lnTo>
                    <a:pt x="431" y="428"/>
                  </a:lnTo>
                  <a:lnTo>
                    <a:pt x="425" y="423"/>
                  </a:lnTo>
                  <a:lnTo>
                    <a:pt x="427" y="415"/>
                  </a:lnTo>
                  <a:lnTo>
                    <a:pt x="431" y="409"/>
                  </a:lnTo>
                  <a:lnTo>
                    <a:pt x="425" y="409"/>
                  </a:lnTo>
                  <a:lnTo>
                    <a:pt x="429" y="402"/>
                  </a:lnTo>
                  <a:lnTo>
                    <a:pt x="423" y="396"/>
                  </a:lnTo>
                  <a:lnTo>
                    <a:pt x="429" y="400"/>
                  </a:lnTo>
                  <a:lnTo>
                    <a:pt x="432" y="392"/>
                  </a:lnTo>
                  <a:lnTo>
                    <a:pt x="423" y="392"/>
                  </a:lnTo>
                  <a:lnTo>
                    <a:pt x="427" y="385"/>
                  </a:lnTo>
                  <a:lnTo>
                    <a:pt x="432" y="389"/>
                  </a:lnTo>
                  <a:lnTo>
                    <a:pt x="438" y="379"/>
                  </a:lnTo>
                  <a:lnTo>
                    <a:pt x="440" y="372"/>
                  </a:lnTo>
                  <a:lnTo>
                    <a:pt x="432" y="370"/>
                  </a:lnTo>
                  <a:lnTo>
                    <a:pt x="427" y="370"/>
                  </a:lnTo>
                  <a:lnTo>
                    <a:pt x="419" y="366"/>
                  </a:lnTo>
                  <a:lnTo>
                    <a:pt x="423" y="366"/>
                  </a:lnTo>
                  <a:lnTo>
                    <a:pt x="429" y="368"/>
                  </a:lnTo>
                  <a:lnTo>
                    <a:pt x="436" y="368"/>
                  </a:lnTo>
                  <a:lnTo>
                    <a:pt x="436" y="360"/>
                  </a:lnTo>
                  <a:lnTo>
                    <a:pt x="440" y="360"/>
                  </a:lnTo>
                  <a:lnTo>
                    <a:pt x="444" y="347"/>
                  </a:lnTo>
                  <a:lnTo>
                    <a:pt x="438" y="349"/>
                  </a:lnTo>
                  <a:lnTo>
                    <a:pt x="434" y="345"/>
                  </a:lnTo>
                  <a:lnTo>
                    <a:pt x="440" y="340"/>
                  </a:lnTo>
                  <a:lnTo>
                    <a:pt x="438" y="334"/>
                  </a:lnTo>
                  <a:lnTo>
                    <a:pt x="444" y="338"/>
                  </a:lnTo>
                  <a:lnTo>
                    <a:pt x="448" y="330"/>
                  </a:lnTo>
                  <a:lnTo>
                    <a:pt x="448" y="329"/>
                  </a:lnTo>
                  <a:lnTo>
                    <a:pt x="440" y="330"/>
                  </a:lnTo>
                  <a:lnTo>
                    <a:pt x="438" y="323"/>
                  </a:lnTo>
                  <a:lnTo>
                    <a:pt x="446" y="323"/>
                  </a:lnTo>
                  <a:lnTo>
                    <a:pt x="451" y="315"/>
                  </a:lnTo>
                  <a:lnTo>
                    <a:pt x="444" y="310"/>
                  </a:lnTo>
                  <a:lnTo>
                    <a:pt x="444" y="302"/>
                  </a:lnTo>
                  <a:lnTo>
                    <a:pt x="451" y="306"/>
                  </a:lnTo>
                  <a:lnTo>
                    <a:pt x="459" y="306"/>
                  </a:lnTo>
                  <a:lnTo>
                    <a:pt x="457" y="298"/>
                  </a:lnTo>
                  <a:lnTo>
                    <a:pt x="464" y="295"/>
                  </a:lnTo>
                  <a:lnTo>
                    <a:pt x="466" y="287"/>
                  </a:lnTo>
                  <a:lnTo>
                    <a:pt x="463" y="287"/>
                  </a:lnTo>
                  <a:lnTo>
                    <a:pt x="459" y="285"/>
                  </a:lnTo>
                  <a:lnTo>
                    <a:pt x="455" y="28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4" name="Freeform 123">
              <a:extLst>
                <a:ext uri="{FF2B5EF4-FFF2-40B4-BE49-F238E27FC236}">
                  <a16:creationId xmlns:a16="http://schemas.microsoft.com/office/drawing/2014/main" id="{229057DC-7DDF-EF94-30B5-C51F2B955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00" y="2406499"/>
              <a:ext cx="447716" cy="408542"/>
            </a:xfrm>
            <a:custGeom>
              <a:avLst/>
              <a:gdLst>
                <a:gd name="T0" fmla="*/ 124 w 380"/>
                <a:gd name="T1" fmla="*/ 17 h 382"/>
                <a:gd name="T2" fmla="*/ 122 w 380"/>
                <a:gd name="T3" fmla="*/ 64 h 382"/>
                <a:gd name="T4" fmla="*/ 120 w 380"/>
                <a:gd name="T5" fmla="*/ 81 h 382"/>
                <a:gd name="T6" fmla="*/ 120 w 380"/>
                <a:gd name="T7" fmla="*/ 102 h 382"/>
                <a:gd name="T8" fmla="*/ 101 w 380"/>
                <a:gd name="T9" fmla="*/ 137 h 382"/>
                <a:gd name="T10" fmla="*/ 69 w 380"/>
                <a:gd name="T11" fmla="*/ 153 h 382"/>
                <a:gd name="T12" fmla="*/ 56 w 380"/>
                <a:gd name="T13" fmla="*/ 171 h 382"/>
                <a:gd name="T14" fmla="*/ 58 w 380"/>
                <a:gd name="T15" fmla="*/ 192 h 382"/>
                <a:gd name="T16" fmla="*/ 43 w 380"/>
                <a:gd name="T17" fmla="*/ 196 h 382"/>
                <a:gd name="T18" fmla="*/ 30 w 380"/>
                <a:gd name="T19" fmla="*/ 207 h 382"/>
                <a:gd name="T20" fmla="*/ 26 w 380"/>
                <a:gd name="T21" fmla="*/ 224 h 382"/>
                <a:gd name="T22" fmla="*/ 22 w 380"/>
                <a:gd name="T23" fmla="*/ 247 h 382"/>
                <a:gd name="T24" fmla="*/ 7 w 380"/>
                <a:gd name="T25" fmla="*/ 265 h 382"/>
                <a:gd name="T26" fmla="*/ 0 w 380"/>
                <a:gd name="T27" fmla="*/ 271 h 382"/>
                <a:gd name="T28" fmla="*/ 0 w 380"/>
                <a:gd name="T29" fmla="*/ 294 h 382"/>
                <a:gd name="T30" fmla="*/ 24 w 380"/>
                <a:gd name="T31" fmla="*/ 322 h 382"/>
                <a:gd name="T32" fmla="*/ 66 w 380"/>
                <a:gd name="T33" fmla="*/ 352 h 382"/>
                <a:gd name="T34" fmla="*/ 79 w 380"/>
                <a:gd name="T35" fmla="*/ 372 h 382"/>
                <a:gd name="T36" fmla="*/ 116 w 380"/>
                <a:gd name="T37" fmla="*/ 372 h 382"/>
                <a:gd name="T38" fmla="*/ 137 w 380"/>
                <a:gd name="T39" fmla="*/ 371 h 382"/>
                <a:gd name="T40" fmla="*/ 162 w 380"/>
                <a:gd name="T41" fmla="*/ 356 h 382"/>
                <a:gd name="T42" fmla="*/ 184 w 380"/>
                <a:gd name="T43" fmla="*/ 341 h 382"/>
                <a:gd name="T44" fmla="*/ 207 w 380"/>
                <a:gd name="T45" fmla="*/ 331 h 382"/>
                <a:gd name="T46" fmla="*/ 205 w 380"/>
                <a:gd name="T47" fmla="*/ 310 h 382"/>
                <a:gd name="T48" fmla="*/ 222 w 380"/>
                <a:gd name="T49" fmla="*/ 275 h 382"/>
                <a:gd name="T50" fmla="*/ 229 w 380"/>
                <a:gd name="T51" fmla="*/ 247 h 382"/>
                <a:gd name="T52" fmla="*/ 237 w 380"/>
                <a:gd name="T53" fmla="*/ 224 h 382"/>
                <a:gd name="T54" fmla="*/ 252 w 380"/>
                <a:gd name="T55" fmla="*/ 213 h 382"/>
                <a:gd name="T56" fmla="*/ 272 w 380"/>
                <a:gd name="T57" fmla="*/ 216 h 382"/>
                <a:gd name="T58" fmla="*/ 282 w 380"/>
                <a:gd name="T59" fmla="*/ 188 h 382"/>
                <a:gd name="T60" fmla="*/ 293 w 380"/>
                <a:gd name="T61" fmla="*/ 171 h 382"/>
                <a:gd name="T62" fmla="*/ 312 w 380"/>
                <a:gd name="T63" fmla="*/ 156 h 382"/>
                <a:gd name="T64" fmla="*/ 327 w 380"/>
                <a:gd name="T65" fmla="*/ 128 h 382"/>
                <a:gd name="T66" fmla="*/ 327 w 380"/>
                <a:gd name="T67" fmla="*/ 100 h 382"/>
                <a:gd name="T68" fmla="*/ 376 w 380"/>
                <a:gd name="T69" fmla="*/ 111 h 382"/>
                <a:gd name="T70" fmla="*/ 372 w 380"/>
                <a:gd name="T71" fmla="*/ 89 h 382"/>
                <a:gd name="T72" fmla="*/ 366 w 380"/>
                <a:gd name="T73" fmla="*/ 72 h 382"/>
                <a:gd name="T74" fmla="*/ 346 w 380"/>
                <a:gd name="T75" fmla="*/ 68 h 382"/>
                <a:gd name="T76" fmla="*/ 329 w 380"/>
                <a:gd name="T77" fmla="*/ 75 h 382"/>
                <a:gd name="T78" fmla="*/ 314 w 380"/>
                <a:gd name="T79" fmla="*/ 89 h 382"/>
                <a:gd name="T80" fmla="*/ 289 w 380"/>
                <a:gd name="T81" fmla="*/ 83 h 382"/>
                <a:gd name="T82" fmla="*/ 278 w 380"/>
                <a:gd name="T83" fmla="*/ 104 h 382"/>
                <a:gd name="T84" fmla="*/ 263 w 380"/>
                <a:gd name="T85" fmla="*/ 111 h 382"/>
                <a:gd name="T86" fmla="*/ 246 w 380"/>
                <a:gd name="T87" fmla="*/ 132 h 382"/>
                <a:gd name="T88" fmla="*/ 147 w 380"/>
                <a:gd name="T89" fmla="*/ 98 h 382"/>
                <a:gd name="T90" fmla="*/ 120 w 380"/>
                <a:gd name="T91" fmla="*/ 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382">
                  <a:moveTo>
                    <a:pt x="120" y="4"/>
                  </a:moveTo>
                  <a:lnTo>
                    <a:pt x="118" y="10"/>
                  </a:lnTo>
                  <a:lnTo>
                    <a:pt x="124" y="17"/>
                  </a:lnTo>
                  <a:lnTo>
                    <a:pt x="128" y="38"/>
                  </a:lnTo>
                  <a:lnTo>
                    <a:pt x="126" y="43"/>
                  </a:lnTo>
                  <a:lnTo>
                    <a:pt x="122" y="64"/>
                  </a:lnTo>
                  <a:lnTo>
                    <a:pt x="124" y="72"/>
                  </a:lnTo>
                  <a:lnTo>
                    <a:pt x="124" y="81"/>
                  </a:lnTo>
                  <a:lnTo>
                    <a:pt x="120" y="81"/>
                  </a:lnTo>
                  <a:lnTo>
                    <a:pt x="120" y="89"/>
                  </a:lnTo>
                  <a:lnTo>
                    <a:pt x="120" y="94"/>
                  </a:lnTo>
                  <a:lnTo>
                    <a:pt x="120" y="102"/>
                  </a:lnTo>
                  <a:lnTo>
                    <a:pt x="118" y="115"/>
                  </a:lnTo>
                  <a:lnTo>
                    <a:pt x="109" y="122"/>
                  </a:lnTo>
                  <a:lnTo>
                    <a:pt x="101" y="137"/>
                  </a:lnTo>
                  <a:lnTo>
                    <a:pt x="86" y="149"/>
                  </a:lnTo>
                  <a:lnTo>
                    <a:pt x="75" y="145"/>
                  </a:lnTo>
                  <a:lnTo>
                    <a:pt x="69" y="153"/>
                  </a:lnTo>
                  <a:lnTo>
                    <a:pt x="69" y="160"/>
                  </a:lnTo>
                  <a:lnTo>
                    <a:pt x="60" y="166"/>
                  </a:lnTo>
                  <a:lnTo>
                    <a:pt x="56" y="171"/>
                  </a:lnTo>
                  <a:lnTo>
                    <a:pt x="56" y="179"/>
                  </a:lnTo>
                  <a:lnTo>
                    <a:pt x="53" y="186"/>
                  </a:lnTo>
                  <a:lnTo>
                    <a:pt x="58" y="192"/>
                  </a:lnTo>
                  <a:lnTo>
                    <a:pt x="54" y="200"/>
                  </a:lnTo>
                  <a:lnTo>
                    <a:pt x="51" y="207"/>
                  </a:lnTo>
                  <a:lnTo>
                    <a:pt x="43" y="196"/>
                  </a:lnTo>
                  <a:lnTo>
                    <a:pt x="37" y="194"/>
                  </a:lnTo>
                  <a:lnTo>
                    <a:pt x="32" y="201"/>
                  </a:lnTo>
                  <a:lnTo>
                    <a:pt x="30" y="207"/>
                  </a:lnTo>
                  <a:lnTo>
                    <a:pt x="30" y="215"/>
                  </a:lnTo>
                  <a:lnTo>
                    <a:pt x="28" y="216"/>
                  </a:lnTo>
                  <a:lnTo>
                    <a:pt x="26" y="224"/>
                  </a:lnTo>
                  <a:lnTo>
                    <a:pt x="28" y="228"/>
                  </a:lnTo>
                  <a:lnTo>
                    <a:pt x="30" y="241"/>
                  </a:lnTo>
                  <a:lnTo>
                    <a:pt x="22" y="247"/>
                  </a:lnTo>
                  <a:lnTo>
                    <a:pt x="22" y="254"/>
                  </a:lnTo>
                  <a:lnTo>
                    <a:pt x="17" y="260"/>
                  </a:lnTo>
                  <a:lnTo>
                    <a:pt x="7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71"/>
                  </a:lnTo>
                  <a:lnTo>
                    <a:pt x="4" y="273"/>
                  </a:lnTo>
                  <a:lnTo>
                    <a:pt x="4" y="280"/>
                  </a:lnTo>
                  <a:lnTo>
                    <a:pt x="0" y="294"/>
                  </a:lnTo>
                  <a:lnTo>
                    <a:pt x="15" y="309"/>
                  </a:lnTo>
                  <a:lnTo>
                    <a:pt x="17" y="316"/>
                  </a:lnTo>
                  <a:lnTo>
                    <a:pt x="24" y="322"/>
                  </a:lnTo>
                  <a:lnTo>
                    <a:pt x="37" y="341"/>
                  </a:lnTo>
                  <a:lnTo>
                    <a:pt x="53" y="352"/>
                  </a:lnTo>
                  <a:lnTo>
                    <a:pt x="66" y="352"/>
                  </a:lnTo>
                  <a:lnTo>
                    <a:pt x="66" y="357"/>
                  </a:lnTo>
                  <a:lnTo>
                    <a:pt x="71" y="365"/>
                  </a:lnTo>
                  <a:lnTo>
                    <a:pt x="79" y="372"/>
                  </a:lnTo>
                  <a:lnTo>
                    <a:pt x="92" y="380"/>
                  </a:lnTo>
                  <a:lnTo>
                    <a:pt x="103" y="382"/>
                  </a:lnTo>
                  <a:lnTo>
                    <a:pt x="116" y="372"/>
                  </a:lnTo>
                  <a:lnTo>
                    <a:pt x="118" y="367"/>
                  </a:lnTo>
                  <a:lnTo>
                    <a:pt x="130" y="371"/>
                  </a:lnTo>
                  <a:lnTo>
                    <a:pt x="137" y="371"/>
                  </a:lnTo>
                  <a:lnTo>
                    <a:pt x="152" y="363"/>
                  </a:lnTo>
                  <a:lnTo>
                    <a:pt x="160" y="361"/>
                  </a:lnTo>
                  <a:lnTo>
                    <a:pt x="162" y="356"/>
                  </a:lnTo>
                  <a:lnTo>
                    <a:pt x="162" y="348"/>
                  </a:lnTo>
                  <a:lnTo>
                    <a:pt x="171" y="352"/>
                  </a:lnTo>
                  <a:lnTo>
                    <a:pt x="184" y="341"/>
                  </a:lnTo>
                  <a:lnTo>
                    <a:pt x="192" y="342"/>
                  </a:lnTo>
                  <a:lnTo>
                    <a:pt x="205" y="333"/>
                  </a:lnTo>
                  <a:lnTo>
                    <a:pt x="207" y="331"/>
                  </a:lnTo>
                  <a:lnTo>
                    <a:pt x="205" y="324"/>
                  </a:lnTo>
                  <a:lnTo>
                    <a:pt x="210" y="318"/>
                  </a:lnTo>
                  <a:lnTo>
                    <a:pt x="205" y="310"/>
                  </a:lnTo>
                  <a:lnTo>
                    <a:pt x="207" y="297"/>
                  </a:lnTo>
                  <a:lnTo>
                    <a:pt x="214" y="284"/>
                  </a:lnTo>
                  <a:lnTo>
                    <a:pt x="222" y="275"/>
                  </a:lnTo>
                  <a:lnTo>
                    <a:pt x="224" y="262"/>
                  </a:lnTo>
                  <a:lnTo>
                    <a:pt x="225" y="254"/>
                  </a:lnTo>
                  <a:lnTo>
                    <a:pt x="229" y="247"/>
                  </a:lnTo>
                  <a:lnTo>
                    <a:pt x="233" y="233"/>
                  </a:lnTo>
                  <a:lnTo>
                    <a:pt x="237" y="230"/>
                  </a:lnTo>
                  <a:lnTo>
                    <a:pt x="237" y="224"/>
                  </a:lnTo>
                  <a:lnTo>
                    <a:pt x="237" y="209"/>
                  </a:lnTo>
                  <a:lnTo>
                    <a:pt x="244" y="207"/>
                  </a:lnTo>
                  <a:lnTo>
                    <a:pt x="252" y="213"/>
                  </a:lnTo>
                  <a:lnTo>
                    <a:pt x="252" y="216"/>
                  </a:lnTo>
                  <a:lnTo>
                    <a:pt x="267" y="218"/>
                  </a:lnTo>
                  <a:lnTo>
                    <a:pt x="272" y="216"/>
                  </a:lnTo>
                  <a:lnTo>
                    <a:pt x="276" y="209"/>
                  </a:lnTo>
                  <a:lnTo>
                    <a:pt x="278" y="194"/>
                  </a:lnTo>
                  <a:lnTo>
                    <a:pt x="282" y="188"/>
                  </a:lnTo>
                  <a:lnTo>
                    <a:pt x="284" y="179"/>
                  </a:lnTo>
                  <a:lnTo>
                    <a:pt x="286" y="171"/>
                  </a:lnTo>
                  <a:lnTo>
                    <a:pt x="293" y="171"/>
                  </a:lnTo>
                  <a:lnTo>
                    <a:pt x="301" y="169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8" y="149"/>
                  </a:lnTo>
                  <a:lnTo>
                    <a:pt x="321" y="136"/>
                  </a:lnTo>
                  <a:lnTo>
                    <a:pt x="327" y="128"/>
                  </a:lnTo>
                  <a:lnTo>
                    <a:pt x="325" y="115"/>
                  </a:lnTo>
                  <a:lnTo>
                    <a:pt x="329" y="107"/>
                  </a:lnTo>
                  <a:lnTo>
                    <a:pt x="327" y="100"/>
                  </a:lnTo>
                  <a:lnTo>
                    <a:pt x="335" y="98"/>
                  </a:lnTo>
                  <a:lnTo>
                    <a:pt x="372" y="119"/>
                  </a:lnTo>
                  <a:lnTo>
                    <a:pt x="376" y="111"/>
                  </a:lnTo>
                  <a:lnTo>
                    <a:pt x="380" y="98"/>
                  </a:lnTo>
                  <a:lnTo>
                    <a:pt x="378" y="94"/>
                  </a:lnTo>
                  <a:lnTo>
                    <a:pt x="372" y="89"/>
                  </a:lnTo>
                  <a:lnTo>
                    <a:pt x="370" y="81"/>
                  </a:lnTo>
                  <a:lnTo>
                    <a:pt x="365" y="79"/>
                  </a:lnTo>
                  <a:lnTo>
                    <a:pt x="366" y="72"/>
                  </a:lnTo>
                  <a:lnTo>
                    <a:pt x="366" y="72"/>
                  </a:lnTo>
                  <a:lnTo>
                    <a:pt x="351" y="74"/>
                  </a:lnTo>
                  <a:lnTo>
                    <a:pt x="346" y="68"/>
                  </a:lnTo>
                  <a:lnTo>
                    <a:pt x="338" y="66"/>
                  </a:lnTo>
                  <a:lnTo>
                    <a:pt x="333" y="68"/>
                  </a:lnTo>
                  <a:lnTo>
                    <a:pt x="329" y="75"/>
                  </a:lnTo>
                  <a:lnTo>
                    <a:pt x="321" y="75"/>
                  </a:lnTo>
                  <a:lnTo>
                    <a:pt x="316" y="83"/>
                  </a:lnTo>
                  <a:lnTo>
                    <a:pt x="314" y="89"/>
                  </a:lnTo>
                  <a:lnTo>
                    <a:pt x="304" y="90"/>
                  </a:lnTo>
                  <a:lnTo>
                    <a:pt x="297" y="89"/>
                  </a:lnTo>
                  <a:lnTo>
                    <a:pt x="289" y="83"/>
                  </a:lnTo>
                  <a:lnTo>
                    <a:pt x="288" y="83"/>
                  </a:lnTo>
                  <a:lnTo>
                    <a:pt x="288" y="90"/>
                  </a:lnTo>
                  <a:lnTo>
                    <a:pt x="278" y="104"/>
                  </a:lnTo>
                  <a:lnTo>
                    <a:pt x="271" y="102"/>
                  </a:lnTo>
                  <a:lnTo>
                    <a:pt x="265" y="106"/>
                  </a:lnTo>
                  <a:lnTo>
                    <a:pt x="263" y="111"/>
                  </a:lnTo>
                  <a:lnTo>
                    <a:pt x="256" y="119"/>
                  </a:lnTo>
                  <a:lnTo>
                    <a:pt x="252" y="126"/>
                  </a:lnTo>
                  <a:lnTo>
                    <a:pt x="246" y="132"/>
                  </a:lnTo>
                  <a:lnTo>
                    <a:pt x="241" y="139"/>
                  </a:lnTo>
                  <a:lnTo>
                    <a:pt x="231" y="83"/>
                  </a:lnTo>
                  <a:lnTo>
                    <a:pt x="147" y="98"/>
                  </a:lnTo>
                  <a:lnTo>
                    <a:pt x="130" y="0"/>
                  </a:lnTo>
                  <a:lnTo>
                    <a:pt x="124" y="4"/>
                  </a:lnTo>
                  <a:lnTo>
                    <a:pt x="120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5" name="Freeform 124">
              <a:extLst>
                <a:ext uri="{FF2B5EF4-FFF2-40B4-BE49-F238E27FC236}">
                  <a16:creationId xmlns:a16="http://schemas.microsoft.com/office/drawing/2014/main" id="{16CD4C49-B262-4C10-70E7-6D8396802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429" y="3041771"/>
              <a:ext cx="507805" cy="353998"/>
            </a:xfrm>
            <a:custGeom>
              <a:avLst/>
              <a:gdLst>
                <a:gd name="T0" fmla="*/ 218 w 431"/>
                <a:gd name="T1" fmla="*/ 28 h 331"/>
                <a:gd name="T2" fmla="*/ 203 w 431"/>
                <a:gd name="T3" fmla="*/ 4 h 331"/>
                <a:gd name="T4" fmla="*/ 162 w 431"/>
                <a:gd name="T5" fmla="*/ 2 h 331"/>
                <a:gd name="T6" fmla="*/ 72 w 431"/>
                <a:gd name="T7" fmla="*/ 17 h 331"/>
                <a:gd name="T8" fmla="*/ 40 w 431"/>
                <a:gd name="T9" fmla="*/ 32 h 331"/>
                <a:gd name="T10" fmla="*/ 2 w 431"/>
                <a:gd name="T11" fmla="*/ 68 h 331"/>
                <a:gd name="T12" fmla="*/ 12 w 431"/>
                <a:gd name="T13" fmla="*/ 87 h 331"/>
                <a:gd name="T14" fmla="*/ 42 w 431"/>
                <a:gd name="T15" fmla="*/ 96 h 331"/>
                <a:gd name="T16" fmla="*/ 59 w 431"/>
                <a:gd name="T17" fmla="*/ 117 h 331"/>
                <a:gd name="T18" fmla="*/ 92 w 431"/>
                <a:gd name="T19" fmla="*/ 154 h 331"/>
                <a:gd name="T20" fmla="*/ 117 w 431"/>
                <a:gd name="T21" fmla="*/ 177 h 331"/>
                <a:gd name="T22" fmla="*/ 139 w 431"/>
                <a:gd name="T23" fmla="*/ 190 h 331"/>
                <a:gd name="T24" fmla="*/ 147 w 431"/>
                <a:gd name="T25" fmla="*/ 205 h 331"/>
                <a:gd name="T26" fmla="*/ 162 w 431"/>
                <a:gd name="T27" fmla="*/ 218 h 331"/>
                <a:gd name="T28" fmla="*/ 177 w 431"/>
                <a:gd name="T29" fmla="*/ 228 h 331"/>
                <a:gd name="T30" fmla="*/ 200 w 431"/>
                <a:gd name="T31" fmla="*/ 254 h 331"/>
                <a:gd name="T32" fmla="*/ 205 w 431"/>
                <a:gd name="T33" fmla="*/ 275 h 331"/>
                <a:gd name="T34" fmla="*/ 226 w 431"/>
                <a:gd name="T35" fmla="*/ 292 h 331"/>
                <a:gd name="T36" fmla="*/ 235 w 431"/>
                <a:gd name="T37" fmla="*/ 312 h 331"/>
                <a:gd name="T38" fmla="*/ 254 w 431"/>
                <a:gd name="T39" fmla="*/ 327 h 331"/>
                <a:gd name="T40" fmla="*/ 263 w 431"/>
                <a:gd name="T41" fmla="*/ 316 h 331"/>
                <a:gd name="T42" fmla="*/ 271 w 431"/>
                <a:gd name="T43" fmla="*/ 316 h 331"/>
                <a:gd name="T44" fmla="*/ 265 w 431"/>
                <a:gd name="T45" fmla="*/ 299 h 331"/>
                <a:gd name="T46" fmla="*/ 263 w 431"/>
                <a:gd name="T47" fmla="*/ 284 h 331"/>
                <a:gd name="T48" fmla="*/ 273 w 431"/>
                <a:gd name="T49" fmla="*/ 284 h 331"/>
                <a:gd name="T50" fmla="*/ 292 w 431"/>
                <a:gd name="T51" fmla="*/ 295 h 331"/>
                <a:gd name="T52" fmla="*/ 294 w 431"/>
                <a:gd name="T53" fmla="*/ 284 h 331"/>
                <a:gd name="T54" fmla="*/ 277 w 431"/>
                <a:gd name="T55" fmla="*/ 277 h 331"/>
                <a:gd name="T56" fmla="*/ 294 w 431"/>
                <a:gd name="T57" fmla="*/ 273 h 331"/>
                <a:gd name="T58" fmla="*/ 312 w 431"/>
                <a:gd name="T59" fmla="*/ 263 h 331"/>
                <a:gd name="T60" fmla="*/ 322 w 431"/>
                <a:gd name="T61" fmla="*/ 258 h 331"/>
                <a:gd name="T62" fmla="*/ 335 w 431"/>
                <a:gd name="T63" fmla="*/ 248 h 331"/>
                <a:gd name="T64" fmla="*/ 329 w 431"/>
                <a:gd name="T65" fmla="*/ 228 h 331"/>
                <a:gd name="T66" fmla="*/ 344 w 431"/>
                <a:gd name="T67" fmla="*/ 233 h 331"/>
                <a:gd name="T68" fmla="*/ 359 w 431"/>
                <a:gd name="T69" fmla="*/ 218 h 331"/>
                <a:gd name="T70" fmla="*/ 369 w 431"/>
                <a:gd name="T71" fmla="*/ 205 h 331"/>
                <a:gd name="T72" fmla="*/ 382 w 431"/>
                <a:gd name="T73" fmla="*/ 190 h 331"/>
                <a:gd name="T74" fmla="*/ 389 w 431"/>
                <a:gd name="T75" fmla="*/ 183 h 331"/>
                <a:gd name="T76" fmla="*/ 378 w 431"/>
                <a:gd name="T77" fmla="*/ 164 h 331"/>
                <a:gd name="T78" fmla="*/ 380 w 431"/>
                <a:gd name="T79" fmla="*/ 168 h 331"/>
                <a:gd name="T80" fmla="*/ 389 w 431"/>
                <a:gd name="T81" fmla="*/ 154 h 331"/>
                <a:gd name="T82" fmla="*/ 423 w 431"/>
                <a:gd name="T83" fmla="*/ 106 h 331"/>
                <a:gd name="T84" fmla="*/ 427 w 431"/>
                <a:gd name="T85" fmla="*/ 9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1" h="331">
                  <a:moveTo>
                    <a:pt x="316" y="15"/>
                  </a:moveTo>
                  <a:lnTo>
                    <a:pt x="220" y="30"/>
                  </a:lnTo>
                  <a:lnTo>
                    <a:pt x="218" y="28"/>
                  </a:lnTo>
                  <a:lnTo>
                    <a:pt x="218" y="23"/>
                  </a:lnTo>
                  <a:lnTo>
                    <a:pt x="215" y="15"/>
                  </a:lnTo>
                  <a:lnTo>
                    <a:pt x="203" y="4"/>
                  </a:lnTo>
                  <a:lnTo>
                    <a:pt x="198" y="8"/>
                  </a:lnTo>
                  <a:lnTo>
                    <a:pt x="190" y="0"/>
                  </a:lnTo>
                  <a:lnTo>
                    <a:pt x="162" y="2"/>
                  </a:lnTo>
                  <a:lnTo>
                    <a:pt x="85" y="12"/>
                  </a:lnTo>
                  <a:lnTo>
                    <a:pt x="77" y="13"/>
                  </a:lnTo>
                  <a:lnTo>
                    <a:pt x="72" y="17"/>
                  </a:lnTo>
                  <a:lnTo>
                    <a:pt x="57" y="23"/>
                  </a:lnTo>
                  <a:lnTo>
                    <a:pt x="45" y="32"/>
                  </a:lnTo>
                  <a:lnTo>
                    <a:pt x="40" y="32"/>
                  </a:lnTo>
                  <a:lnTo>
                    <a:pt x="17" y="44"/>
                  </a:lnTo>
                  <a:lnTo>
                    <a:pt x="15" y="49"/>
                  </a:lnTo>
                  <a:lnTo>
                    <a:pt x="2" y="68"/>
                  </a:lnTo>
                  <a:lnTo>
                    <a:pt x="0" y="75"/>
                  </a:lnTo>
                  <a:lnTo>
                    <a:pt x="4" y="83"/>
                  </a:lnTo>
                  <a:lnTo>
                    <a:pt x="12" y="87"/>
                  </a:lnTo>
                  <a:lnTo>
                    <a:pt x="17" y="87"/>
                  </a:lnTo>
                  <a:lnTo>
                    <a:pt x="30" y="98"/>
                  </a:lnTo>
                  <a:lnTo>
                    <a:pt x="42" y="96"/>
                  </a:lnTo>
                  <a:lnTo>
                    <a:pt x="49" y="104"/>
                  </a:lnTo>
                  <a:lnTo>
                    <a:pt x="51" y="109"/>
                  </a:lnTo>
                  <a:lnTo>
                    <a:pt x="59" y="117"/>
                  </a:lnTo>
                  <a:lnTo>
                    <a:pt x="60" y="124"/>
                  </a:lnTo>
                  <a:lnTo>
                    <a:pt x="79" y="145"/>
                  </a:lnTo>
                  <a:lnTo>
                    <a:pt x="92" y="154"/>
                  </a:lnTo>
                  <a:lnTo>
                    <a:pt x="106" y="162"/>
                  </a:lnTo>
                  <a:lnTo>
                    <a:pt x="113" y="169"/>
                  </a:lnTo>
                  <a:lnTo>
                    <a:pt x="117" y="177"/>
                  </a:lnTo>
                  <a:lnTo>
                    <a:pt x="122" y="181"/>
                  </a:lnTo>
                  <a:lnTo>
                    <a:pt x="130" y="183"/>
                  </a:lnTo>
                  <a:lnTo>
                    <a:pt x="139" y="190"/>
                  </a:lnTo>
                  <a:lnTo>
                    <a:pt x="145" y="194"/>
                  </a:lnTo>
                  <a:lnTo>
                    <a:pt x="145" y="198"/>
                  </a:lnTo>
                  <a:lnTo>
                    <a:pt x="147" y="205"/>
                  </a:lnTo>
                  <a:lnTo>
                    <a:pt x="154" y="209"/>
                  </a:lnTo>
                  <a:lnTo>
                    <a:pt x="156" y="215"/>
                  </a:lnTo>
                  <a:lnTo>
                    <a:pt x="162" y="218"/>
                  </a:lnTo>
                  <a:lnTo>
                    <a:pt x="162" y="220"/>
                  </a:lnTo>
                  <a:lnTo>
                    <a:pt x="169" y="226"/>
                  </a:lnTo>
                  <a:lnTo>
                    <a:pt x="177" y="228"/>
                  </a:lnTo>
                  <a:lnTo>
                    <a:pt x="190" y="237"/>
                  </a:lnTo>
                  <a:lnTo>
                    <a:pt x="192" y="243"/>
                  </a:lnTo>
                  <a:lnTo>
                    <a:pt x="200" y="254"/>
                  </a:lnTo>
                  <a:lnTo>
                    <a:pt x="203" y="262"/>
                  </a:lnTo>
                  <a:lnTo>
                    <a:pt x="203" y="267"/>
                  </a:lnTo>
                  <a:lnTo>
                    <a:pt x="205" y="275"/>
                  </a:lnTo>
                  <a:lnTo>
                    <a:pt x="211" y="280"/>
                  </a:lnTo>
                  <a:lnTo>
                    <a:pt x="222" y="284"/>
                  </a:lnTo>
                  <a:lnTo>
                    <a:pt x="226" y="292"/>
                  </a:lnTo>
                  <a:lnTo>
                    <a:pt x="230" y="297"/>
                  </a:lnTo>
                  <a:lnTo>
                    <a:pt x="235" y="305"/>
                  </a:lnTo>
                  <a:lnTo>
                    <a:pt x="235" y="312"/>
                  </a:lnTo>
                  <a:lnTo>
                    <a:pt x="235" y="318"/>
                  </a:lnTo>
                  <a:lnTo>
                    <a:pt x="241" y="326"/>
                  </a:lnTo>
                  <a:lnTo>
                    <a:pt x="254" y="327"/>
                  </a:lnTo>
                  <a:lnTo>
                    <a:pt x="258" y="329"/>
                  </a:lnTo>
                  <a:lnTo>
                    <a:pt x="262" y="331"/>
                  </a:lnTo>
                  <a:lnTo>
                    <a:pt x="263" y="316"/>
                  </a:lnTo>
                  <a:lnTo>
                    <a:pt x="267" y="310"/>
                  </a:lnTo>
                  <a:lnTo>
                    <a:pt x="267" y="316"/>
                  </a:lnTo>
                  <a:lnTo>
                    <a:pt x="271" y="316"/>
                  </a:lnTo>
                  <a:lnTo>
                    <a:pt x="277" y="309"/>
                  </a:lnTo>
                  <a:lnTo>
                    <a:pt x="269" y="305"/>
                  </a:lnTo>
                  <a:lnTo>
                    <a:pt x="265" y="299"/>
                  </a:lnTo>
                  <a:lnTo>
                    <a:pt x="263" y="294"/>
                  </a:lnTo>
                  <a:lnTo>
                    <a:pt x="258" y="280"/>
                  </a:lnTo>
                  <a:lnTo>
                    <a:pt x="263" y="284"/>
                  </a:lnTo>
                  <a:lnTo>
                    <a:pt x="265" y="292"/>
                  </a:lnTo>
                  <a:lnTo>
                    <a:pt x="273" y="297"/>
                  </a:lnTo>
                  <a:lnTo>
                    <a:pt x="273" y="284"/>
                  </a:lnTo>
                  <a:lnTo>
                    <a:pt x="278" y="295"/>
                  </a:lnTo>
                  <a:lnTo>
                    <a:pt x="284" y="301"/>
                  </a:lnTo>
                  <a:lnTo>
                    <a:pt x="292" y="295"/>
                  </a:lnTo>
                  <a:lnTo>
                    <a:pt x="295" y="284"/>
                  </a:lnTo>
                  <a:lnTo>
                    <a:pt x="288" y="290"/>
                  </a:lnTo>
                  <a:lnTo>
                    <a:pt x="294" y="284"/>
                  </a:lnTo>
                  <a:lnTo>
                    <a:pt x="292" y="280"/>
                  </a:lnTo>
                  <a:lnTo>
                    <a:pt x="284" y="280"/>
                  </a:lnTo>
                  <a:lnTo>
                    <a:pt x="277" y="277"/>
                  </a:lnTo>
                  <a:lnTo>
                    <a:pt x="271" y="279"/>
                  </a:lnTo>
                  <a:lnTo>
                    <a:pt x="284" y="271"/>
                  </a:lnTo>
                  <a:lnTo>
                    <a:pt x="294" y="273"/>
                  </a:lnTo>
                  <a:lnTo>
                    <a:pt x="299" y="271"/>
                  </a:lnTo>
                  <a:lnTo>
                    <a:pt x="307" y="269"/>
                  </a:lnTo>
                  <a:lnTo>
                    <a:pt x="312" y="263"/>
                  </a:lnTo>
                  <a:lnTo>
                    <a:pt x="309" y="260"/>
                  </a:lnTo>
                  <a:lnTo>
                    <a:pt x="316" y="263"/>
                  </a:lnTo>
                  <a:lnTo>
                    <a:pt x="322" y="258"/>
                  </a:lnTo>
                  <a:lnTo>
                    <a:pt x="329" y="256"/>
                  </a:lnTo>
                  <a:lnTo>
                    <a:pt x="329" y="252"/>
                  </a:lnTo>
                  <a:lnTo>
                    <a:pt x="335" y="248"/>
                  </a:lnTo>
                  <a:lnTo>
                    <a:pt x="339" y="241"/>
                  </a:lnTo>
                  <a:lnTo>
                    <a:pt x="333" y="239"/>
                  </a:lnTo>
                  <a:lnTo>
                    <a:pt x="329" y="228"/>
                  </a:lnTo>
                  <a:lnTo>
                    <a:pt x="335" y="228"/>
                  </a:lnTo>
                  <a:lnTo>
                    <a:pt x="339" y="235"/>
                  </a:lnTo>
                  <a:lnTo>
                    <a:pt x="344" y="233"/>
                  </a:lnTo>
                  <a:lnTo>
                    <a:pt x="352" y="228"/>
                  </a:lnTo>
                  <a:lnTo>
                    <a:pt x="356" y="220"/>
                  </a:lnTo>
                  <a:lnTo>
                    <a:pt x="359" y="218"/>
                  </a:lnTo>
                  <a:lnTo>
                    <a:pt x="357" y="211"/>
                  </a:lnTo>
                  <a:lnTo>
                    <a:pt x="361" y="203"/>
                  </a:lnTo>
                  <a:lnTo>
                    <a:pt x="369" y="205"/>
                  </a:lnTo>
                  <a:lnTo>
                    <a:pt x="374" y="203"/>
                  </a:lnTo>
                  <a:lnTo>
                    <a:pt x="378" y="198"/>
                  </a:lnTo>
                  <a:lnTo>
                    <a:pt x="382" y="190"/>
                  </a:lnTo>
                  <a:lnTo>
                    <a:pt x="378" y="186"/>
                  </a:lnTo>
                  <a:lnTo>
                    <a:pt x="384" y="188"/>
                  </a:lnTo>
                  <a:lnTo>
                    <a:pt x="389" y="183"/>
                  </a:lnTo>
                  <a:lnTo>
                    <a:pt x="386" y="175"/>
                  </a:lnTo>
                  <a:lnTo>
                    <a:pt x="378" y="171"/>
                  </a:lnTo>
                  <a:lnTo>
                    <a:pt x="378" y="164"/>
                  </a:lnTo>
                  <a:lnTo>
                    <a:pt x="382" y="156"/>
                  </a:lnTo>
                  <a:lnTo>
                    <a:pt x="386" y="154"/>
                  </a:lnTo>
                  <a:lnTo>
                    <a:pt x="380" y="168"/>
                  </a:lnTo>
                  <a:lnTo>
                    <a:pt x="387" y="171"/>
                  </a:lnTo>
                  <a:lnTo>
                    <a:pt x="389" y="177"/>
                  </a:lnTo>
                  <a:lnTo>
                    <a:pt x="389" y="154"/>
                  </a:lnTo>
                  <a:lnTo>
                    <a:pt x="393" y="149"/>
                  </a:lnTo>
                  <a:lnTo>
                    <a:pt x="408" y="121"/>
                  </a:lnTo>
                  <a:lnTo>
                    <a:pt x="423" y="106"/>
                  </a:lnTo>
                  <a:lnTo>
                    <a:pt x="431" y="100"/>
                  </a:lnTo>
                  <a:lnTo>
                    <a:pt x="431" y="96"/>
                  </a:lnTo>
                  <a:lnTo>
                    <a:pt x="427" y="94"/>
                  </a:lnTo>
                  <a:lnTo>
                    <a:pt x="316" y="15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6" name="Freeform 122">
              <a:extLst>
                <a:ext uri="{FF2B5EF4-FFF2-40B4-BE49-F238E27FC236}">
                  <a16:creationId xmlns:a16="http://schemas.microsoft.com/office/drawing/2014/main" id="{024529EE-DC68-C05E-9C3B-2CF86917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451" y="2511309"/>
              <a:ext cx="775257" cy="399986"/>
            </a:xfrm>
            <a:custGeom>
              <a:avLst/>
              <a:gdLst>
                <a:gd name="T0" fmla="*/ 472 w 658"/>
                <a:gd name="T1" fmla="*/ 23 h 374"/>
                <a:gd name="T2" fmla="*/ 455 w 658"/>
                <a:gd name="T3" fmla="*/ 0 h 374"/>
                <a:gd name="T4" fmla="*/ 397 w 658"/>
                <a:gd name="T5" fmla="*/ 0 h 374"/>
                <a:gd name="T6" fmla="*/ 389 w 658"/>
                <a:gd name="T7" fmla="*/ 30 h 374"/>
                <a:gd name="T8" fmla="*/ 368 w 658"/>
                <a:gd name="T9" fmla="*/ 58 h 374"/>
                <a:gd name="T10" fmla="*/ 346 w 658"/>
                <a:gd name="T11" fmla="*/ 81 h 374"/>
                <a:gd name="T12" fmla="*/ 334 w 658"/>
                <a:gd name="T13" fmla="*/ 118 h 374"/>
                <a:gd name="T14" fmla="*/ 306 w 658"/>
                <a:gd name="T15" fmla="*/ 109 h 374"/>
                <a:gd name="T16" fmla="*/ 295 w 658"/>
                <a:gd name="T17" fmla="*/ 135 h 374"/>
                <a:gd name="T18" fmla="*/ 284 w 658"/>
                <a:gd name="T19" fmla="*/ 177 h 374"/>
                <a:gd name="T20" fmla="*/ 272 w 658"/>
                <a:gd name="T21" fmla="*/ 220 h 374"/>
                <a:gd name="T22" fmla="*/ 254 w 658"/>
                <a:gd name="T23" fmla="*/ 244 h 374"/>
                <a:gd name="T24" fmla="*/ 224 w 658"/>
                <a:gd name="T25" fmla="*/ 258 h 374"/>
                <a:gd name="T26" fmla="*/ 192 w 658"/>
                <a:gd name="T27" fmla="*/ 273 h 374"/>
                <a:gd name="T28" fmla="*/ 154 w 658"/>
                <a:gd name="T29" fmla="*/ 282 h 374"/>
                <a:gd name="T30" fmla="*/ 128 w 658"/>
                <a:gd name="T31" fmla="*/ 254 h 374"/>
                <a:gd name="T32" fmla="*/ 73 w 658"/>
                <a:gd name="T33" fmla="*/ 318 h 374"/>
                <a:gd name="T34" fmla="*/ 53 w 658"/>
                <a:gd name="T35" fmla="*/ 340 h 374"/>
                <a:gd name="T36" fmla="*/ 21 w 658"/>
                <a:gd name="T37" fmla="*/ 365 h 374"/>
                <a:gd name="T38" fmla="*/ 41 w 658"/>
                <a:gd name="T39" fmla="*/ 370 h 374"/>
                <a:gd name="T40" fmla="*/ 169 w 658"/>
                <a:gd name="T41" fmla="*/ 350 h 374"/>
                <a:gd name="T42" fmla="*/ 466 w 658"/>
                <a:gd name="T43" fmla="*/ 303 h 374"/>
                <a:gd name="T44" fmla="*/ 645 w 658"/>
                <a:gd name="T45" fmla="*/ 265 h 374"/>
                <a:gd name="T46" fmla="*/ 652 w 658"/>
                <a:gd name="T47" fmla="*/ 256 h 374"/>
                <a:gd name="T48" fmla="*/ 641 w 658"/>
                <a:gd name="T49" fmla="*/ 227 h 374"/>
                <a:gd name="T50" fmla="*/ 615 w 658"/>
                <a:gd name="T51" fmla="*/ 239 h 374"/>
                <a:gd name="T52" fmla="*/ 598 w 658"/>
                <a:gd name="T53" fmla="*/ 235 h 374"/>
                <a:gd name="T54" fmla="*/ 579 w 658"/>
                <a:gd name="T55" fmla="*/ 216 h 374"/>
                <a:gd name="T56" fmla="*/ 556 w 658"/>
                <a:gd name="T57" fmla="*/ 211 h 374"/>
                <a:gd name="T58" fmla="*/ 530 w 658"/>
                <a:gd name="T59" fmla="*/ 205 h 374"/>
                <a:gd name="T60" fmla="*/ 556 w 658"/>
                <a:gd name="T61" fmla="*/ 199 h 374"/>
                <a:gd name="T62" fmla="*/ 581 w 658"/>
                <a:gd name="T63" fmla="*/ 212 h 374"/>
                <a:gd name="T64" fmla="*/ 605 w 658"/>
                <a:gd name="T65" fmla="*/ 224 h 374"/>
                <a:gd name="T66" fmla="*/ 601 w 658"/>
                <a:gd name="T67" fmla="*/ 207 h 374"/>
                <a:gd name="T68" fmla="*/ 573 w 658"/>
                <a:gd name="T69" fmla="*/ 190 h 374"/>
                <a:gd name="T70" fmla="*/ 592 w 658"/>
                <a:gd name="T71" fmla="*/ 197 h 374"/>
                <a:gd name="T72" fmla="*/ 600 w 658"/>
                <a:gd name="T73" fmla="*/ 182 h 374"/>
                <a:gd name="T74" fmla="*/ 598 w 658"/>
                <a:gd name="T75" fmla="*/ 169 h 374"/>
                <a:gd name="T76" fmla="*/ 579 w 658"/>
                <a:gd name="T77" fmla="*/ 160 h 374"/>
                <a:gd name="T78" fmla="*/ 551 w 658"/>
                <a:gd name="T79" fmla="*/ 137 h 374"/>
                <a:gd name="T80" fmla="*/ 522 w 658"/>
                <a:gd name="T81" fmla="*/ 115 h 374"/>
                <a:gd name="T82" fmla="*/ 537 w 658"/>
                <a:gd name="T83" fmla="*/ 122 h 374"/>
                <a:gd name="T84" fmla="*/ 562 w 658"/>
                <a:gd name="T85" fmla="*/ 141 h 374"/>
                <a:gd name="T86" fmla="*/ 590 w 658"/>
                <a:gd name="T87" fmla="*/ 156 h 374"/>
                <a:gd name="T88" fmla="*/ 596 w 658"/>
                <a:gd name="T89" fmla="*/ 133 h 374"/>
                <a:gd name="T90" fmla="*/ 575 w 658"/>
                <a:gd name="T91" fmla="*/ 118 h 374"/>
                <a:gd name="T92" fmla="*/ 560 w 658"/>
                <a:gd name="T93" fmla="*/ 105 h 374"/>
                <a:gd name="T94" fmla="*/ 534 w 658"/>
                <a:gd name="T95" fmla="*/ 107 h 374"/>
                <a:gd name="T96" fmla="*/ 507 w 658"/>
                <a:gd name="T97" fmla="*/ 96 h 374"/>
                <a:gd name="T98" fmla="*/ 496 w 658"/>
                <a:gd name="T99" fmla="*/ 90 h 374"/>
                <a:gd name="T100" fmla="*/ 504 w 658"/>
                <a:gd name="T101" fmla="*/ 66 h 374"/>
                <a:gd name="T102" fmla="*/ 509 w 658"/>
                <a:gd name="T103" fmla="*/ 45 h 374"/>
                <a:gd name="T104" fmla="*/ 492 w 658"/>
                <a:gd name="T105" fmla="*/ 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8" h="374">
                  <a:moveTo>
                    <a:pt x="492" y="28"/>
                  </a:moveTo>
                  <a:lnTo>
                    <a:pt x="489" y="24"/>
                  </a:lnTo>
                  <a:lnTo>
                    <a:pt x="481" y="23"/>
                  </a:lnTo>
                  <a:lnTo>
                    <a:pt x="472" y="23"/>
                  </a:lnTo>
                  <a:lnTo>
                    <a:pt x="464" y="17"/>
                  </a:lnTo>
                  <a:lnTo>
                    <a:pt x="466" y="11"/>
                  </a:lnTo>
                  <a:lnTo>
                    <a:pt x="462" y="4"/>
                  </a:lnTo>
                  <a:lnTo>
                    <a:pt x="455" y="0"/>
                  </a:lnTo>
                  <a:lnTo>
                    <a:pt x="442" y="0"/>
                  </a:lnTo>
                  <a:lnTo>
                    <a:pt x="438" y="13"/>
                  </a:lnTo>
                  <a:lnTo>
                    <a:pt x="434" y="21"/>
                  </a:lnTo>
                  <a:lnTo>
                    <a:pt x="397" y="0"/>
                  </a:lnTo>
                  <a:lnTo>
                    <a:pt x="389" y="2"/>
                  </a:lnTo>
                  <a:lnTo>
                    <a:pt x="391" y="9"/>
                  </a:lnTo>
                  <a:lnTo>
                    <a:pt x="387" y="17"/>
                  </a:lnTo>
                  <a:lnTo>
                    <a:pt x="389" y="30"/>
                  </a:lnTo>
                  <a:lnTo>
                    <a:pt x="383" y="38"/>
                  </a:lnTo>
                  <a:lnTo>
                    <a:pt x="380" y="51"/>
                  </a:lnTo>
                  <a:lnTo>
                    <a:pt x="374" y="58"/>
                  </a:lnTo>
                  <a:lnTo>
                    <a:pt x="368" y="58"/>
                  </a:lnTo>
                  <a:lnTo>
                    <a:pt x="363" y="71"/>
                  </a:lnTo>
                  <a:lnTo>
                    <a:pt x="355" y="73"/>
                  </a:lnTo>
                  <a:lnTo>
                    <a:pt x="348" y="73"/>
                  </a:lnTo>
                  <a:lnTo>
                    <a:pt x="346" y="81"/>
                  </a:lnTo>
                  <a:lnTo>
                    <a:pt x="344" y="90"/>
                  </a:lnTo>
                  <a:lnTo>
                    <a:pt x="340" y="96"/>
                  </a:lnTo>
                  <a:lnTo>
                    <a:pt x="338" y="111"/>
                  </a:lnTo>
                  <a:lnTo>
                    <a:pt x="334" y="118"/>
                  </a:lnTo>
                  <a:lnTo>
                    <a:pt x="329" y="120"/>
                  </a:lnTo>
                  <a:lnTo>
                    <a:pt x="314" y="118"/>
                  </a:lnTo>
                  <a:lnTo>
                    <a:pt x="314" y="115"/>
                  </a:lnTo>
                  <a:lnTo>
                    <a:pt x="306" y="109"/>
                  </a:lnTo>
                  <a:lnTo>
                    <a:pt x="299" y="111"/>
                  </a:lnTo>
                  <a:lnTo>
                    <a:pt x="299" y="126"/>
                  </a:lnTo>
                  <a:lnTo>
                    <a:pt x="299" y="132"/>
                  </a:lnTo>
                  <a:lnTo>
                    <a:pt x="295" y="135"/>
                  </a:lnTo>
                  <a:lnTo>
                    <a:pt x="291" y="149"/>
                  </a:lnTo>
                  <a:lnTo>
                    <a:pt x="287" y="156"/>
                  </a:lnTo>
                  <a:lnTo>
                    <a:pt x="286" y="164"/>
                  </a:lnTo>
                  <a:lnTo>
                    <a:pt x="284" y="177"/>
                  </a:lnTo>
                  <a:lnTo>
                    <a:pt x="276" y="186"/>
                  </a:lnTo>
                  <a:lnTo>
                    <a:pt x="269" y="199"/>
                  </a:lnTo>
                  <a:lnTo>
                    <a:pt x="267" y="212"/>
                  </a:lnTo>
                  <a:lnTo>
                    <a:pt x="272" y="220"/>
                  </a:lnTo>
                  <a:lnTo>
                    <a:pt x="267" y="226"/>
                  </a:lnTo>
                  <a:lnTo>
                    <a:pt x="269" y="233"/>
                  </a:lnTo>
                  <a:lnTo>
                    <a:pt x="267" y="235"/>
                  </a:lnTo>
                  <a:lnTo>
                    <a:pt x="254" y="244"/>
                  </a:lnTo>
                  <a:lnTo>
                    <a:pt x="246" y="243"/>
                  </a:lnTo>
                  <a:lnTo>
                    <a:pt x="233" y="254"/>
                  </a:lnTo>
                  <a:lnTo>
                    <a:pt x="224" y="250"/>
                  </a:lnTo>
                  <a:lnTo>
                    <a:pt x="224" y="258"/>
                  </a:lnTo>
                  <a:lnTo>
                    <a:pt x="222" y="263"/>
                  </a:lnTo>
                  <a:lnTo>
                    <a:pt x="214" y="265"/>
                  </a:lnTo>
                  <a:lnTo>
                    <a:pt x="199" y="273"/>
                  </a:lnTo>
                  <a:lnTo>
                    <a:pt x="192" y="273"/>
                  </a:lnTo>
                  <a:lnTo>
                    <a:pt x="180" y="269"/>
                  </a:lnTo>
                  <a:lnTo>
                    <a:pt x="178" y="274"/>
                  </a:lnTo>
                  <a:lnTo>
                    <a:pt x="165" y="284"/>
                  </a:lnTo>
                  <a:lnTo>
                    <a:pt x="154" y="282"/>
                  </a:lnTo>
                  <a:lnTo>
                    <a:pt x="141" y="274"/>
                  </a:lnTo>
                  <a:lnTo>
                    <a:pt x="133" y="267"/>
                  </a:lnTo>
                  <a:lnTo>
                    <a:pt x="128" y="259"/>
                  </a:lnTo>
                  <a:lnTo>
                    <a:pt x="128" y="254"/>
                  </a:lnTo>
                  <a:lnTo>
                    <a:pt x="101" y="286"/>
                  </a:lnTo>
                  <a:lnTo>
                    <a:pt x="77" y="303"/>
                  </a:lnTo>
                  <a:lnTo>
                    <a:pt x="73" y="310"/>
                  </a:lnTo>
                  <a:lnTo>
                    <a:pt x="73" y="318"/>
                  </a:lnTo>
                  <a:lnTo>
                    <a:pt x="64" y="323"/>
                  </a:lnTo>
                  <a:lnTo>
                    <a:pt x="64" y="329"/>
                  </a:lnTo>
                  <a:lnTo>
                    <a:pt x="58" y="336"/>
                  </a:lnTo>
                  <a:lnTo>
                    <a:pt x="53" y="340"/>
                  </a:lnTo>
                  <a:lnTo>
                    <a:pt x="45" y="346"/>
                  </a:lnTo>
                  <a:lnTo>
                    <a:pt x="43" y="352"/>
                  </a:lnTo>
                  <a:lnTo>
                    <a:pt x="28" y="359"/>
                  </a:lnTo>
                  <a:lnTo>
                    <a:pt x="21" y="365"/>
                  </a:lnTo>
                  <a:lnTo>
                    <a:pt x="13" y="367"/>
                  </a:lnTo>
                  <a:lnTo>
                    <a:pt x="0" y="374"/>
                  </a:lnTo>
                  <a:lnTo>
                    <a:pt x="26" y="370"/>
                  </a:lnTo>
                  <a:lnTo>
                    <a:pt x="41" y="370"/>
                  </a:lnTo>
                  <a:lnTo>
                    <a:pt x="98" y="361"/>
                  </a:lnTo>
                  <a:lnTo>
                    <a:pt x="133" y="357"/>
                  </a:lnTo>
                  <a:lnTo>
                    <a:pt x="160" y="350"/>
                  </a:lnTo>
                  <a:lnTo>
                    <a:pt x="169" y="350"/>
                  </a:lnTo>
                  <a:lnTo>
                    <a:pt x="184" y="350"/>
                  </a:lnTo>
                  <a:lnTo>
                    <a:pt x="210" y="348"/>
                  </a:lnTo>
                  <a:lnTo>
                    <a:pt x="278" y="336"/>
                  </a:lnTo>
                  <a:lnTo>
                    <a:pt x="466" y="303"/>
                  </a:lnTo>
                  <a:lnTo>
                    <a:pt x="560" y="284"/>
                  </a:lnTo>
                  <a:lnTo>
                    <a:pt x="643" y="265"/>
                  </a:lnTo>
                  <a:lnTo>
                    <a:pt x="641" y="261"/>
                  </a:lnTo>
                  <a:lnTo>
                    <a:pt x="645" y="265"/>
                  </a:lnTo>
                  <a:lnTo>
                    <a:pt x="648" y="263"/>
                  </a:lnTo>
                  <a:lnTo>
                    <a:pt x="647" y="258"/>
                  </a:lnTo>
                  <a:lnTo>
                    <a:pt x="647" y="250"/>
                  </a:lnTo>
                  <a:lnTo>
                    <a:pt x="652" y="256"/>
                  </a:lnTo>
                  <a:lnTo>
                    <a:pt x="656" y="263"/>
                  </a:lnTo>
                  <a:lnTo>
                    <a:pt x="658" y="261"/>
                  </a:lnTo>
                  <a:lnTo>
                    <a:pt x="647" y="241"/>
                  </a:lnTo>
                  <a:lnTo>
                    <a:pt x="641" y="227"/>
                  </a:lnTo>
                  <a:lnTo>
                    <a:pt x="620" y="227"/>
                  </a:lnTo>
                  <a:lnTo>
                    <a:pt x="615" y="226"/>
                  </a:lnTo>
                  <a:lnTo>
                    <a:pt x="613" y="235"/>
                  </a:lnTo>
                  <a:lnTo>
                    <a:pt x="615" y="239"/>
                  </a:lnTo>
                  <a:lnTo>
                    <a:pt x="609" y="235"/>
                  </a:lnTo>
                  <a:lnTo>
                    <a:pt x="603" y="235"/>
                  </a:lnTo>
                  <a:lnTo>
                    <a:pt x="596" y="241"/>
                  </a:lnTo>
                  <a:lnTo>
                    <a:pt x="598" y="235"/>
                  </a:lnTo>
                  <a:lnTo>
                    <a:pt x="592" y="227"/>
                  </a:lnTo>
                  <a:lnTo>
                    <a:pt x="584" y="224"/>
                  </a:lnTo>
                  <a:lnTo>
                    <a:pt x="584" y="224"/>
                  </a:lnTo>
                  <a:lnTo>
                    <a:pt x="579" y="216"/>
                  </a:lnTo>
                  <a:lnTo>
                    <a:pt x="577" y="211"/>
                  </a:lnTo>
                  <a:lnTo>
                    <a:pt x="569" y="212"/>
                  </a:lnTo>
                  <a:lnTo>
                    <a:pt x="562" y="211"/>
                  </a:lnTo>
                  <a:lnTo>
                    <a:pt x="556" y="211"/>
                  </a:lnTo>
                  <a:lnTo>
                    <a:pt x="543" y="207"/>
                  </a:lnTo>
                  <a:lnTo>
                    <a:pt x="522" y="207"/>
                  </a:lnTo>
                  <a:lnTo>
                    <a:pt x="524" y="203"/>
                  </a:lnTo>
                  <a:lnTo>
                    <a:pt x="530" y="205"/>
                  </a:lnTo>
                  <a:lnTo>
                    <a:pt x="545" y="201"/>
                  </a:lnTo>
                  <a:lnTo>
                    <a:pt x="553" y="207"/>
                  </a:lnTo>
                  <a:lnTo>
                    <a:pt x="556" y="207"/>
                  </a:lnTo>
                  <a:lnTo>
                    <a:pt x="556" y="199"/>
                  </a:lnTo>
                  <a:lnTo>
                    <a:pt x="562" y="207"/>
                  </a:lnTo>
                  <a:lnTo>
                    <a:pt x="569" y="211"/>
                  </a:lnTo>
                  <a:lnTo>
                    <a:pt x="575" y="205"/>
                  </a:lnTo>
                  <a:lnTo>
                    <a:pt x="581" y="212"/>
                  </a:lnTo>
                  <a:lnTo>
                    <a:pt x="588" y="218"/>
                  </a:lnTo>
                  <a:lnTo>
                    <a:pt x="596" y="220"/>
                  </a:lnTo>
                  <a:lnTo>
                    <a:pt x="601" y="227"/>
                  </a:lnTo>
                  <a:lnTo>
                    <a:pt x="605" y="224"/>
                  </a:lnTo>
                  <a:lnTo>
                    <a:pt x="609" y="222"/>
                  </a:lnTo>
                  <a:lnTo>
                    <a:pt x="611" y="216"/>
                  </a:lnTo>
                  <a:lnTo>
                    <a:pt x="609" y="209"/>
                  </a:lnTo>
                  <a:lnTo>
                    <a:pt x="601" y="207"/>
                  </a:lnTo>
                  <a:lnTo>
                    <a:pt x="600" y="199"/>
                  </a:lnTo>
                  <a:lnTo>
                    <a:pt x="592" y="201"/>
                  </a:lnTo>
                  <a:lnTo>
                    <a:pt x="579" y="196"/>
                  </a:lnTo>
                  <a:lnTo>
                    <a:pt x="573" y="190"/>
                  </a:lnTo>
                  <a:lnTo>
                    <a:pt x="558" y="179"/>
                  </a:lnTo>
                  <a:lnTo>
                    <a:pt x="566" y="179"/>
                  </a:lnTo>
                  <a:lnTo>
                    <a:pt x="579" y="192"/>
                  </a:lnTo>
                  <a:lnTo>
                    <a:pt x="592" y="197"/>
                  </a:lnTo>
                  <a:lnTo>
                    <a:pt x="596" y="190"/>
                  </a:lnTo>
                  <a:lnTo>
                    <a:pt x="590" y="184"/>
                  </a:lnTo>
                  <a:lnTo>
                    <a:pt x="592" y="182"/>
                  </a:lnTo>
                  <a:lnTo>
                    <a:pt x="600" y="182"/>
                  </a:lnTo>
                  <a:lnTo>
                    <a:pt x="605" y="188"/>
                  </a:lnTo>
                  <a:lnTo>
                    <a:pt x="607" y="182"/>
                  </a:lnTo>
                  <a:lnTo>
                    <a:pt x="603" y="169"/>
                  </a:lnTo>
                  <a:lnTo>
                    <a:pt x="598" y="169"/>
                  </a:lnTo>
                  <a:lnTo>
                    <a:pt x="590" y="167"/>
                  </a:lnTo>
                  <a:lnTo>
                    <a:pt x="594" y="165"/>
                  </a:lnTo>
                  <a:lnTo>
                    <a:pt x="586" y="160"/>
                  </a:lnTo>
                  <a:lnTo>
                    <a:pt x="579" y="160"/>
                  </a:lnTo>
                  <a:lnTo>
                    <a:pt x="573" y="154"/>
                  </a:lnTo>
                  <a:lnTo>
                    <a:pt x="571" y="150"/>
                  </a:lnTo>
                  <a:lnTo>
                    <a:pt x="556" y="145"/>
                  </a:lnTo>
                  <a:lnTo>
                    <a:pt x="551" y="137"/>
                  </a:lnTo>
                  <a:lnTo>
                    <a:pt x="545" y="133"/>
                  </a:lnTo>
                  <a:lnTo>
                    <a:pt x="539" y="130"/>
                  </a:lnTo>
                  <a:lnTo>
                    <a:pt x="536" y="124"/>
                  </a:lnTo>
                  <a:lnTo>
                    <a:pt x="522" y="115"/>
                  </a:lnTo>
                  <a:lnTo>
                    <a:pt x="517" y="115"/>
                  </a:lnTo>
                  <a:lnTo>
                    <a:pt x="522" y="113"/>
                  </a:lnTo>
                  <a:lnTo>
                    <a:pt x="530" y="117"/>
                  </a:lnTo>
                  <a:lnTo>
                    <a:pt x="537" y="122"/>
                  </a:lnTo>
                  <a:lnTo>
                    <a:pt x="545" y="130"/>
                  </a:lnTo>
                  <a:lnTo>
                    <a:pt x="551" y="132"/>
                  </a:lnTo>
                  <a:lnTo>
                    <a:pt x="556" y="139"/>
                  </a:lnTo>
                  <a:lnTo>
                    <a:pt x="562" y="141"/>
                  </a:lnTo>
                  <a:lnTo>
                    <a:pt x="575" y="150"/>
                  </a:lnTo>
                  <a:lnTo>
                    <a:pt x="583" y="152"/>
                  </a:lnTo>
                  <a:lnTo>
                    <a:pt x="583" y="154"/>
                  </a:lnTo>
                  <a:lnTo>
                    <a:pt x="590" y="156"/>
                  </a:lnTo>
                  <a:lnTo>
                    <a:pt x="594" y="147"/>
                  </a:lnTo>
                  <a:lnTo>
                    <a:pt x="594" y="139"/>
                  </a:lnTo>
                  <a:lnTo>
                    <a:pt x="588" y="132"/>
                  </a:lnTo>
                  <a:lnTo>
                    <a:pt x="596" y="133"/>
                  </a:lnTo>
                  <a:lnTo>
                    <a:pt x="596" y="126"/>
                  </a:lnTo>
                  <a:lnTo>
                    <a:pt x="581" y="120"/>
                  </a:lnTo>
                  <a:lnTo>
                    <a:pt x="575" y="120"/>
                  </a:lnTo>
                  <a:lnTo>
                    <a:pt x="575" y="118"/>
                  </a:lnTo>
                  <a:lnTo>
                    <a:pt x="568" y="118"/>
                  </a:lnTo>
                  <a:lnTo>
                    <a:pt x="568" y="115"/>
                  </a:lnTo>
                  <a:lnTo>
                    <a:pt x="562" y="109"/>
                  </a:lnTo>
                  <a:lnTo>
                    <a:pt x="560" y="105"/>
                  </a:lnTo>
                  <a:lnTo>
                    <a:pt x="547" y="109"/>
                  </a:lnTo>
                  <a:lnTo>
                    <a:pt x="545" y="107"/>
                  </a:lnTo>
                  <a:lnTo>
                    <a:pt x="537" y="107"/>
                  </a:lnTo>
                  <a:lnTo>
                    <a:pt x="534" y="107"/>
                  </a:lnTo>
                  <a:lnTo>
                    <a:pt x="522" y="96"/>
                  </a:lnTo>
                  <a:lnTo>
                    <a:pt x="522" y="90"/>
                  </a:lnTo>
                  <a:lnTo>
                    <a:pt x="515" y="90"/>
                  </a:lnTo>
                  <a:lnTo>
                    <a:pt x="507" y="96"/>
                  </a:lnTo>
                  <a:lnTo>
                    <a:pt x="502" y="98"/>
                  </a:lnTo>
                  <a:lnTo>
                    <a:pt x="496" y="98"/>
                  </a:lnTo>
                  <a:lnTo>
                    <a:pt x="492" y="90"/>
                  </a:lnTo>
                  <a:lnTo>
                    <a:pt x="496" y="90"/>
                  </a:lnTo>
                  <a:lnTo>
                    <a:pt x="494" y="83"/>
                  </a:lnTo>
                  <a:lnTo>
                    <a:pt x="498" y="62"/>
                  </a:lnTo>
                  <a:lnTo>
                    <a:pt x="502" y="66"/>
                  </a:lnTo>
                  <a:lnTo>
                    <a:pt x="504" y="66"/>
                  </a:lnTo>
                  <a:lnTo>
                    <a:pt x="506" y="62"/>
                  </a:lnTo>
                  <a:lnTo>
                    <a:pt x="504" y="58"/>
                  </a:lnTo>
                  <a:lnTo>
                    <a:pt x="511" y="53"/>
                  </a:lnTo>
                  <a:lnTo>
                    <a:pt x="509" y="45"/>
                  </a:lnTo>
                  <a:lnTo>
                    <a:pt x="507" y="41"/>
                  </a:lnTo>
                  <a:lnTo>
                    <a:pt x="506" y="34"/>
                  </a:lnTo>
                  <a:lnTo>
                    <a:pt x="500" y="30"/>
                  </a:lnTo>
                  <a:lnTo>
                    <a:pt x="492" y="2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7" name="Freeform 132">
              <a:extLst>
                <a:ext uri="{FF2B5EF4-FFF2-40B4-BE49-F238E27FC236}">
                  <a16:creationId xmlns:a16="http://schemas.microsoft.com/office/drawing/2014/main" id="{0BCE2ADD-FE6E-FF76-B620-E56B6B7E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62" y="2613979"/>
              <a:ext cx="41237" cy="110157"/>
            </a:xfrm>
            <a:custGeom>
              <a:avLst/>
              <a:gdLst>
                <a:gd name="T0" fmla="*/ 15 w 35"/>
                <a:gd name="T1" fmla="*/ 13 h 103"/>
                <a:gd name="T2" fmla="*/ 9 w 35"/>
                <a:gd name="T3" fmla="*/ 19 h 103"/>
                <a:gd name="T4" fmla="*/ 15 w 35"/>
                <a:gd name="T5" fmla="*/ 24 h 103"/>
                <a:gd name="T6" fmla="*/ 13 w 35"/>
                <a:gd name="T7" fmla="*/ 32 h 103"/>
                <a:gd name="T8" fmla="*/ 7 w 35"/>
                <a:gd name="T9" fmla="*/ 32 h 103"/>
                <a:gd name="T10" fmla="*/ 5 w 35"/>
                <a:gd name="T11" fmla="*/ 45 h 103"/>
                <a:gd name="T12" fmla="*/ 2 w 35"/>
                <a:gd name="T13" fmla="*/ 56 h 103"/>
                <a:gd name="T14" fmla="*/ 0 w 35"/>
                <a:gd name="T15" fmla="*/ 71 h 103"/>
                <a:gd name="T16" fmla="*/ 2 w 35"/>
                <a:gd name="T17" fmla="*/ 79 h 103"/>
                <a:gd name="T18" fmla="*/ 0 w 35"/>
                <a:gd name="T19" fmla="*/ 81 h 103"/>
                <a:gd name="T20" fmla="*/ 0 w 35"/>
                <a:gd name="T21" fmla="*/ 94 h 103"/>
                <a:gd name="T22" fmla="*/ 7 w 35"/>
                <a:gd name="T23" fmla="*/ 103 h 103"/>
                <a:gd name="T24" fmla="*/ 13 w 35"/>
                <a:gd name="T25" fmla="*/ 90 h 103"/>
                <a:gd name="T26" fmla="*/ 13 w 35"/>
                <a:gd name="T27" fmla="*/ 79 h 103"/>
                <a:gd name="T28" fmla="*/ 13 w 35"/>
                <a:gd name="T29" fmla="*/ 71 h 103"/>
                <a:gd name="T30" fmla="*/ 17 w 35"/>
                <a:gd name="T31" fmla="*/ 64 h 103"/>
                <a:gd name="T32" fmla="*/ 19 w 35"/>
                <a:gd name="T33" fmla="*/ 58 h 103"/>
                <a:gd name="T34" fmla="*/ 24 w 35"/>
                <a:gd name="T35" fmla="*/ 62 h 103"/>
                <a:gd name="T36" fmla="*/ 26 w 35"/>
                <a:gd name="T37" fmla="*/ 62 h 103"/>
                <a:gd name="T38" fmla="*/ 28 w 35"/>
                <a:gd name="T39" fmla="*/ 54 h 103"/>
                <a:gd name="T40" fmla="*/ 26 w 35"/>
                <a:gd name="T41" fmla="*/ 41 h 103"/>
                <a:gd name="T42" fmla="*/ 30 w 35"/>
                <a:gd name="T43" fmla="*/ 28 h 103"/>
                <a:gd name="T44" fmla="*/ 34 w 35"/>
                <a:gd name="T45" fmla="*/ 17 h 103"/>
                <a:gd name="T46" fmla="*/ 34 w 35"/>
                <a:gd name="T47" fmla="*/ 11 h 103"/>
                <a:gd name="T48" fmla="*/ 35 w 35"/>
                <a:gd name="T49" fmla="*/ 0 h 103"/>
                <a:gd name="T50" fmla="*/ 20 w 35"/>
                <a:gd name="T51" fmla="*/ 6 h 103"/>
                <a:gd name="T52" fmla="*/ 15 w 35"/>
                <a:gd name="T53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103">
                  <a:moveTo>
                    <a:pt x="15" y="13"/>
                  </a:moveTo>
                  <a:lnTo>
                    <a:pt x="9" y="19"/>
                  </a:lnTo>
                  <a:lnTo>
                    <a:pt x="15" y="24"/>
                  </a:lnTo>
                  <a:lnTo>
                    <a:pt x="13" y="32"/>
                  </a:lnTo>
                  <a:lnTo>
                    <a:pt x="7" y="32"/>
                  </a:lnTo>
                  <a:lnTo>
                    <a:pt x="5" y="45"/>
                  </a:lnTo>
                  <a:lnTo>
                    <a:pt x="2" y="56"/>
                  </a:lnTo>
                  <a:lnTo>
                    <a:pt x="0" y="71"/>
                  </a:lnTo>
                  <a:lnTo>
                    <a:pt x="2" y="79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3"/>
                  </a:lnTo>
                  <a:lnTo>
                    <a:pt x="13" y="90"/>
                  </a:lnTo>
                  <a:lnTo>
                    <a:pt x="13" y="79"/>
                  </a:lnTo>
                  <a:lnTo>
                    <a:pt x="13" y="71"/>
                  </a:lnTo>
                  <a:lnTo>
                    <a:pt x="17" y="64"/>
                  </a:lnTo>
                  <a:lnTo>
                    <a:pt x="19" y="58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54"/>
                  </a:lnTo>
                  <a:lnTo>
                    <a:pt x="26" y="41"/>
                  </a:lnTo>
                  <a:lnTo>
                    <a:pt x="30" y="28"/>
                  </a:lnTo>
                  <a:lnTo>
                    <a:pt x="34" y="17"/>
                  </a:lnTo>
                  <a:lnTo>
                    <a:pt x="34" y="11"/>
                  </a:lnTo>
                  <a:lnTo>
                    <a:pt x="35" y="0"/>
                  </a:lnTo>
                  <a:lnTo>
                    <a:pt x="20" y="6"/>
                  </a:lnTo>
                  <a:lnTo>
                    <a:pt x="15" y="1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8" name="Freeform 14">
              <a:extLst>
                <a:ext uri="{FF2B5EF4-FFF2-40B4-BE49-F238E27FC236}">
                  <a16:creationId xmlns:a16="http://schemas.microsoft.com/office/drawing/2014/main" id="{DC2C25D0-E7CF-B7D5-4418-B792CF1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18" y="2049292"/>
              <a:ext cx="816494" cy="1241668"/>
            </a:xfrm>
            <a:custGeom>
              <a:avLst/>
              <a:gdLst>
                <a:gd name="T0" fmla="*/ 628 w 693"/>
                <a:gd name="T1" fmla="*/ 1156 h 1161"/>
                <a:gd name="T2" fmla="*/ 628 w 693"/>
                <a:gd name="T3" fmla="*/ 1129 h 1161"/>
                <a:gd name="T4" fmla="*/ 624 w 693"/>
                <a:gd name="T5" fmla="*/ 1105 h 1161"/>
                <a:gd name="T6" fmla="*/ 643 w 693"/>
                <a:gd name="T7" fmla="*/ 1071 h 1161"/>
                <a:gd name="T8" fmla="*/ 654 w 693"/>
                <a:gd name="T9" fmla="*/ 1030 h 1161"/>
                <a:gd name="T10" fmla="*/ 693 w 693"/>
                <a:gd name="T11" fmla="*/ 1000 h 1161"/>
                <a:gd name="T12" fmla="*/ 673 w 693"/>
                <a:gd name="T13" fmla="*/ 964 h 1161"/>
                <a:gd name="T14" fmla="*/ 661 w 693"/>
                <a:gd name="T15" fmla="*/ 926 h 1161"/>
                <a:gd name="T16" fmla="*/ 325 w 693"/>
                <a:gd name="T17" fmla="*/ 327 h 1161"/>
                <a:gd name="T18" fmla="*/ 62 w 693"/>
                <a:gd name="T19" fmla="*/ 0 h 1161"/>
                <a:gd name="T20" fmla="*/ 58 w 693"/>
                <a:gd name="T21" fmla="*/ 35 h 1161"/>
                <a:gd name="T22" fmla="*/ 39 w 693"/>
                <a:gd name="T23" fmla="*/ 94 h 1161"/>
                <a:gd name="T24" fmla="*/ 30 w 693"/>
                <a:gd name="T25" fmla="*/ 120 h 1161"/>
                <a:gd name="T26" fmla="*/ 13 w 693"/>
                <a:gd name="T27" fmla="*/ 137 h 1161"/>
                <a:gd name="T28" fmla="*/ 0 w 693"/>
                <a:gd name="T29" fmla="*/ 176 h 1161"/>
                <a:gd name="T30" fmla="*/ 24 w 693"/>
                <a:gd name="T31" fmla="*/ 233 h 1161"/>
                <a:gd name="T32" fmla="*/ 24 w 693"/>
                <a:gd name="T33" fmla="*/ 261 h 1161"/>
                <a:gd name="T34" fmla="*/ 13 w 693"/>
                <a:gd name="T35" fmla="*/ 319 h 1161"/>
                <a:gd name="T36" fmla="*/ 30 w 693"/>
                <a:gd name="T37" fmla="*/ 374 h 1161"/>
                <a:gd name="T38" fmla="*/ 45 w 693"/>
                <a:gd name="T39" fmla="*/ 402 h 1161"/>
                <a:gd name="T40" fmla="*/ 52 w 693"/>
                <a:gd name="T41" fmla="*/ 421 h 1161"/>
                <a:gd name="T42" fmla="*/ 43 w 693"/>
                <a:gd name="T43" fmla="*/ 436 h 1161"/>
                <a:gd name="T44" fmla="*/ 56 w 693"/>
                <a:gd name="T45" fmla="*/ 453 h 1161"/>
                <a:gd name="T46" fmla="*/ 81 w 693"/>
                <a:gd name="T47" fmla="*/ 468 h 1161"/>
                <a:gd name="T48" fmla="*/ 84 w 693"/>
                <a:gd name="T49" fmla="*/ 441 h 1161"/>
                <a:gd name="T50" fmla="*/ 111 w 693"/>
                <a:gd name="T51" fmla="*/ 455 h 1161"/>
                <a:gd name="T52" fmla="*/ 143 w 693"/>
                <a:gd name="T53" fmla="*/ 460 h 1161"/>
                <a:gd name="T54" fmla="*/ 146 w 693"/>
                <a:gd name="T55" fmla="*/ 464 h 1161"/>
                <a:gd name="T56" fmla="*/ 165 w 693"/>
                <a:gd name="T57" fmla="*/ 473 h 1161"/>
                <a:gd name="T58" fmla="*/ 120 w 693"/>
                <a:gd name="T59" fmla="*/ 456 h 1161"/>
                <a:gd name="T60" fmla="*/ 90 w 693"/>
                <a:gd name="T61" fmla="*/ 455 h 1161"/>
                <a:gd name="T62" fmla="*/ 92 w 693"/>
                <a:gd name="T63" fmla="*/ 483 h 1161"/>
                <a:gd name="T64" fmla="*/ 103 w 693"/>
                <a:gd name="T65" fmla="*/ 518 h 1161"/>
                <a:gd name="T66" fmla="*/ 79 w 693"/>
                <a:gd name="T67" fmla="*/ 498 h 1161"/>
                <a:gd name="T68" fmla="*/ 82 w 693"/>
                <a:gd name="T69" fmla="*/ 475 h 1161"/>
                <a:gd name="T70" fmla="*/ 66 w 693"/>
                <a:gd name="T71" fmla="*/ 502 h 1161"/>
                <a:gd name="T72" fmla="*/ 66 w 693"/>
                <a:gd name="T73" fmla="*/ 534 h 1161"/>
                <a:gd name="T74" fmla="*/ 86 w 693"/>
                <a:gd name="T75" fmla="*/ 573 h 1161"/>
                <a:gd name="T76" fmla="*/ 101 w 693"/>
                <a:gd name="T77" fmla="*/ 601 h 1161"/>
                <a:gd name="T78" fmla="*/ 82 w 693"/>
                <a:gd name="T79" fmla="*/ 643 h 1161"/>
                <a:gd name="T80" fmla="*/ 105 w 693"/>
                <a:gd name="T81" fmla="*/ 684 h 1161"/>
                <a:gd name="T82" fmla="*/ 118 w 693"/>
                <a:gd name="T83" fmla="*/ 725 h 1161"/>
                <a:gd name="T84" fmla="*/ 144 w 693"/>
                <a:gd name="T85" fmla="*/ 767 h 1161"/>
                <a:gd name="T86" fmla="*/ 150 w 693"/>
                <a:gd name="T87" fmla="*/ 787 h 1161"/>
                <a:gd name="T88" fmla="*/ 148 w 693"/>
                <a:gd name="T89" fmla="*/ 825 h 1161"/>
                <a:gd name="T90" fmla="*/ 141 w 693"/>
                <a:gd name="T91" fmla="*/ 853 h 1161"/>
                <a:gd name="T92" fmla="*/ 176 w 693"/>
                <a:gd name="T93" fmla="*/ 872 h 1161"/>
                <a:gd name="T94" fmla="*/ 210 w 693"/>
                <a:gd name="T95" fmla="*/ 889 h 1161"/>
                <a:gd name="T96" fmla="*/ 248 w 693"/>
                <a:gd name="T97" fmla="*/ 911 h 1161"/>
                <a:gd name="T98" fmla="*/ 306 w 693"/>
                <a:gd name="T99" fmla="*/ 951 h 1161"/>
                <a:gd name="T100" fmla="*/ 312 w 693"/>
                <a:gd name="T101" fmla="*/ 979 h 1161"/>
                <a:gd name="T102" fmla="*/ 329 w 693"/>
                <a:gd name="T103" fmla="*/ 987 h 1161"/>
                <a:gd name="T104" fmla="*/ 355 w 693"/>
                <a:gd name="T105" fmla="*/ 1015 h 1161"/>
                <a:gd name="T106" fmla="*/ 391 w 693"/>
                <a:gd name="T107" fmla="*/ 1086 h 1161"/>
                <a:gd name="T108" fmla="*/ 389 w 693"/>
                <a:gd name="T109" fmla="*/ 1116 h 1161"/>
                <a:gd name="T110" fmla="*/ 393 w 693"/>
                <a:gd name="T111" fmla="*/ 1128 h 1161"/>
                <a:gd name="T112" fmla="*/ 613 w 693"/>
                <a:gd name="T113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3" h="1161">
                  <a:moveTo>
                    <a:pt x="616" y="1160"/>
                  </a:moveTo>
                  <a:lnTo>
                    <a:pt x="620" y="1161"/>
                  </a:lnTo>
                  <a:lnTo>
                    <a:pt x="626" y="1161"/>
                  </a:lnTo>
                  <a:lnTo>
                    <a:pt x="628" y="1156"/>
                  </a:lnTo>
                  <a:lnTo>
                    <a:pt x="635" y="1150"/>
                  </a:lnTo>
                  <a:lnTo>
                    <a:pt x="635" y="1139"/>
                  </a:lnTo>
                  <a:lnTo>
                    <a:pt x="635" y="1133"/>
                  </a:lnTo>
                  <a:lnTo>
                    <a:pt x="628" y="1129"/>
                  </a:lnTo>
                  <a:lnTo>
                    <a:pt x="620" y="1126"/>
                  </a:lnTo>
                  <a:lnTo>
                    <a:pt x="620" y="1120"/>
                  </a:lnTo>
                  <a:lnTo>
                    <a:pt x="622" y="1113"/>
                  </a:lnTo>
                  <a:lnTo>
                    <a:pt x="624" y="1105"/>
                  </a:lnTo>
                  <a:lnTo>
                    <a:pt x="620" y="1097"/>
                  </a:lnTo>
                  <a:lnTo>
                    <a:pt x="624" y="1092"/>
                  </a:lnTo>
                  <a:lnTo>
                    <a:pt x="631" y="1086"/>
                  </a:lnTo>
                  <a:lnTo>
                    <a:pt x="643" y="1071"/>
                  </a:lnTo>
                  <a:lnTo>
                    <a:pt x="646" y="1062"/>
                  </a:lnTo>
                  <a:lnTo>
                    <a:pt x="650" y="1056"/>
                  </a:lnTo>
                  <a:lnTo>
                    <a:pt x="650" y="1043"/>
                  </a:lnTo>
                  <a:lnTo>
                    <a:pt x="654" y="1030"/>
                  </a:lnTo>
                  <a:lnTo>
                    <a:pt x="660" y="1026"/>
                  </a:lnTo>
                  <a:lnTo>
                    <a:pt x="663" y="1020"/>
                  </a:lnTo>
                  <a:lnTo>
                    <a:pt x="686" y="1007"/>
                  </a:lnTo>
                  <a:lnTo>
                    <a:pt x="693" y="1000"/>
                  </a:lnTo>
                  <a:lnTo>
                    <a:pt x="688" y="994"/>
                  </a:lnTo>
                  <a:lnTo>
                    <a:pt x="675" y="979"/>
                  </a:lnTo>
                  <a:lnTo>
                    <a:pt x="676" y="972"/>
                  </a:lnTo>
                  <a:lnTo>
                    <a:pt x="673" y="964"/>
                  </a:lnTo>
                  <a:lnTo>
                    <a:pt x="673" y="958"/>
                  </a:lnTo>
                  <a:lnTo>
                    <a:pt x="669" y="949"/>
                  </a:lnTo>
                  <a:lnTo>
                    <a:pt x="661" y="934"/>
                  </a:lnTo>
                  <a:lnTo>
                    <a:pt x="661" y="926"/>
                  </a:lnTo>
                  <a:lnTo>
                    <a:pt x="663" y="921"/>
                  </a:lnTo>
                  <a:lnTo>
                    <a:pt x="556" y="765"/>
                  </a:lnTo>
                  <a:lnTo>
                    <a:pt x="306" y="398"/>
                  </a:lnTo>
                  <a:lnTo>
                    <a:pt x="325" y="327"/>
                  </a:lnTo>
                  <a:lnTo>
                    <a:pt x="383" y="84"/>
                  </a:lnTo>
                  <a:lnTo>
                    <a:pt x="238" y="47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58" y="28"/>
                  </a:lnTo>
                  <a:lnTo>
                    <a:pt x="58" y="35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6" y="64"/>
                  </a:lnTo>
                  <a:lnTo>
                    <a:pt x="39" y="94"/>
                  </a:lnTo>
                  <a:lnTo>
                    <a:pt x="41" y="99"/>
                  </a:lnTo>
                  <a:lnTo>
                    <a:pt x="37" y="107"/>
                  </a:lnTo>
                  <a:lnTo>
                    <a:pt x="34" y="112"/>
                  </a:lnTo>
                  <a:lnTo>
                    <a:pt x="30" y="120"/>
                  </a:lnTo>
                  <a:lnTo>
                    <a:pt x="32" y="122"/>
                  </a:lnTo>
                  <a:lnTo>
                    <a:pt x="24" y="127"/>
                  </a:lnTo>
                  <a:lnTo>
                    <a:pt x="19" y="131"/>
                  </a:lnTo>
                  <a:lnTo>
                    <a:pt x="13" y="137"/>
                  </a:lnTo>
                  <a:lnTo>
                    <a:pt x="7" y="144"/>
                  </a:lnTo>
                  <a:lnTo>
                    <a:pt x="2" y="158"/>
                  </a:lnTo>
                  <a:lnTo>
                    <a:pt x="2" y="169"/>
                  </a:lnTo>
                  <a:lnTo>
                    <a:pt x="0" y="176"/>
                  </a:lnTo>
                  <a:lnTo>
                    <a:pt x="13" y="197"/>
                  </a:lnTo>
                  <a:lnTo>
                    <a:pt x="13" y="205"/>
                  </a:lnTo>
                  <a:lnTo>
                    <a:pt x="19" y="210"/>
                  </a:lnTo>
                  <a:lnTo>
                    <a:pt x="24" y="233"/>
                  </a:lnTo>
                  <a:lnTo>
                    <a:pt x="24" y="238"/>
                  </a:lnTo>
                  <a:lnTo>
                    <a:pt x="26" y="246"/>
                  </a:lnTo>
                  <a:lnTo>
                    <a:pt x="24" y="252"/>
                  </a:lnTo>
                  <a:lnTo>
                    <a:pt x="24" y="261"/>
                  </a:lnTo>
                  <a:lnTo>
                    <a:pt x="20" y="268"/>
                  </a:lnTo>
                  <a:lnTo>
                    <a:pt x="13" y="282"/>
                  </a:lnTo>
                  <a:lnTo>
                    <a:pt x="15" y="308"/>
                  </a:lnTo>
                  <a:lnTo>
                    <a:pt x="13" y="319"/>
                  </a:lnTo>
                  <a:lnTo>
                    <a:pt x="7" y="327"/>
                  </a:lnTo>
                  <a:lnTo>
                    <a:pt x="13" y="340"/>
                  </a:lnTo>
                  <a:lnTo>
                    <a:pt x="22" y="353"/>
                  </a:lnTo>
                  <a:lnTo>
                    <a:pt x="30" y="374"/>
                  </a:lnTo>
                  <a:lnTo>
                    <a:pt x="34" y="381"/>
                  </a:lnTo>
                  <a:lnTo>
                    <a:pt x="39" y="389"/>
                  </a:lnTo>
                  <a:lnTo>
                    <a:pt x="43" y="394"/>
                  </a:lnTo>
                  <a:lnTo>
                    <a:pt x="45" y="402"/>
                  </a:lnTo>
                  <a:lnTo>
                    <a:pt x="43" y="409"/>
                  </a:lnTo>
                  <a:lnTo>
                    <a:pt x="45" y="406"/>
                  </a:lnTo>
                  <a:lnTo>
                    <a:pt x="45" y="408"/>
                  </a:lnTo>
                  <a:lnTo>
                    <a:pt x="52" y="421"/>
                  </a:lnTo>
                  <a:lnTo>
                    <a:pt x="54" y="434"/>
                  </a:lnTo>
                  <a:lnTo>
                    <a:pt x="49" y="421"/>
                  </a:lnTo>
                  <a:lnTo>
                    <a:pt x="47" y="428"/>
                  </a:lnTo>
                  <a:lnTo>
                    <a:pt x="43" y="436"/>
                  </a:lnTo>
                  <a:lnTo>
                    <a:pt x="41" y="443"/>
                  </a:lnTo>
                  <a:lnTo>
                    <a:pt x="47" y="438"/>
                  </a:lnTo>
                  <a:lnTo>
                    <a:pt x="54" y="445"/>
                  </a:lnTo>
                  <a:lnTo>
                    <a:pt x="56" y="453"/>
                  </a:lnTo>
                  <a:lnTo>
                    <a:pt x="64" y="456"/>
                  </a:lnTo>
                  <a:lnTo>
                    <a:pt x="67" y="464"/>
                  </a:lnTo>
                  <a:lnTo>
                    <a:pt x="75" y="471"/>
                  </a:lnTo>
                  <a:lnTo>
                    <a:pt x="81" y="468"/>
                  </a:lnTo>
                  <a:lnTo>
                    <a:pt x="77" y="460"/>
                  </a:lnTo>
                  <a:lnTo>
                    <a:pt x="82" y="455"/>
                  </a:lnTo>
                  <a:lnTo>
                    <a:pt x="81" y="447"/>
                  </a:lnTo>
                  <a:lnTo>
                    <a:pt x="84" y="441"/>
                  </a:lnTo>
                  <a:lnTo>
                    <a:pt x="92" y="438"/>
                  </a:lnTo>
                  <a:lnTo>
                    <a:pt x="99" y="443"/>
                  </a:lnTo>
                  <a:lnTo>
                    <a:pt x="103" y="451"/>
                  </a:lnTo>
                  <a:lnTo>
                    <a:pt x="111" y="455"/>
                  </a:lnTo>
                  <a:lnTo>
                    <a:pt x="116" y="453"/>
                  </a:lnTo>
                  <a:lnTo>
                    <a:pt x="124" y="453"/>
                  </a:lnTo>
                  <a:lnTo>
                    <a:pt x="129" y="458"/>
                  </a:lnTo>
                  <a:lnTo>
                    <a:pt x="143" y="460"/>
                  </a:lnTo>
                  <a:lnTo>
                    <a:pt x="148" y="455"/>
                  </a:lnTo>
                  <a:lnTo>
                    <a:pt x="146" y="458"/>
                  </a:lnTo>
                  <a:lnTo>
                    <a:pt x="141" y="464"/>
                  </a:lnTo>
                  <a:lnTo>
                    <a:pt x="146" y="464"/>
                  </a:lnTo>
                  <a:lnTo>
                    <a:pt x="154" y="460"/>
                  </a:lnTo>
                  <a:lnTo>
                    <a:pt x="156" y="460"/>
                  </a:lnTo>
                  <a:lnTo>
                    <a:pt x="161" y="468"/>
                  </a:lnTo>
                  <a:lnTo>
                    <a:pt x="165" y="473"/>
                  </a:lnTo>
                  <a:lnTo>
                    <a:pt x="165" y="475"/>
                  </a:lnTo>
                  <a:lnTo>
                    <a:pt x="156" y="460"/>
                  </a:lnTo>
                  <a:lnTo>
                    <a:pt x="141" y="466"/>
                  </a:lnTo>
                  <a:lnTo>
                    <a:pt x="120" y="456"/>
                  </a:lnTo>
                  <a:lnTo>
                    <a:pt x="111" y="456"/>
                  </a:lnTo>
                  <a:lnTo>
                    <a:pt x="103" y="453"/>
                  </a:lnTo>
                  <a:lnTo>
                    <a:pt x="97" y="455"/>
                  </a:lnTo>
                  <a:lnTo>
                    <a:pt x="90" y="455"/>
                  </a:lnTo>
                  <a:lnTo>
                    <a:pt x="86" y="462"/>
                  </a:lnTo>
                  <a:lnTo>
                    <a:pt x="92" y="468"/>
                  </a:lnTo>
                  <a:lnTo>
                    <a:pt x="90" y="475"/>
                  </a:lnTo>
                  <a:lnTo>
                    <a:pt x="92" y="483"/>
                  </a:lnTo>
                  <a:lnTo>
                    <a:pt x="96" y="485"/>
                  </a:lnTo>
                  <a:lnTo>
                    <a:pt x="97" y="498"/>
                  </a:lnTo>
                  <a:lnTo>
                    <a:pt x="97" y="511"/>
                  </a:lnTo>
                  <a:lnTo>
                    <a:pt x="103" y="518"/>
                  </a:lnTo>
                  <a:lnTo>
                    <a:pt x="97" y="517"/>
                  </a:lnTo>
                  <a:lnTo>
                    <a:pt x="90" y="509"/>
                  </a:lnTo>
                  <a:lnTo>
                    <a:pt x="86" y="502"/>
                  </a:lnTo>
                  <a:lnTo>
                    <a:pt x="79" y="498"/>
                  </a:lnTo>
                  <a:lnTo>
                    <a:pt x="81" y="490"/>
                  </a:lnTo>
                  <a:lnTo>
                    <a:pt x="84" y="485"/>
                  </a:lnTo>
                  <a:lnTo>
                    <a:pt x="82" y="477"/>
                  </a:lnTo>
                  <a:lnTo>
                    <a:pt x="82" y="475"/>
                  </a:lnTo>
                  <a:lnTo>
                    <a:pt x="75" y="475"/>
                  </a:lnTo>
                  <a:lnTo>
                    <a:pt x="71" y="481"/>
                  </a:lnTo>
                  <a:lnTo>
                    <a:pt x="71" y="487"/>
                  </a:lnTo>
                  <a:lnTo>
                    <a:pt x="66" y="502"/>
                  </a:lnTo>
                  <a:lnTo>
                    <a:pt x="69" y="507"/>
                  </a:lnTo>
                  <a:lnTo>
                    <a:pt x="69" y="522"/>
                  </a:lnTo>
                  <a:lnTo>
                    <a:pt x="67" y="528"/>
                  </a:lnTo>
                  <a:lnTo>
                    <a:pt x="66" y="534"/>
                  </a:lnTo>
                  <a:lnTo>
                    <a:pt x="66" y="539"/>
                  </a:lnTo>
                  <a:lnTo>
                    <a:pt x="67" y="547"/>
                  </a:lnTo>
                  <a:lnTo>
                    <a:pt x="79" y="567"/>
                  </a:lnTo>
                  <a:lnTo>
                    <a:pt x="86" y="573"/>
                  </a:lnTo>
                  <a:lnTo>
                    <a:pt x="99" y="573"/>
                  </a:lnTo>
                  <a:lnTo>
                    <a:pt x="103" y="588"/>
                  </a:lnTo>
                  <a:lnTo>
                    <a:pt x="103" y="603"/>
                  </a:lnTo>
                  <a:lnTo>
                    <a:pt x="101" y="601"/>
                  </a:lnTo>
                  <a:lnTo>
                    <a:pt x="97" y="607"/>
                  </a:lnTo>
                  <a:lnTo>
                    <a:pt x="84" y="614"/>
                  </a:lnTo>
                  <a:lnTo>
                    <a:pt x="84" y="629"/>
                  </a:lnTo>
                  <a:lnTo>
                    <a:pt x="82" y="643"/>
                  </a:lnTo>
                  <a:lnTo>
                    <a:pt x="86" y="650"/>
                  </a:lnTo>
                  <a:lnTo>
                    <a:pt x="97" y="663"/>
                  </a:lnTo>
                  <a:lnTo>
                    <a:pt x="99" y="678"/>
                  </a:lnTo>
                  <a:lnTo>
                    <a:pt x="105" y="684"/>
                  </a:lnTo>
                  <a:lnTo>
                    <a:pt x="107" y="697"/>
                  </a:lnTo>
                  <a:lnTo>
                    <a:pt x="114" y="710"/>
                  </a:lnTo>
                  <a:lnTo>
                    <a:pt x="114" y="718"/>
                  </a:lnTo>
                  <a:lnTo>
                    <a:pt x="118" y="725"/>
                  </a:lnTo>
                  <a:lnTo>
                    <a:pt x="126" y="733"/>
                  </a:lnTo>
                  <a:lnTo>
                    <a:pt x="129" y="746"/>
                  </a:lnTo>
                  <a:lnTo>
                    <a:pt x="143" y="759"/>
                  </a:lnTo>
                  <a:lnTo>
                    <a:pt x="144" y="767"/>
                  </a:lnTo>
                  <a:lnTo>
                    <a:pt x="139" y="770"/>
                  </a:lnTo>
                  <a:lnTo>
                    <a:pt x="137" y="778"/>
                  </a:lnTo>
                  <a:lnTo>
                    <a:pt x="143" y="785"/>
                  </a:lnTo>
                  <a:lnTo>
                    <a:pt x="150" y="787"/>
                  </a:lnTo>
                  <a:lnTo>
                    <a:pt x="156" y="795"/>
                  </a:lnTo>
                  <a:lnTo>
                    <a:pt x="156" y="802"/>
                  </a:lnTo>
                  <a:lnTo>
                    <a:pt x="148" y="812"/>
                  </a:lnTo>
                  <a:lnTo>
                    <a:pt x="148" y="825"/>
                  </a:lnTo>
                  <a:lnTo>
                    <a:pt x="144" y="832"/>
                  </a:lnTo>
                  <a:lnTo>
                    <a:pt x="146" y="840"/>
                  </a:lnTo>
                  <a:lnTo>
                    <a:pt x="141" y="847"/>
                  </a:lnTo>
                  <a:lnTo>
                    <a:pt x="141" y="853"/>
                  </a:lnTo>
                  <a:lnTo>
                    <a:pt x="146" y="855"/>
                  </a:lnTo>
                  <a:lnTo>
                    <a:pt x="150" y="862"/>
                  </a:lnTo>
                  <a:lnTo>
                    <a:pt x="156" y="870"/>
                  </a:lnTo>
                  <a:lnTo>
                    <a:pt x="176" y="872"/>
                  </a:lnTo>
                  <a:lnTo>
                    <a:pt x="184" y="876"/>
                  </a:lnTo>
                  <a:lnTo>
                    <a:pt x="191" y="876"/>
                  </a:lnTo>
                  <a:lnTo>
                    <a:pt x="205" y="885"/>
                  </a:lnTo>
                  <a:lnTo>
                    <a:pt x="210" y="889"/>
                  </a:lnTo>
                  <a:lnTo>
                    <a:pt x="225" y="889"/>
                  </a:lnTo>
                  <a:lnTo>
                    <a:pt x="237" y="898"/>
                  </a:lnTo>
                  <a:lnTo>
                    <a:pt x="240" y="906"/>
                  </a:lnTo>
                  <a:lnTo>
                    <a:pt x="248" y="911"/>
                  </a:lnTo>
                  <a:lnTo>
                    <a:pt x="250" y="925"/>
                  </a:lnTo>
                  <a:lnTo>
                    <a:pt x="265" y="938"/>
                  </a:lnTo>
                  <a:lnTo>
                    <a:pt x="278" y="945"/>
                  </a:lnTo>
                  <a:lnTo>
                    <a:pt x="306" y="951"/>
                  </a:lnTo>
                  <a:lnTo>
                    <a:pt x="308" y="953"/>
                  </a:lnTo>
                  <a:lnTo>
                    <a:pt x="312" y="966"/>
                  </a:lnTo>
                  <a:lnTo>
                    <a:pt x="314" y="973"/>
                  </a:lnTo>
                  <a:lnTo>
                    <a:pt x="312" y="979"/>
                  </a:lnTo>
                  <a:lnTo>
                    <a:pt x="312" y="987"/>
                  </a:lnTo>
                  <a:lnTo>
                    <a:pt x="319" y="990"/>
                  </a:lnTo>
                  <a:lnTo>
                    <a:pt x="323" y="985"/>
                  </a:lnTo>
                  <a:lnTo>
                    <a:pt x="329" y="987"/>
                  </a:lnTo>
                  <a:lnTo>
                    <a:pt x="336" y="990"/>
                  </a:lnTo>
                  <a:lnTo>
                    <a:pt x="344" y="1002"/>
                  </a:lnTo>
                  <a:lnTo>
                    <a:pt x="348" y="1009"/>
                  </a:lnTo>
                  <a:lnTo>
                    <a:pt x="355" y="1015"/>
                  </a:lnTo>
                  <a:lnTo>
                    <a:pt x="378" y="1043"/>
                  </a:lnTo>
                  <a:lnTo>
                    <a:pt x="385" y="1058"/>
                  </a:lnTo>
                  <a:lnTo>
                    <a:pt x="389" y="1073"/>
                  </a:lnTo>
                  <a:lnTo>
                    <a:pt x="391" y="1086"/>
                  </a:lnTo>
                  <a:lnTo>
                    <a:pt x="389" y="1101"/>
                  </a:lnTo>
                  <a:lnTo>
                    <a:pt x="387" y="1114"/>
                  </a:lnTo>
                  <a:lnTo>
                    <a:pt x="387" y="1122"/>
                  </a:lnTo>
                  <a:lnTo>
                    <a:pt x="389" y="1116"/>
                  </a:lnTo>
                  <a:lnTo>
                    <a:pt x="394" y="1120"/>
                  </a:lnTo>
                  <a:lnTo>
                    <a:pt x="393" y="1128"/>
                  </a:lnTo>
                  <a:lnTo>
                    <a:pt x="389" y="1120"/>
                  </a:lnTo>
                  <a:lnTo>
                    <a:pt x="393" y="1128"/>
                  </a:lnTo>
                  <a:lnTo>
                    <a:pt x="394" y="1137"/>
                  </a:lnTo>
                  <a:lnTo>
                    <a:pt x="398" y="1139"/>
                  </a:lnTo>
                  <a:lnTo>
                    <a:pt x="611" y="1160"/>
                  </a:lnTo>
                  <a:lnTo>
                    <a:pt x="613" y="1160"/>
                  </a:lnTo>
                  <a:lnTo>
                    <a:pt x="616" y="116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09" name="Freeform 309">
              <a:extLst>
                <a:ext uri="{FF2B5EF4-FFF2-40B4-BE49-F238E27FC236}">
                  <a16:creationId xmlns:a16="http://schemas.microsoft.com/office/drawing/2014/main" id="{9D9344D4-2953-0EE1-8297-60F43D525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0" name="Freeform 310">
              <a:extLst>
                <a:ext uri="{FF2B5EF4-FFF2-40B4-BE49-F238E27FC236}">
                  <a16:creationId xmlns:a16="http://schemas.microsoft.com/office/drawing/2014/main" id="{980E2CFE-80BD-B799-6D9D-895E91F9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1" name="Freeform 311">
              <a:extLst>
                <a:ext uri="{FF2B5EF4-FFF2-40B4-BE49-F238E27FC236}">
                  <a16:creationId xmlns:a16="http://schemas.microsoft.com/office/drawing/2014/main" id="{0FF35DB6-A62E-A8C5-48F6-A45852E34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2" name="Freeform 312">
              <a:extLst>
                <a:ext uri="{FF2B5EF4-FFF2-40B4-BE49-F238E27FC236}">
                  <a16:creationId xmlns:a16="http://schemas.microsoft.com/office/drawing/2014/main" id="{F54CFCBB-ADCB-368B-D444-FD06F0B2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3" name="Freeform 313">
              <a:extLst>
                <a:ext uri="{FF2B5EF4-FFF2-40B4-BE49-F238E27FC236}">
                  <a16:creationId xmlns:a16="http://schemas.microsoft.com/office/drawing/2014/main" id="{DD4DAC5D-2991-7815-2D50-24209170A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4" name="Freeform 314">
              <a:extLst>
                <a:ext uri="{FF2B5EF4-FFF2-40B4-BE49-F238E27FC236}">
                  <a16:creationId xmlns:a16="http://schemas.microsoft.com/office/drawing/2014/main" id="{E826F2E9-A483-20AC-53AE-A04F3828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5" name="Freeform 315">
              <a:extLst>
                <a:ext uri="{FF2B5EF4-FFF2-40B4-BE49-F238E27FC236}">
                  <a16:creationId xmlns:a16="http://schemas.microsoft.com/office/drawing/2014/main" id="{D531591D-4053-F13A-7137-BDCDDE2D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6" name="Freeform 316">
              <a:extLst>
                <a:ext uri="{FF2B5EF4-FFF2-40B4-BE49-F238E27FC236}">
                  <a16:creationId xmlns:a16="http://schemas.microsoft.com/office/drawing/2014/main" id="{31CD2F13-EF09-718C-E9B5-EA1315CD3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7" name="Freeform 317">
              <a:extLst>
                <a:ext uri="{FF2B5EF4-FFF2-40B4-BE49-F238E27FC236}">
                  <a16:creationId xmlns:a16="http://schemas.microsoft.com/office/drawing/2014/main" id="{847B5414-7919-74E8-C4C5-654CC9E46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8" name="Freeform 318">
              <a:extLst>
                <a:ext uri="{FF2B5EF4-FFF2-40B4-BE49-F238E27FC236}">
                  <a16:creationId xmlns:a16="http://schemas.microsoft.com/office/drawing/2014/main" id="{6543012D-F5C0-1D34-0EF6-14A4A3925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19" name="Freeform 319">
              <a:extLst>
                <a:ext uri="{FF2B5EF4-FFF2-40B4-BE49-F238E27FC236}">
                  <a16:creationId xmlns:a16="http://schemas.microsoft.com/office/drawing/2014/main" id="{97BE49BC-F7F6-2136-9D70-CCE128CA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0" name="Freeform 320">
              <a:extLst>
                <a:ext uri="{FF2B5EF4-FFF2-40B4-BE49-F238E27FC236}">
                  <a16:creationId xmlns:a16="http://schemas.microsoft.com/office/drawing/2014/main" id="{C82E0214-83C6-5DED-82BC-4F1E8097C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1" name="Freeform 321">
              <a:extLst>
                <a:ext uri="{FF2B5EF4-FFF2-40B4-BE49-F238E27FC236}">
                  <a16:creationId xmlns:a16="http://schemas.microsoft.com/office/drawing/2014/main" id="{F848D9B1-9436-6417-0275-F80E18EBB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2" name="Freeform 322">
              <a:extLst>
                <a:ext uri="{FF2B5EF4-FFF2-40B4-BE49-F238E27FC236}">
                  <a16:creationId xmlns:a16="http://schemas.microsoft.com/office/drawing/2014/main" id="{AA2142FD-8B9D-6A01-673C-33544AAC4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3" name="Freeform 323">
              <a:extLst>
                <a:ext uri="{FF2B5EF4-FFF2-40B4-BE49-F238E27FC236}">
                  <a16:creationId xmlns:a16="http://schemas.microsoft.com/office/drawing/2014/main" id="{F4668623-F9DA-E7EF-3DC4-A1D647159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4" name="Freeform 5">
              <a:extLst>
                <a:ext uri="{FF2B5EF4-FFF2-40B4-BE49-F238E27FC236}">
                  <a16:creationId xmlns:a16="http://schemas.microsoft.com/office/drawing/2014/main" id="{237811F7-02F7-DC69-815A-275521C6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93" y="1338191"/>
              <a:ext cx="13358" cy="17782"/>
            </a:xfrm>
            <a:custGeom>
              <a:avLst/>
              <a:gdLst>
                <a:gd name="T0" fmla="*/ 16 w 19"/>
                <a:gd name="T1" fmla="*/ 27 h 27"/>
                <a:gd name="T2" fmla="*/ 16 w 19"/>
                <a:gd name="T3" fmla="*/ 27 h 27"/>
                <a:gd name="T4" fmla="*/ 19 w 19"/>
                <a:gd name="T5" fmla="*/ 14 h 27"/>
                <a:gd name="T6" fmla="*/ 9 w 19"/>
                <a:gd name="T7" fmla="*/ 6 h 27"/>
                <a:gd name="T8" fmla="*/ 3 w 19"/>
                <a:gd name="T9" fmla="*/ 0 h 27"/>
                <a:gd name="T10" fmla="*/ 0 w 19"/>
                <a:gd name="T11" fmla="*/ 14 h 27"/>
                <a:gd name="T12" fmla="*/ 5 w 19"/>
                <a:gd name="T13" fmla="*/ 27 h 27"/>
                <a:gd name="T14" fmla="*/ 16 w 1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7">
                  <a:moveTo>
                    <a:pt x="16" y="27"/>
                  </a:moveTo>
                  <a:lnTo>
                    <a:pt x="16" y="27"/>
                  </a:lnTo>
                  <a:lnTo>
                    <a:pt x="19" y="14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27"/>
                  </a:lnTo>
                  <a:lnTo>
                    <a:pt x="16" y="27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5" name="Freeform 6">
              <a:extLst>
                <a:ext uri="{FF2B5EF4-FFF2-40B4-BE49-F238E27FC236}">
                  <a16:creationId xmlns:a16="http://schemas.microsoft.com/office/drawing/2014/main" id="{69068A82-EE46-B38F-7C7E-A6C4BCF3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30" y="1334856"/>
              <a:ext cx="15584" cy="12226"/>
            </a:xfrm>
            <a:custGeom>
              <a:avLst/>
              <a:gdLst>
                <a:gd name="T0" fmla="*/ 12 w 23"/>
                <a:gd name="T1" fmla="*/ 9 h 19"/>
                <a:gd name="T2" fmla="*/ 12 w 23"/>
                <a:gd name="T3" fmla="*/ 9 h 19"/>
                <a:gd name="T4" fmla="*/ 15 w 23"/>
                <a:gd name="T5" fmla="*/ 19 h 19"/>
                <a:gd name="T6" fmla="*/ 23 w 23"/>
                <a:gd name="T7" fmla="*/ 9 h 19"/>
                <a:gd name="T8" fmla="*/ 12 w 23"/>
                <a:gd name="T9" fmla="*/ 0 h 19"/>
                <a:gd name="T10" fmla="*/ 5 w 23"/>
                <a:gd name="T11" fmla="*/ 0 h 19"/>
                <a:gd name="T12" fmla="*/ 0 w 23"/>
                <a:gd name="T13" fmla="*/ 12 h 19"/>
                <a:gd name="T14" fmla="*/ 8 w 23"/>
                <a:gd name="T15" fmla="*/ 19 h 19"/>
                <a:gd name="T16" fmla="*/ 12 w 23"/>
                <a:gd name="T1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9">
                  <a:moveTo>
                    <a:pt x="12" y="9"/>
                  </a:moveTo>
                  <a:lnTo>
                    <a:pt x="12" y="9"/>
                  </a:lnTo>
                  <a:lnTo>
                    <a:pt x="15" y="19"/>
                  </a:lnTo>
                  <a:lnTo>
                    <a:pt x="23" y="9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12"/>
                  </a:lnTo>
                  <a:lnTo>
                    <a:pt x="8" y="19"/>
                  </a:lnTo>
                  <a:lnTo>
                    <a:pt x="12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6" name="Freeform 7">
              <a:extLst>
                <a:ext uri="{FF2B5EF4-FFF2-40B4-BE49-F238E27FC236}">
                  <a16:creationId xmlns:a16="http://schemas.microsoft.com/office/drawing/2014/main" id="{EF5B2009-FC27-FF2E-65DA-308482E0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57" y="1374866"/>
              <a:ext cx="25602" cy="55569"/>
            </a:xfrm>
            <a:custGeom>
              <a:avLst/>
              <a:gdLst>
                <a:gd name="T0" fmla="*/ 35 w 39"/>
                <a:gd name="T1" fmla="*/ 12 h 83"/>
                <a:gd name="T2" fmla="*/ 35 w 39"/>
                <a:gd name="T3" fmla="*/ 12 h 83"/>
                <a:gd name="T4" fmla="*/ 28 w 39"/>
                <a:gd name="T5" fmla="*/ 0 h 83"/>
                <a:gd name="T6" fmla="*/ 27 w 39"/>
                <a:gd name="T7" fmla="*/ 0 h 83"/>
                <a:gd name="T8" fmla="*/ 12 w 39"/>
                <a:gd name="T9" fmla="*/ 8 h 83"/>
                <a:gd name="T10" fmla="*/ 0 w 39"/>
                <a:gd name="T11" fmla="*/ 21 h 83"/>
                <a:gd name="T12" fmla="*/ 5 w 39"/>
                <a:gd name="T13" fmla="*/ 34 h 83"/>
                <a:gd name="T14" fmla="*/ 16 w 39"/>
                <a:gd name="T15" fmla="*/ 45 h 83"/>
                <a:gd name="T16" fmla="*/ 12 w 39"/>
                <a:gd name="T17" fmla="*/ 55 h 83"/>
                <a:gd name="T18" fmla="*/ 16 w 39"/>
                <a:gd name="T19" fmla="*/ 66 h 83"/>
                <a:gd name="T20" fmla="*/ 28 w 39"/>
                <a:gd name="T21" fmla="*/ 79 h 83"/>
                <a:gd name="T22" fmla="*/ 28 w 39"/>
                <a:gd name="T23" fmla="*/ 83 h 83"/>
                <a:gd name="T24" fmla="*/ 39 w 39"/>
                <a:gd name="T25" fmla="*/ 79 h 83"/>
                <a:gd name="T26" fmla="*/ 39 w 39"/>
                <a:gd name="T27" fmla="*/ 69 h 83"/>
                <a:gd name="T28" fmla="*/ 32 w 39"/>
                <a:gd name="T29" fmla="*/ 58 h 83"/>
                <a:gd name="T30" fmla="*/ 20 w 39"/>
                <a:gd name="T31" fmla="*/ 58 h 83"/>
                <a:gd name="T32" fmla="*/ 20 w 39"/>
                <a:gd name="T33" fmla="*/ 34 h 83"/>
                <a:gd name="T34" fmla="*/ 9 w 39"/>
                <a:gd name="T35" fmla="*/ 21 h 83"/>
                <a:gd name="T36" fmla="*/ 23 w 39"/>
                <a:gd name="T37" fmla="*/ 15 h 83"/>
                <a:gd name="T38" fmla="*/ 35 w 39"/>
                <a:gd name="T39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83">
                  <a:moveTo>
                    <a:pt x="35" y="12"/>
                  </a:moveTo>
                  <a:lnTo>
                    <a:pt x="35" y="12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12" y="8"/>
                  </a:lnTo>
                  <a:lnTo>
                    <a:pt x="0" y="21"/>
                  </a:lnTo>
                  <a:lnTo>
                    <a:pt x="5" y="34"/>
                  </a:lnTo>
                  <a:lnTo>
                    <a:pt x="16" y="45"/>
                  </a:lnTo>
                  <a:lnTo>
                    <a:pt x="12" y="55"/>
                  </a:lnTo>
                  <a:lnTo>
                    <a:pt x="16" y="6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9" y="79"/>
                  </a:lnTo>
                  <a:lnTo>
                    <a:pt x="39" y="69"/>
                  </a:lnTo>
                  <a:lnTo>
                    <a:pt x="32" y="58"/>
                  </a:lnTo>
                  <a:lnTo>
                    <a:pt x="20" y="58"/>
                  </a:lnTo>
                  <a:lnTo>
                    <a:pt x="20" y="34"/>
                  </a:lnTo>
                  <a:lnTo>
                    <a:pt x="9" y="21"/>
                  </a:lnTo>
                  <a:lnTo>
                    <a:pt x="23" y="15"/>
                  </a:lnTo>
                  <a:lnTo>
                    <a:pt x="35" y="1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7" name="Freeform 8">
              <a:extLst>
                <a:ext uri="{FF2B5EF4-FFF2-40B4-BE49-F238E27FC236}">
                  <a16:creationId xmlns:a16="http://schemas.microsoft.com/office/drawing/2014/main" id="{283A3AD5-783D-50BC-21B8-C56F41AF2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760" y="4126669"/>
              <a:ext cx="1114" cy="3334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2 w 2"/>
                <a:gd name="T5" fmla="*/ 2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8" name="Freeform 9">
              <a:extLst>
                <a:ext uri="{FF2B5EF4-FFF2-40B4-BE49-F238E27FC236}">
                  <a16:creationId xmlns:a16="http://schemas.microsoft.com/office/drawing/2014/main" id="{221786C4-A19B-DD18-AF0F-52AC3C7F0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647" y="4130002"/>
              <a:ext cx="17810" cy="50012"/>
            </a:xfrm>
            <a:custGeom>
              <a:avLst/>
              <a:gdLst>
                <a:gd name="T0" fmla="*/ 2 w 26"/>
                <a:gd name="T1" fmla="*/ 0 h 75"/>
                <a:gd name="T2" fmla="*/ 2 w 26"/>
                <a:gd name="T3" fmla="*/ 0 h 75"/>
                <a:gd name="T4" fmla="*/ 0 w 26"/>
                <a:gd name="T5" fmla="*/ 10 h 75"/>
                <a:gd name="T6" fmla="*/ 8 w 26"/>
                <a:gd name="T7" fmla="*/ 31 h 75"/>
                <a:gd name="T8" fmla="*/ 8 w 26"/>
                <a:gd name="T9" fmla="*/ 40 h 75"/>
                <a:gd name="T10" fmla="*/ 15 w 26"/>
                <a:gd name="T11" fmla="*/ 51 h 75"/>
                <a:gd name="T12" fmla="*/ 26 w 26"/>
                <a:gd name="T13" fmla="*/ 75 h 75"/>
                <a:gd name="T14" fmla="*/ 23 w 26"/>
                <a:gd name="T15" fmla="*/ 55 h 75"/>
                <a:gd name="T16" fmla="*/ 2 w 26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5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15" y="51"/>
                  </a:lnTo>
                  <a:lnTo>
                    <a:pt x="26" y="75"/>
                  </a:lnTo>
                  <a:lnTo>
                    <a:pt x="23" y="5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29" name="Freeform 10">
              <a:extLst>
                <a:ext uri="{FF2B5EF4-FFF2-40B4-BE49-F238E27FC236}">
                  <a16:creationId xmlns:a16="http://schemas.microsoft.com/office/drawing/2014/main" id="{F24D4BC5-37D3-6FE3-D186-770EC521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57" y="4180014"/>
              <a:ext cx="4453" cy="23340"/>
            </a:xfrm>
            <a:custGeom>
              <a:avLst/>
              <a:gdLst>
                <a:gd name="T0" fmla="*/ 0 w 7"/>
                <a:gd name="T1" fmla="*/ 24 h 34"/>
                <a:gd name="T2" fmla="*/ 0 w 7"/>
                <a:gd name="T3" fmla="*/ 24 h 34"/>
                <a:gd name="T4" fmla="*/ 7 w 7"/>
                <a:gd name="T5" fmla="*/ 34 h 34"/>
                <a:gd name="T6" fmla="*/ 0 w 7"/>
                <a:gd name="T7" fmla="*/ 0 h 34"/>
                <a:gd name="T8" fmla="*/ 0 w 7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4">
                  <a:moveTo>
                    <a:pt x="0" y="24"/>
                  </a:moveTo>
                  <a:lnTo>
                    <a:pt x="0" y="24"/>
                  </a:lnTo>
                  <a:lnTo>
                    <a:pt x="7" y="3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0" name="Freeform 11">
              <a:extLst>
                <a:ext uri="{FF2B5EF4-FFF2-40B4-BE49-F238E27FC236}">
                  <a16:creationId xmlns:a16="http://schemas.microsoft.com/office/drawing/2014/main" id="{7D563C8D-595B-FB45-440E-E1B348C1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94" y="4084435"/>
              <a:ext cx="5565" cy="42233"/>
            </a:xfrm>
            <a:custGeom>
              <a:avLst/>
              <a:gdLst>
                <a:gd name="T0" fmla="*/ 0 w 8"/>
                <a:gd name="T1" fmla="*/ 24 h 63"/>
                <a:gd name="T2" fmla="*/ 0 w 8"/>
                <a:gd name="T3" fmla="*/ 24 h 63"/>
                <a:gd name="T4" fmla="*/ 3 w 8"/>
                <a:gd name="T5" fmla="*/ 36 h 63"/>
                <a:gd name="T6" fmla="*/ 0 w 8"/>
                <a:gd name="T7" fmla="*/ 57 h 63"/>
                <a:gd name="T8" fmla="*/ 8 w 8"/>
                <a:gd name="T9" fmla="*/ 63 h 63"/>
                <a:gd name="T10" fmla="*/ 7 w 8"/>
                <a:gd name="T11" fmla="*/ 60 h 63"/>
                <a:gd name="T12" fmla="*/ 3 w 8"/>
                <a:gd name="T13" fmla="*/ 20 h 63"/>
                <a:gd name="T14" fmla="*/ 3 w 8"/>
                <a:gd name="T15" fmla="*/ 0 h 63"/>
                <a:gd name="T16" fmla="*/ 0 w 8"/>
                <a:gd name="T1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3">
                  <a:moveTo>
                    <a:pt x="0" y="24"/>
                  </a:moveTo>
                  <a:lnTo>
                    <a:pt x="0" y="24"/>
                  </a:lnTo>
                  <a:lnTo>
                    <a:pt x="3" y="36"/>
                  </a:lnTo>
                  <a:lnTo>
                    <a:pt x="0" y="57"/>
                  </a:lnTo>
                  <a:lnTo>
                    <a:pt x="8" y="63"/>
                  </a:lnTo>
                  <a:lnTo>
                    <a:pt x="7" y="60"/>
                  </a:lnTo>
                  <a:lnTo>
                    <a:pt x="3" y="20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1" name="Freeform 12">
              <a:extLst>
                <a:ext uri="{FF2B5EF4-FFF2-40B4-BE49-F238E27FC236}">
                  <a16:creationId xmlns:a16="http://schemas.microsoft.com/office/drawing/2014/main" id="{4E806476-5C33-750E-A9BD-D7DF1367A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972"/>
              <a:ext cx="30055" cy="67795"/>
            </a:xfrm>
            <a:custGeom>
              <a:avLst/>
              <a:gdLst>
                <a:gd name="T0" fmla="*/ 27 w 46"/>
                <a:gd name="T1" fmla="*/ 32 h 101"/>
                <a:gd name="T2" fmla="*/ 27 w 46"/>
                <a:gd name="T3" fmla="*/ 32 h 101"/>
                <a:gd name="T4" fmla="*/ 11 w 46"/>
                <a:gd name="T5" fmla="*/ 59 h 101"/>
                <a:gd name="T6" fmla="*/ 0 w 46"/>
                <a:gd name="T7" fmla="*/ 80 h 101"/>
                <a:gd name="T8" fmla="*/ 0 w 46"/>
                <a:gd name="T9" fmla="*/ 101 h 101"/>
                <a:gd name="T10" fmla="*/ 12 w 46"/>
                <a:gd name="T11" fmla="*/ 69 h 101"/>
                <a:gd name="T12" fmla="*/ 23 w 46"/>
                <a:gd name="T13" fmla="*/ 48 h 101"/>
                <a:gd name="T14" fmla="*/ 46 w 46"/>
                <a:gd name="T15" fmla="*/ 12 h 101"/>
                <a:gd name="T16" fmla="*/ 46 w 46"/>
                <a:gd name="T17" fmla="*/ 0 h 101"/>
                <a:gd name="T18" fmla="*/ 34 w 46"/>
                <a:gd name="T19" fmla="*/ 24 h 101"/>
                <a:gd name="T20" fmla="*/ 27 w 46"/>
                <a:gd name="T21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01">
                  <a:moveTo>
                    <a:pt x="27" y="32"/>
                  </a:moveTo>
                  <a:lnTo>
                    <a:pt x="27" y="32"/>
                  </a:lnTo>
                  <a:lnTo>
                    <a:pt x="11" y="59"/>
                  </a:lnTo>
                  <a:lnTo>
                    <a:pt x="0" y="80"/>
                  </a:lnTo>
                  <a:lnTo>
                    <a:pt x="0" y="101"/>
                  </a:lnTo>
                  <a:lnTo>
                    <a:pt x="12" y="69"/>
                  </a:lnTo>
                  <a:lnTo>
                    <a:pt x="23" y="48"/>
                  </a:lnTo>
                  <a:lnTo>
                    <a:pt x="46" y="12"/>
                  </a:lnTo>
                  <a:lnTo>
                    <a:pt x="46" y="0"/>
                  </a:lnTo>
                  <a:lnTo>
                    <a:pt x="34" y="24"/>
                  </a:lnTo>
                  <a:lnTo>
                    <a:pt x="27" y="3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2" name="Freeform 13">
              <a:extLst>
                <a:ext uri="{FF2B5EF4-FFF2-40B4-BE49-F238E27FC236}">
                  <a16:creationId xmlns:a16="http://schemas.microsoft.com/office/drawing/2014/main" id="{FD690AB6-0DE5-6175-4E7E-4034000F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444" y="3832150"/>
              <a:ext cx="31169" cy="27785"/>
            </a:xfrm>
            <a:custGeom>
              <a:avLst/>
              <a:gdLst>
                <a:gd name="T0" fmla="*/ 16 w 46"/>
                <a:gd name="T1" fmla="*/ 24 h 40"/>
                <a:gd name="T2" fmla="*/ 16 w 46"/>
                <a:gd name="T3" fmla="*/ 24 h 40"/>
                <a:gd name="T4" fmla="*/ 7 w 46"/>
                <a:gd name="T5" fmla="*/ 30 h 40"/>
                <a:gd name="T6" fmla="*/ 0 w 46"/>
                <a:gd name="T7" fmla="*/ 40 h 40"/>
                <a:gd name="T8" fmla="*/ 37 w 46"/>
                <a:gd name="T9" fmla="*/ 13 h 40"/>
                <a:gd name="T10" fmla="*/ 46 w 46"/>
                <a:gd name="T11" fmla="*/ 0 h 40"/>
                <a:gd name="T12" fmla="*/ 33 w 46"/>
                <a:gd name="T13" fmla="*/ 10 h 40"/>
                <a:gd name="T14" fmla="*/ 16 w 46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16" y="24"/>
                  </a:moveTo>
                  <a:lnTo>
                    <a:pt x="16" y="24"/>
                  </a:lnTo>
                  <a:lnTo>
                    <a:pt x="7" y="30"/>
                  </a:lnTo>
                  <a:lnTo>
                    <a:pt x="0" y="40"/>
                  </a:lnTo>
                  <a:lnTo>
                    <a:pt x="37" y="13"/>
                  </a:lnTo>
                  <a:lnTo>
                    <a:pt x="46" y="0"/>
                  </a:lnTo>
                  <a:lnTo>
                    <a:pt x="33" y="10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3" name="Freeform 14">
              <a:extLst>
                <a:ext uri="{FF2B5EF4-FFF2-40B4-BE49-F238E27FC236}">
                  <a16:creationId xmlns:a16="http://schemas.microsoft.com/office/drawing/2014/main" id="{3DF66363-65B3-3327-AC3E-A7D0755D4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833" y="3975518"/>
              <a:ext cx="17810" cy="23340"/>
            </a:xfrm>
            <a:custGeom>
              <a:avLst/>
              <a:gdLst>
                <a:gd name="T0" fmla="*/ 11 w 28"/>
                <a:gd name="T1" fmla="*/ 11 h 35"/>
                <a:gd name="T2" fmla="*/ 11 w 28"/>
                <a:gd name="T3" fmla="*/ 11 h 35"/>
                <a:gd name="T4" fmla="*/ 7 w 28"/>
                <a:gd name="T5" fmla="*/ 21 h 35"/>
                <a:gd name="T6" fmla="*/ 0 w 28"/>
                <a:gd name="T7" fmla="*/ 32 h 35"/>
                <a:gd name="T8" fmla="*/ 0 w 28"/>
                <a:gd name="T9" fmla="*/ 35 h 35"/>
                <a:gd name="T10" fmla="*/ 21 w 28"/>
                <a:gd name="T11" fmla="*/ 15 h 35"/>
                <a:gd name="T12" fmla="*/ 28 w 28"/>
                <a:gd name="T13" fmla="*/ 2 h 35"/>
                <a:gd name="T14" fmla="*/ 21 w 28"/>
                <a:gd name="T15" fmla="*/ 0 h 35"/>
                <a:gd name="T16" fmla="*/ 11 w 2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11" y="11"/>
                  </a:moveTo>
                  <a:lnTo>
                    <a:pt x="11" y="11"/>
                  </a:lnTo>
                  <a:lnTo>
                    <a:pt x="7" y="21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21" y="15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4" name="Freeform 15">
              <a:extLst>
                <a:ext uri="{FF2B5EF4-FFF2-40B4-BE49-F238E27FC236}">
                  <a16:creationId xmlns:a16="http://schemas.microsoft.com/office/drawing/2014/main" id="{E2D5BBC7-6C2E-03B0-14CD-312113B2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097" y="3943289"/>
              <a:ext cx="44526" cy="32230"/>
            </a:xfrm>
            <a:custGeom>
              <a:avLst/>
              <a:gdLst>
                <a:gd name="T0" fmla="*/ 49 w 67"/>
                <a:gd name="T1" fmla="*/ 11 h 48"/>
                <a:gd name="T2" fmla="*/ 49 w 67"/>
                <a:gd name="T3" fmla="*/ 11 h 48"/>
                <a:gd name="T4" fmla="*/ 26 w 67"/>
                <a:gd name="T5" fmla="*/ 24 h 48"/>
                <a:gd name="T6" fmla="*/ 17 w 67"/>
                <a:gd name="T7" fmla="*/ 32 h 48"/>
                <a:gd name="T8" fmla="*/ 3 w 67"/>
                <a:gd name="T9" fmla="*/ 35 h 48"/>
                <a:gd name="T10" fmla="*/ 0 w 67"/>
                <a:gd name="T11" fmla="*/ 35 h 48"/>
                <a:gd name="T12" fmla="*/ 3 w 67"/>
                <a:gd name="T13" fmla="*/ 48 h 48"/>
                <a:gd name="T14" fmla="*/ 40 w 67"/>
                <a:gd name="T15" fmla="*/ 24 h 48"/>
                <a:gd name="T16" fmla="*/ 63 w 67"/>
                <a:gd name="T17" fmla="*/ 11 h 48"/>
                <a:gd name="T18" fmla="*/ 67 w 67"/>
                <a:gd name="T19" fmla="*/ 2 h 48"/>
                <a:gd name="T20" fmla="*/ 63 w 67"/>
                <a:gd name="T21" fmla="*/ 0 h 48"/>
                <a:gd name="T22" fmla="*/ 49 w 67"/>
                <a:gd name="T2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8">
                  <a:moveTo>
                    <a:pt x="49" y="11"/>
                  </a:moveTo>
                  <a:lnTo>
                    <a:pt x="49" y="11"/>
                  </a:lnTo>
                  <a:lnTo>
                    <a:pt x="26" y="24"/>
                  </a:lnTo>
                  <a:lnTo>
                    <a:pt x="17" y="32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48"/>
                  </a:lnTo>
                  <a:lnTo>
                    <a:pt x="40" y="24"/>
                  </a:lnTo>
                  <a:lnTo>
                    <a:pt x="63" y="11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49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5" name="Freeform 16">
              <a:extLst>
                <a:ext uri="{FF2B5EF4-FFF2-40B4-BE49-F238E27FC236}">
                  <a16:creationId xmlns:a16="http://schemas.microsoft.com/office/drawing/2014/main" id="{867ABC85-2466-9F4A-01A1-FBC830112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555" y="3719899"/>
              <a:ext cx="28941" cy="12226"/>
            </a:xfrm>
            <a:custGeom>
              <a:avLst/>
              <a:gdLst>
                <a:gd name="T0" fmla="*/ 26 w 44"/>
                <a:gd name="T1" fmla="*/ 8 h 18"/>
                <a:gd name="T2" fmla="*/ 26 w 44"/>
                <a:gd name="T3" fmla="*/ 8 h 18"/>
                <a:gd name="T4" fmla="*/ 12 w 44"/>
                <a:gd name="T5" fmla="*/ 15 h 18"/>
                <a:gd name="T6" fmla="*/ 0 w 44"/>
                <a:gd name="T7" fmla="*/ 15 h 18"/>
                <a:gd name="T8" fmla="*/ 9 w 44"/>
                <a:gd name="T9" fmla="*/ 18 h 18"/>
                <a:gd name="T10" fmla="*/ 23 w 44"/>
                <a:gd name="T11" fmla="*/ 11 h 18"/>
                <a:gd name="T12" fmla="*/ 30 w 44"/>
                <a:gd name="T13" fmla="*/ 8 h 18"/>
                <a:gd name="T14" fmla="*/ 44 w 44"/>
                <a:gd name="T15" fmla="*/ 0 h 18"/>
                <a:gd name="T16" fmla="*/ 35 w 44"/>
                <a:gd name="T17" fmla="*/ 3 h 18"/>
                <a:gd name="T18" fmla="*/ 26 w 44"/>
                <a:gd name="T1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">
                  <a:moveTo>
                    <a:pt x="26" y="8"/>
                  </a:moveTo>
                  <a:lnTo>
                    <a:pt x="26" y="8"/>
                  </a:lnTo>
                  <a:lnTo>
                    <a:pt x="12" y="15"/>
                  </a:lnTo>
                  <a:lnTo>
                    <a:pt x="0" y="15"/>
                  </a:lnTo>
                  <a:lnTo>
                    <a:pt x="9" y="18"/>
                  </a:lnTo>
                  <a:lnTo>
                    <a:pt x="23" y="11"/>
                  </a:lnTo>
                  <a:lnTo>
                    <a:pt x="30" y="8"/>
                  </a:lnTo>
                  <a:lnTo>
                    <a:pt x="44" y="0"/>
                  </a:lnTo>
                  <a:lnTo>
                    <a:pt x="35" y="3"/>
                  </a:lnTo>
                  <a:lnTo>
                    <a:pt x="26" y="8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6" name="Freeform 17">
              <a:extLst>
                <a:ext uri="{FF2B5EF4-FFF2-40B4-BE49-F238E27FC236}">
                  <a16:creationId xmlns:a16="http://schemas.microsoft.com/office/drawing/2014/main" id="{CF52E666-7F44-22EA-2AE7-8E592531C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836" y="3709897"/>
              <a:ext cx="7792" cy="7780"/>
            </a:xfrm>
            <a:custGeom>
              <a:avLst/>
              <a:gdLst>
                <a:gd name="T0" fmla="*/ 0 w 12"/>
                <a:gd name="T1" fmla="*/ 10 h 12"/>
                <a:gd name="T2" fmla="*/ 0 w 12"/>
                <a:gd name="T3" fmla="*/ 10 h 12"/>
                <a:gd name="T4" fmla="*/ 0 w 12"/>
                <a:gd name="T5" fmla="*/ 12 h 12"/>
                <a:gd name="T6" fmla="*/ 4 w 12"/>
                <a:gd name="T7" fmla="*/ 10 h 12"/>
                <a:gd name="T8" fmla="*/ 12 w 12"/>
                <a:gd name="T9" fmla="*/ 0 h 12"/>
                <a:gd name="T10" fmla="*/ 0 w 12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7" name="Freeform 18">
              <a:extLst>
                <a:ext uri="{FF2B5EF4-FFF2-40B4-BE49-F238E27FC236}">
                  <a16:creationId xmlns:a16="http://schemas.microsoft.com/office/drawing/2014/main" id="{EBBAB583-4671-4813-295E-C26784E1F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497" y="3717676"/>
              <a:ext cx="3340" cy="2223"/>
            </a:xfrm>
            <a:custGeom>
              <a:avLst/>
              <a:gdLst>
                <a:gd name="T0" fmla="*/ 0 w 5"/>
                <a:gd name="T1" fmla="*/ 4 h 4"/>
                <a:gd name="T2" fmla="*/ 0 w 5"/>
                <a:gd name="T3" fmla="*/ 4 h 4"/>
                <a:gd name="T4" fmla="*/ 5 w 5"/>
                <a:gd name="T5" fmla="*/ 1 h 4"/>
                <a:gd name="T6" fmla="*/ 5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0" y="4"/>
                  </a:lnTo>
                  <a:lnTo>
                    <a:pt x="5" y="1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8" name="Freeform 19">
              <a:extLst>
                <a:ext uri="{FF2B5EF4-FFF2-40B4-BE49-F238E27FC236}">
                  <a16:creationId xmlns:a16="http://schemas.microsoft.com/office/drawing/2014/main" id="{A5B543A1-42F5-644B-F78D-AF0FD80B8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275" y="3788806"/>
              <a:ext cx="34508" cy="16671"/>
            </a:xfrm>
            <a:custGeom>
              <a:avLst/>
              <a:gdLst>
                <a:gd name="T0" fmla="*/ 27 w 53"/>
                <a:gd name="T1" fmla="*/ 0 h 24"/>
                <a:gd name="T2" fmla="*/ 27 w 53"/>
                <a:gd name="T3" fmla="*/ 0 h 24"/>
                <a:gd name="T4" fmla="*/ 0 w 53"/>
                <a:gd name="T5" fmla="*/ 6 h 24"/>
                <a:gd name="T6" fmla="*/ 7 w 53"/>
                <a:gd name="T7" fmla="*/ 14 h 24"/>
                <a:gd name="T8" fmla="*/ 20 w 53"/>
                <a:gd name="T9" fmla="*/ 17 h 24"/>
                <a:gd name="T10" fmla="*/ 34 w 53"/>
                <a:gd name="T11" fmla="*/ 24 h 24"/>
                <a:gd name="T12" fmla="*/ 46 w 53"/>
                <a:gd name="T13" fmla="*/ 20 h 24"/>
                <a:gd name="T14" fmla="*/ 53 w 53"/>
                <a:gd name="T15" fmla="*/ 11 h 24"/>
                <a:gd name="T16" fmla="*/ 50 w 53"/>
                <a:gd name="T17" fmla="*/ 8 h 24"/>
                <a:gd name="T18" fmla="*/ 27 w 53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27" y="0"/>
                  </a:moveTo>
                  <a:lnTo>
                    <a:pt x="27" y="0"/>
                  </a:lnTo>
                  <a:lnTo>
                    <a:pt x="0" y="6"/>
                  </a:lnTo>
                  <a:lnTo>
                    <a:pt x="7" y="14"/>
                  </a:lnTo>
                  <a:lnTo>
                    <a:pt x="20" y="17"/>
                  </a:lnTo>
                  <a:lnTo>
                    <a:pt x="34" y="24"/>
                  </a:lnTo>
                  <a:lnTo>
                    <a:pt x="46" y="20"/>
                  </a:lnTo>
                  <a:lnTo>
                    <a:pt x="53" y="11"/>
                  </a:lnTo>
                  <a:lnTo>
                    <a:pt x="5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39" name="Freeform 20">
              <a:extLst>
                <a:ext uri="{FF2B5EF4-FFF2-40B4-BE49-F238E27FC236}">
                  <a16:creationId xmlns:a16="http://schemas.microsoft.com/office/drawing/2014/main" id="{824E7D0A-240A-2357-07DA-004D4EF2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535" y="3814367"/>
              <a:ext cx="17810" cy="16671"/>
            </a:xfrm>
            <a:custGeom>
              <a:avLst/>
              <a:gdLst>
                <a:gd name="T0" fmla="*/ 14 w 26"/>
                <a:gd name="T1" fmla="*/ 0 h 24"/>
                <a:gd name="T2" fmla="*/ 14 w 26"/>
                <a:gd name="T3" fmla="*/ 0 h 24"/>
                <a:gd name="T4" fmla="*/ 3 w 26"/>
                <a:gd name="T5" fmla="*/ 13 h 24"/>
                <a:gd name="T6" fmla="*/ 0 w 26"/>
                <a:gd name="T7" fmla="*/ 16 h 24"/>
                <a:gd name="T8" fmla="*/ 14 w 26"/>
                <a:gd name="T9" fmla="*/ 24 h 24"/>
                <a:gd name="T10" fmla="*/ 24 w 26"/>
                <a:gd name="T11" fmla="*/ 24 h 24"/>
                <a:gd name="T12" fmla="*/ 26 w 26"/>
                <a:gd name="T13" fmla="*/ 21 h 24"/>
                <a:gd name="T14" fmla="*/ 24 w 26"/>
                <a:gd name="T15" fmla="*/ 13 h 24"/>
                <a:gd name="T16" fmla="*/ 14 w 2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4">
                  <a:moveTo>
                    <a:pt x="14" y="0"/>
                  </a:moveTo>
                  <a:lnTo>
                    <a:pt x="14" y="0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4" y="24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0" name="Freeform 23">
              <a:extLst>
                <a:ext uri="{FF2B5EF4-FFF2-40B4-BE49-F238E27FC236}">
                  <a16:creationId xmlns:a16="http://schemas.microsoft.com/office/drawing/2014/main" id="{8CD809B2-F078-A456-81A3-19FFEB4DE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20" y="3716565"/>
              <a:ext cx="11132" cy="7780"/>
            </a:xfrm>
            <a:custGeom>
              <a:avLst/>
              <a:gdLst>
                <a:gd name="T0" fmla="*/ 3 w 16"/>
                <a:gd name="T1" fmla="*/ 9 h 13"/>
                <a:gd name="T2" fmla="*/ 3 w 16"/>
                <a:gd name="T3" fmla="*/ 9 h 13"/>
                <a:gd name="T4" fmla="*/ 0 w 16"/>
                <a:gd name="T5" fmla="*/ 13 h 13"/>
                <a:gd name="T6" fmla="*/ 11 w 16"/>
                <a:gd name="T7" fmla="*/ 9 h 13"/>
                <a:gd name="T8" fmla="*/ 16 w 16"/>
                <a:gd name="T9" fmla="*/ 0 h 13"/>
                <a:gd name="T10" fmla="*/ 3 w 16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3" y="9"/>
                  </a:moveTo>
                  <a:lnTo>
                    <a:pt x="3" y="9"/>
                  </a:lnTo>
                  <a:lnTo>
                    <a:pt x="0" y="13"/>
                  </a:lnTo>
                  <a:lnTo>
                    <a:pt x="11" y="9"/>
                  </a:lnTo>
                  <a:lnTo>
                    <a:pt x="16" y="0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1" name="Freeform 24">
              <a:extLst>
                <a:ext uri="{FF2B5EF4-FFF2-40B4-BE49-F238E27FC236}">
                  <a16:creationId xmlns:a16="http://schemas.microsoft.com/office/drawing/2014/main" id="{A8096FBE-94A5-95A0-EC11-A748E461F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709" y="3695448"/>
              <a:ext cx="15584" cy="2223"/>
            </a:xfrm>
            <a:custGeom>
              <a:avLst/>
              <a:gdLst>
                <a:gd name="T0" fmla="*/ 0 w 24"/>
                <a:gd name="T1" fmla="*/ 3 h 3"/>
                <a:gd name="T2" fmla="*/ 0 w 24"/>
                <a:gd name="T3" fmla="*/ 3 h 3"/>
                <a:gd name="T4" fmla="*/ 10 w 24"/>
                <a:gd name="T5" fmla="*/ 3 h 3"/>
                <a:gd name="T6" fmla="*/ 24 w 24"/>
                <a:gd name="T7" fmla="*/ 3 h 3"/>
                <a:gd name="T8" fmla="*/ 0 w 24"/>
                <a:gd name="T9" fmla="*/ 0 h 3"/>
                <a:gd name="T10" fmla="*/ 0 w 2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">
                  <a:moveTo>
                    <a:pt x="0" y="3"/>
                  </a:moveTo>
                  <a:lnTo>
                    <a:pt x="0" y="3"/>
                  </a:lnTo>
                  <a:lnTo>
                    <a:pt x="10" y="3"/>
                  </a:lnTo>
                  <a:lnTo>
                    <a:pt x="24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2" name="Freeform 30">
              <a:extLst>
                <a:ext uri="{FF2B5EF4-FFF2-40B4-BE49-F238E27FC236}">
                  <a16:creationId xmlns:a16="http://schemas.microsoft.com/office/drawing/2014/main" id="{D9236C0F-9744-5924-7462-C50802987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827" y="4198909"/>
              <a:ext cx="5565" cy="4445"/>
            </a:xfrm>
            <a:custGeom>
              <a:avLst/>
              <a:gdLst>
                <a:gd name="T0" fmla="*/ 0 w 9"/>
                <a:gd name="T1" fmla="*/ 6 h 6"/>
                <a:gd name="T2" fmla="*/ 0 w 9"/>
                <a:gd name="T3" fmla="*/ 6 h 6"/>
                <a:gd name="T4" fmla="*/ 9 w 9"/>
                <a:gd name="T5" fmla="*/ 3 h 6"/>
                <a:gd name="T6" fmla="*/ 9 w 9"/>
                <a:gd name="T7" fmla="*/ 0 h 6"/>
                <a:gd name="T8" fmla="*/ 0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0" y="6"/>
                  </a:lnTo>
                  <a:lnTo>
                    <a:pt x="9" y="3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3" name="Freeform 31">
              <a:extLst>
                <a:ext uri="{FF2B5EF4-FFF2-40B4-BE49-F238E27FC236}">
                  <a16:creationId xmlns:a16="http://schemas.microsoft.com/office/drawing/2014/main" id="{96477193-0A71-1B4A-D9D8-6C8EA570F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058" y="4253367"/>
              <a:ext cx="8905" cy="3334"/>
            </a:xfrm>
            <a:custGeom>
              <a:avLst/>
              <a:gdLst>
                <a:gd name="T0" fmla="*/ 0 w 12"/>
                <a:gd name="T1" fmla="*/ 3 h 6"/>
                <a:gd name="T2" fmla="*/ 0 w 12"/>
                <a:gd name="T3" fmla="*/ 3 h 6"/>
                <a:gd name="T4" fmla="*/ 0 w 12"/>
                <a:gd name="T5" fmla="*/ 6 h 6"/>
                <a:gd name="T6" fmla="*/ 12 w 12"/>
                <a:gd name="T7" fmla="*/ 0 h 6"/>
                <a:gd name="T8" fmla="*/ 0 w 12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3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4" name="Freeform 32">
              <a:extLst>
                <a:ext uri="{FF2B5EF4-FFF2-40B4-BE49-F238E27FC236}">
                  <a16:creationId xmlns:a16="http://schemas.microsoft.com/office/drawing/2014/main" id="{DF9B8FE8-1436-811C-BE4F-2AB15DE57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358" y="4227805"/>
              <a:ext cx="11132" cy="8891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0 h 14"/>
                <a:gd name="T4" fmla="*/ 9 w 16"/>
                <a:gd name="T5" fmla="*/ 14 h 14"/>
                <a:gd name="T6" fmla="*/ 16 w 16"/>
                <a:gd name="T7" fmla="*/ 14 h 14"/>
                <a:gd name="T8" fmla="*/ 9 w 16"/>
                <a:gd name="T9" fmla="*/ 5 h 14"/>
                <a:gd name="T10" fmla="*/ 0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6" y="14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5" name="Freeform 33">
              <a:extLst>
                <a:ext uri="{FF2B5EF4-FFF2-40B4-BE49-F238E27FC236}">
                  <a16:creationId xmlns:a16="http://schemas.microsoft.com/office/drawing/2014/main" id="{2A8C7E56-7D42-8945-BBF1-C4EC59456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685" y="4039979"/>
              <a:ext cx="17810" cy="10003"/>
            </a:xfrm>
            <a:custGeom>
              <a:avLst/>
              <a:gdLst>
                <a:gd name="T0" fmla="*/ 0 w 27"/>
                <a:gd name="T1" fmla="*/ 0 h 14"/>
                <a:gd name="T2" fmla="*/ 0 w 27"/>
                <a:gd name="T3" fmla="*/ 0 h 14"/>
                <a:gd name="T4" fmla="*/ 8 w 27"/>
                <a:gd name="T5" fmla="*/ 11 h 14"/>
                <a:gd name="T6" fmla="*/ 15 w 27"/>
                <a:gd name="T7" fmla="*/ 14 h 14"/>
                <a:gd name="T8" fmla="*/ 27 w 27"/>
                <a:gd name="T9" fmla="*/ 8 h 14"/>
                <a:gd name="T10" fmla="*/ 15 w 27"/>
                <a:gd name="T11" fmla="*/ 11 h 14"/>
                <a:gd name="T12" fmla="*/ 0 w 2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15" y="14"/>
                  </a:lnTo>
                  <a:lnTo>
                    <a:pt x="27" y="8"/>
                  </a:lnTo>
                  <a:lnTo>
                    <a:pt x="15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6" name="Freeform 34">
              <a:extLst>
                <a:ext uri="{FF2B5EF4-FFF2-40B4-BE49-F238E27FC236}">
                  <a16:creationId xmlns:a16="http://schemas.microsoft.com/office/drawing/2014/main" id="{A6BA69C3-F2CF-A8FE-FFDE-69ABEA37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411" y="4141116"/>
              <a:ext cx="30055" cy="50012"/>
            </a:xfrm>
            <a:custGeom>
              <a:avLst/>
              <a:gdLst>
                <a:gd name="T0" fmla="*/ 32 w 46"/>
                <a:gd name="T1" fmla="*/ 21 h 75"/>
                <a:gd name="T2" fmla="*/ 32 w 46"/>
                <a:gd name="T3" fmla="*/ 21 h 75"/>
                <a:gd name="T4" fmla="*/ 23 w 46"/>
                <a:gd name="T5" fmla="*/ 42 h 75"/>
                <a:gd name="T6" fmla="*/ 5 w 46"/>
                <a:gd name="T7" fmla="*/ 63 h 75"/>
                <a:gd name="T8" fmla="*/ 5 w 46"/>
                <a:gd name="T9" fmla="*/ 66 h 75"/>
                <a:gd name="T10" fmla="*/ 0 w 46"/>
                <a:gd name="T11" fmla="*/ 75 h 75"/>
                <a:gd name="T12" fmla="*/ 27 w 46"/>
                <a:gd name="T13" fmla="*/ 42 h 75"/>
                <a:gd name="T14" fmla="*/ 46 w 46"/>
                <a:gd name="T15" fmla="*/ 0 h 75"/>
                <a:gd name="T16" fmla="*/ 32 w 46"/>
                <a:gd name="T17" fmla="*/ 8 h 75"/>
                <a:gd name="T18" fmla="*/ 32 w 46"/>
                <a:gd name="T19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5">
                  <a:moveTo>
                    <a:pt x="32" y="21"/>
                  </a:moveTo>
                  <a:lnTo>
                    <a:pt x="32" y="21"/>
                  </a:lnTo>
                  <a:lnTo>
                    <a:pt x="23" y="42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0" y="75"/>
                  </a:lnTo>
                  <a:lnTo>
                    <a:pt x="27" y="42"/>
                  </a:lnTo>
                  <a:lnTo>
                    <a:pt x="46" y="0"/>
                  </a:lnTo>
                  <a:lnTo>
                    <a:pt x="32" y="8"/>
                  </a:lnTo>
                  <a:lnTo>
                    <a:pt x="32" y="2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7" name="Freeform 35">
              <a:extLst>
                <a:ext uri="{FF2B5EF4-FFF2-40B4-BE49-F238E27FC236}">
                  <a16:creationId xmlns:a16="http://schemas.microsoft.com/office/drawing/2014/main" id="{B2534264-048B-EA29-D9DF-DF5CCFE25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691" y="4122223"/>
              <a:ext cx="2226" cy="7780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0 w 4"/>
                <a:gd name="T5" fmla="*/ 11 h 11"/>
                <a:gd name="T6" fmla="*/ 4 w 4"/>
                <a:gd name="T7" fmla="*/ 0 h 11"/>
                <a:gd name="T8" fmla="*/ 0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8" name="Freeform 36">
              <a:extLst>
                <a:ext uri="{FF2B5EF4-FFF2-40B4-BE49-F238E27FC236}">
                  <a16:creationId xmlns:a16="http://schemas.microsoft.com/office/drawing/2014/main" id="{4D93DCC7-B26D-A299-8E00-B6CFD5340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687" y="3691003"/>
              <a:ext cx="10019" cy="2223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9 w 16"/>
                <a:gd name="T5" fmla="*/ 3 h 4"/>
                <a:gd name="T6" fmla="*/ 16 w 16"/>
                <a:gd name="T7" fmla="*/ 0 h 4"/>
                <a:gd name="T8" fmla="*/ 0 w 1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9" y="3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49" name="Freeform 37">
              <a:extLst>
                <a:ext uri="{FF2B5EF4-FFF2-40B4-BE49-F238E27FC236}">
                  <a16:creationId xmlns:a16="http://schemas.microsoft.com/office/drawing/2014/main" id="{5ABBDF92-AC7F-06AC-39C7-2060FAEAA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210" y="3658773"/>
              <a:ext cx="77920" cy="15559"/>
            </a:xfrm>
            <a:custGeom>
              <a:avLst/>
              <a:gdLst>
                <a:gd name="T0" fmla="*/ 80 w 117"/>
                <a:gd name="T1" fmla="*/ 1 h 24"/>
                <a:gd name="T2" fmla="*/ 80 w 117"/>
                <a:gd name="T3" fmla="*/ 1 h 24"/>
                <a:gd name="T4" fmla="*/ 50 w 117"/>
                <a:gd name="T5" fmla="*/ 11 h 24"/>
                <a:gd name="T6" fmla="*/ 41 w 117"/>
                <a:gd name="T7" fmla="*/ 11 h 24"/>
                <a:gd name="T8" fmla="*/ 27 w 117"/>
                <a:gd name="T9" fmla="*/ 17 h 24"/>
                <a:gd name="T10" fmla="*/ 0 w 117"/>
                <a:gd name="T11" fmla="*/ 24 h 24"/>
                <a:gd name="T12" fmla="*/ 14 w 117"/>
                <a:gd name="T13" fmla="*/ 24 h 24"/>
                <a:gd name="T14" fmla="*/ 90 w 117"/>
                <a:gd name="T15" fmla="*/ 1 h 24"/>
                <a:gd name="T16" fmla="*/ 117 w 117"/>
                <a:gd name="T17" fmla="*/ 0 h 24"/>
                <a:gd name="T18" fmla="*/ 106 w 117"/>
                <a:gd name="T19" fmla="*/ 0 h 24"/>
                <a:gd name="T20" fmla="*/ 80 w 117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4">
                  <a:moveTo>
                    <a:pt x="80" y="1"/>
                  </a:moveTo>
                  <a:lnTo>
                    <a:pt x="80" y="1"/>
                  </a:lnTo>
                  <a:lnTo>
                    <a:pt x="50" y="11"/>
                  </a:lnTo>
                  <a:lnTo>
                    <a:pt x="41" y="11"/>
                  </a:lnTo>
                  <a:lnTo>
                    <a:pt x="27" y="17"/>
                  </a:lnTo>
                  <a:lnTo>
                    <a:pt x="0" y="24"/>
                  </a:lnTo>
                  <a:lnTo>
                    <a:pt x="14" y="24"/>
                  </a:lnTo>
                  <a:lnTo>
                    <a:pt x="90" y="1"/>
                  </a:lnTo>
                  <a:lnTo>
                    <a:pt x="117" y="0"/>
                  </a:lnTo>
                  <a:lnTo>
                    <a:pt x="106" y="0"/>
                  </a:lnTo>
                  <a:lnTo>
                    <a:pt x="80" y="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50" name="Group 59">
              <a:extLst>
                <a:ext uri="{FF2B5EF4-FFF2-40B4-BE49-F238E27FC236}">
                  <a16:creationId xmlns:a16="http://schemas.microsoft.com/office/drawing/2014/main" id="{46B3FAAC-70F7-3B1B-1B5F-57DCEDE545F1}"/>
                </a:ext>
              </a:extLst>
            </p:cNvPr>
            <p:cNvGrpSpPr/>
            <p:nvPr/>
          </p:nvGrpSpPr>
          <p:grpSpPr>
            <a:xfrm>
              <a:off x="4362749" y="2778679"/>
              <a:ext cx="883652" cy="365763"/>
              <a:chOff x="4196096" y="2578593"/>
              <a:chExt cx="720518" cy="298238"/>
            </a:xfrm>
            <a:grpFill/>
            <a:effectLst/>
          </p:grpSpPr>
          <p:sp>
            <p:nvSpPr>
              <p:cNvPr id="7233" name="Freeform 5">
                <a:extLst>
                  <a:ext uri="{FF2B5EF4-FFF2-40B4-BE49-F238E27FC236}">
                    <a16:creationId xmlns:a16="http://schemas.microsoft.com/office/drawing/2014/main" id="{FBE2407B-AD5C-DA70-BEF8-EDAFC9359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645" y="2624811"/>
                <a:ext cx="3843" cy="4360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5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4" name="Freeform 55">
                <a:extLst>
                  <a:ext uri="{FF2B5EF4-FFF2-40B4-BE49-F238E27FC236}">
                    <a16:creationId xmlns:a16="http://schemas.microsoft.com/office/drawing/2014/main" id="{EE9AA728-5C68-791B-D3F7-FEB9D1DEE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5" name="Freeform 56">
                <a:extLst>
                  <a:ext uri="{FF2B5EF4-FFF2-40B4-BE49-F238E27FC236}">
                    <a16:creationId xmlns:a16="http://schemas.microsoft.com/office/drawing/2014/main" id="{76638151-BBC2-C1A4-16B1-75B421FD4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6" name="Freeform 57">
                <a:extLst>
                  <a:ext uri="{FF2B5EF4-FFF2-40B4-BE49-F238E27FC236}">
                    <a16:creationId xmlns:a16="http://schemas.microsoft.com/office/drawing/2014/main" id="{8CC33250-5A1D-4BA0-5F46-19585CEBA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7" name="Freeform 58">
                <a:extLst>
                  <a:ext uri="{FF2B5EF4-FFF2-40B4-BE49-F238E27FC236}">
                    <a16:creationId xmlns:a16="http://schemas.microsoft.com/office/drawing/2014/main" id="{AA95F728-6368-DB59-1A4F-8179BD38C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8" name="Freeform 59">
                <a:extLst>
                  <a:ext uri="{FF2B5EF4-FFF2-40B4-BE49-F238E27FC236}">
                    <a16:creationId xmlns:a16="http://schemas.microsoft.com/office/drawing/2014/main" id="{ECA048F5-8E2D-224F-CF79-7A719DB26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9" name="Freeform 60">
                <a:extLst>
                  <a:ext uri="{FF2B5EF4-FFF2-40B4-BE49-F238E27FC236}">
                    <a16:creationId xmlns:a16="http://schemas.microsoft.com/office/drawing/2014/main" id="{9CBE0D6F-DE12-56EB-CC8F-530A8B024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0" name="Freeform 61">
                <a:extLst>
                  <a:ext uri="{FF2B5EF4-FFF2-40B4-BE49-F238E27FC236}">
                    <a16:creationId xmlns:a16="http://schemas.microsoft.com/office/drawing/2014/main" id="{B8C9569E-0CE2-07CC-00F6-6D276F3BD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1" name="Freeform 62">
                <a:extLst>
                  <a:ext uri="{FF2B5EF4-FFF2-40B4-BE49-F238E27FC236}">
                    <a16:creationId xmlns:a16="http://schemas.microsoft.com/office/drawing/2014/main" id="{94BBEDEB-C64E-68DE-816F-6800C425A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2" name="Freeform 63">
                <a:extLst>
                  <a:ext uri="{FF2B5EF4-FFF2-40B4-BE49-F238E27FC236}">
                    <a16:creationId xmlns:a16="http://schemas.microsoft.com/office/drawing/2014/main" id="{A6418A22-62BA-E31C-81D0-1298A5C9E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3" name="Freeform 64">
                <a:extLst>
                  <a:ext uri="{FF2B5EF4-FFF2-40B4-BE49-F238E27FC236}">
                    <a16:creationId xmlns:a16="http://schemas.microsoft.com/office/drawing/2014/main" id="{58828200-01A7-0D39-2DBE-B43BEB893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4" name="Freeform 65">
                <a:extLst>
                  <a:ext uri="{FF2B5EF4-FFF2-40B4-BE49-F238E27FC236}">
                    <a16:creationId xmlns:a16="http://schemas.microsoft.com/office/drawing/2014/main" id="{CA4E3694-CE86-17B8-4018-9DA324D1D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5" name="Freeform 66">
                <a:extLst>
                  <a:ext uri="{FF2B5EF4-FFF2-40B4-BE49-F238E27FC236}">
                    <a16:creationId xmlns:a16="http://schemas.microsoft.com/office/drawing/2014/main" id="{C7AC861B-8995-21A6-2F1B-B8A5A4BBA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6" name="Freeform 120">
                <a:extLst>
                  <a:ext uri="{FF2B5EF4-FFF2-40B4-BE49-F238E27FC236}">
                    <a16:creationId xmlns:a16="http://schemas.microsoft.com/office/drawing/2014/main" id="{88655A7B-FEFB-6E5B-A697-A603C64EB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096" y="2591674"/>
                <a:ext cx="693618" cy="285157"/>
              </a:xfrm>
              <a:custGeom>
                <a:avLst/>
                <a:gdLst>
                  <a:gd name="T0" fmla="*/ 216 w 722"/>
                  <a:gd name="T1" fmla="*/ 85 h 327"/>
                  <a:gd name="T2" fmla="*/ 197 w 722"/>
                  <a:gd name="T3" fmla="*/ 113 h 327"/>
                  <a:gd name="T4" fmla="*/ 173 w 722"/>
                  <a:gd name="T5" fmla="*/ 145 h 327"/>
                  <a:gd name="T6" fmla="*/ 145 w 722"/>
                  <a:gd name="T7" fmla="*/ 156 h 327"/>
                  <a:gd name="T8" fmla="*/ 120 w 722"/>
                  <a:gd name="T9" fmla="*/ 162 h 327"/>
                  <a:gd name="T10" fmla="*/ 105 w 722"/>
                  <a:gd name="T11" fmla="*/ 184 h 327"/>
                  <a:gd name="T12" fmla="*/ 62 w 722"/>
                  <a:gd name="T13" fmla="*/ 218 h 327"/>
                  <a:gd name="T14" fmla="*/ 22 w 722"/>
                  <a:gd name="T15" fmla="*/ 237 h 327"/>
                  <a:gd name="T16" fmla="*/ 0 w 722"/>
                  <a:gd name="T17" fmla="*/ 263 h 327"/>
                  <a:gd name="T18" fmla="*/ 133 w 722"/>
                  <a:gd name="T19" fmla="*/ 263 h 327"/>
                  <a:gd name="T20" fmla="*/ 173 w 722"/>
                  <a:gd name="T21" fmla="*/ 243 h 327"/>
                  <a:gd name="T22" fmla="*/ 291 w 722"/>
                  <a:gd name="T23" fmla="*/ 235 h 327"/>
                  <a:gd name="T24" fmla="*/ 308 w 722"/>
                  <a:gd name="T25" fmla="*/ 261 h 327"/>
                  <a:gd name="T26" fmla="*/ 522 w 722"/>
                  <a:gd name="T27" fmla="*/ 327 h 327"/>
                  <a:gd name="T28" fmla="*/ 568 w 722"/>
                  <a:gd name="T29" fmla="*/ 314 h 327"/>
                  <a:gd name="T30" fmla="*/ 569 w 722"/>
                  <a:gd name="T31" fmla="*/ 291 h 327"/>
                  <a:gd name="T32" fmla="*/ 581 w 722"/>
                  <a:gd name="T33" fmla="*/ 267 h 327"/>
                  <a:gd name="T34" fmla="*/ 605 w 722"/>
                  <a:gd name="T35" fmla="*/ 228 h 327"/>
                  <a:gd name="T36" fmla="*/ 611 w 722"/>
                  <a:gd name="T37" fmla="*/ 235 h 327"/>
                  <a:gd name="T38" fmla="*/ 632 w 722"/>
                  <a:gd name="T39" fmla="*/ 216 h 327"/>
                  <a:gd name="T40" fmla="*/ 662 w 722"/>
                  <a:gd name="T41" fmla="*/ 197 h 327"/>
                  <a:gd name="T42" fmla="*/ 677 w 722"/>
                  <a:gd name="T43" fmla="*/ 201 h 327"/>
                  <a:gd name="T44" fmla="*/ 688 w 722"/>
                  <a:gd name="T45" fmla="*/ 169 h 327"/>
                  <a:gd name="T46" fmla="*/ 679 w 722"/>
                  <a:gd name="T47" fmla="*/ 171 h 327"/>
                  <a:gd name="T48" fmla="*/ 669 w 722"/>
                  <a:gd name="T49" fmla="*/ 173 h 327"/>
                  <a:gd name="T50" fmla="*/ 635 w 722"/>
                  <a:gd name="T51" fmla="*/ 184 h 327"/>
                  <a:gd name="T52" fmla="*/ 632 w 722"/>
                  <a:gd name="T53" fmla="*/ 173 h 327"/>
                  <a:gd name="T54" fmla="*/ 663 w 722"/>
                  <a:gd name="T55" fmla="*/ 164 h 327"/>
                  <a:gd name="T56" fmla="*/ 665 w 722"/>
                  <a:gd name="T57" fmla="*/ 152 h 327"/>
                  <a:gd name="T58" fmla="*/ 616 w 722"/>
                  <a:gd name="T59" fmla="*/ 132 h 327"/>
                  <a:gd name="T60" fmla="*/ 643 w 722"/>
                  <a:gd name="T61" fmla="*/ 132 h 327"/>
                  <a:gd name="T62" fmla="*/ 650 w 722"/>
                  <a:gd name="T63" fmla="*/ 117 h 327"/>
                  <a:gd name="T64" fmla="*/ 667 w 722"/>
                  <a:gd name="T65" fmla="*/ 130 h 327"/>
                  <a:gd name="T66" fmla="*/ 694 w 722"/>
                  <a:gd name="T67" fmla="*/ 130 h 327"/>
                  <a:gd name="T68" fmla="*/ 716 w 722"/>
                  <a:gd name="T69" fmla="*/ 98 h 327"/>
                  <a:gd name="T70" fmla="*/ 714 w 722"/>
                  <a:gd name="T71" fmla="*/ 64 h 327"/>
                  <a:gd name="T72" fmla="*/ 695 w 722"/>
                  <a:gd name="T73" fmla="*/ 68 h 327"/>
                  <a:gd name="T74" fmla="*/ 688 w 722"/>
                  <a:gd name="T75" fmla="*/ 92 h 327"/>
                  <a:gd name="T76" fmla="*/ 690 w 722"/>
                  <a:gd name="T77" fmla="*/ 68 h 327"/>
                  <a:gd name="T78" fmla="*/ 669 w 722"/>
                  <a:gd name="T79" fmla="*/ 71 h 327"/>
                  <a:gd name="T80" fmla="*/ 635 w 722"/>
                  <a:gd name="T81" fmla="*/ 77 h 327"/>
                  <a:gd name="T82" fmla="*/ 622 w 722"/>
                  <a:gd name="T83" fmla="*/ 49 h 327"/>
                  <a:gd name="T84" fmla="*/ 626 w 722"/>
                  <a:gd name="T85" fmla="*/ 43 h 327"/>
                  <a:gd name="T86" fmla="*/ 639 w 722"/>
                  <a:gd name="T87" fmla="*/ 64 h 327"/>
                  <a:gd name="T88" fmla="*/ 662 w 722"/>
                  <a:gd name="T89" fmla="*/ 49 h 327"/>
                  <a:gd name="T90" fmla="*/ 679 w 722"/>
                  <a:gd name="T91" fmla="*/ 45 h 327"/>
                  <a:gd name="T92" fmla="*/ 673 w 722"/>
                  <a:gd name="T93" fmla="*/ 30 h 327"/>
                  <a:gd name="T94" fmla="*/ 684 w 722"/>
                  <a:gd name="T95" fmla="*/ 25 h 327"/>
                  <a:gd name="T96" fmla="*/ 690 w 722"/>
                  <a:gd name="T97" fmla="*/ 17 h 327"/>
                  <a:gd name="T98" fmla="*/ 675 w 722"/>
                  <a:gd name="T9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2" h="327">
                    <a:moveTo>
                      <a:pt x="498" y="38"/>
                    </a:moveTo>
                    <a:lnTo>
                      <a:pt x="310" y="71"/>
                    </a:lnTo>
                    <a:lnTo>
                      <a:pt x="242" y="83"/>
                    </a:lnTo>
                    <a:lnTo>
                      <a:pt x="216" y="85"/>
                    </a:lnTo>
                    <a:lnTo>
                      <a:pt x="201" y="85"/>
                    </a:lnTo>
                    <a:lnTo>
                      <a:pt x="199" y="94"/>
                    </a:lnTo>
                    <a:lnTo>
                      <a:pt x="199" y="102"/>
                    </a:lnTo>
                    <a:lnTo>
                      <a:pt x="197" y="113"/>
                    </a:lnTo>
                    <a:lnTo>
                      <a:pt x="190" y="117"/>
                    </a:lnTo>
                    <a:lnTo>
                      <a:pt x="184" y="122"/>
                    </a:lnTo>
                    <a:lnTo>
                      <a:pt x="178" y="137"/>
                    </a:lnTo>
                    <a:lnTo>
                      <a:pt x="173" y="145"/>
                    </a:lnTo>
                    <a:lnTo>
                      <a:pt x="167" y="139"/>
                    </a:lnTo>
                    <a:lnTo>
                      <a:pt x="154" y="145"/>
                    </a:lnTo>
                    <a:lnTo>
                      <a:pt x="147" y="150"/>
                    </a:lnTo>
                    <a:lnTo>
                      <a:pt x="145" y="156"/>
                    </a:lnTo>
                    <a:lnTo>
                      <a:pt x="137" y="164"/>
                    </a:lnTo>
                    <a:lnTo>
                      <a:pt x="133" y="164"/>
                    </a:lnTo>
                    <a:lnTo>
                      <a:pt x="126" y="158"/>
                    </a:lnTo>
                    <a:lnTo>
                      <a:pt x="120" y="162"/>
                    </a:lnTo>
                    <a:lnTo>
                      <a:pt x="116" y="165"/>
                    </a:lnTo>
                    <a:lnTo>
                      <a:pt x="116" y="171"/>
                    </a:lnTo>
                    <a:lnTo>
                      <a:pt x="109" y="169"/>
                    </a:lnTo>
                    <a:lnTo>
                      <a:pt x="105" y="184"/>
                    </a:lnTo>
                    <a:lnTo>
                      <a:pt x="101" y="190"/>
                    </a:lnTo>
                    <a:lnTo>
                      <a:pt x="96" y="190"/>
                    </a:lnTo>
                    <a:lnTo>
                      <a:pt x="83" y="199"/>
                    </a:lnTo>
                    <a:lnTo>
                      <a:pt x="62" y="218"/>
                    </a:lnTo>
                    <a:lnTo>
                      <a:pt x="56" y="222"/>
                    </a:lnTo>
                    <a:lnTo>
                      <a:pt x="43" y="222"/>
                    </a:lnTo>
                    <a:lnTo>
                      <a:pt x="28" y="229"/>
                    </a:lnTo>
                    <a:lnTo>
                      <a:pt x="22" y="237"/>
                    </a:lnTo>
                    <a:lnTo>
                      <a:pt x="21" y="244"/>
                    </a:lnTo>
                    <a:lnTo>
                      <a:pt x="19" y="254"/>
                    </a:lnTo>
                    <a:lnTo>
                      <a:pt x="13" y="259"/>
                    </a:lnTo>
                    <a:lnTo>
                      <a:pt x="0" y="263"/>
                    </a:lnTo>
                    <a:lnTo>
                      <a:pt x="0" y="291"/>
                    </a:lnTo>
                    <a:lnTo>
                      <a:pt x="105" y="275"/>
                    </a:lnTo>
                    <a:lnTo>
                      <a:pt x="128" y="263"/>
                    </a:lnTo>
                    <a:lnTo>
                      <a:pt x="133" y="263"/>
                    </a:lnTo>
                    <a:lnTo>
                      <a:pt x="145" y="254"/>
                    </a:lnTo>
                    <a:lnTo>
                      <a:pt x="160" y="248"/>
                    </a:lnTo>
                    <a:lnTo>
                      <a:pt x="165" y="244"/>
                    </a:lnTo>
                    <a:lnTo>
                      <a:pt x="173" y="243"/>
                    </a:lnTo>
                    <a:lnTo>
                      <a:pt x="250" y="233"/>
                    </a:lnTo>
                    <a:lnTo>
                      <a:pt x="278" y="231"/>
                    </a:lnTo>
                    <a:lnTo>
                      <a:pt x="286" y="239"/>
                    </a:lnTo>
                    <a:lnTo>
                      <a:pt x="291" y="235"/>
                    </a:lnTo>
                    <a:lnTo>
                      <a:pt x="303" y="246"/>
                    </a:lnTo>
                    <a:lnTo>
                      <a:pt x="306" y="254"/>
                    </a:lnTo>
                    <a:lnTo>
                      <a:pt x="306" y="259"/>
                    </a:lnTo>
                    <a:lnTo>
                      <a:pt x="308" y="261"/>
                    </a:lnTo>
                    <a:lnTo>
                      <a:pt x="404" y="246"/>
                    </a:lnTo>
                    <a:lnTo>
                      <a:pt x="515" y="325"/>
                    </a:lnTo>
                    <a:lnTo>
                      <a:pt x="519" y="327"/>
                    </a:lnTo>
                    <a:lnTo>
                      <a:pt x="522" y="327"/>
                    </a:lnTo>
                    <a:lnTo>
                      <a:pt x="536" y="322"/>
                    </a:lnTo>
                    <a:lnTo>
                      <a:pt x="549" y="318"/>
                    </a:lnTo>
                    <a:lnTo>
                      <a:pt x="560" y="318"/>
                    </a:lnTo>
                    <a:lnTo>
                      <a:pt x="568" y="314"/>
                    </a:lnTo>
                    <a:lnTo>
                      <a:pt x="569" y="299"/>
                    </a:lnTo>
                    <a:lnTo>
                      <a:pt x="564" y="286"/>
                    </a:lnTo>
                    <a:lnTo>
                      <a:pt x="566" y="286"/>
                    </a:lnTo>
                    <a:lnTo>
                      <a:pt x="569" y="291"/>
                    </a:lnTo>
                    <a:lnTo>
                      <a:pt x="573" y="308"/>
                    </a:lnTo>
                    <a:lnTo>
                      <a:pt x="573" y="288"/>
                    </a:lnTo>
                    <a:lnTo>
                      <a:pt x="575" y="280"/>
                    </a:lnTo>
                    <a:lnTo>
                      <a:pt x="581" y="267"/>
                    </a:lnTo>
                    <a:lnTo>
                      <a:pt x="590" y="254"/>
                    </a:lnTo>
                    <a:lnTo>
                      <a:pt x="605" y="241"/>
                    </a:lnTo>
                    <a:lnTo>
                      <a:pt x="601" y="233"/>
                    </a:lnTo>
                    <a:lnTo>
                      <a:pt x="605" y="228"/>
                    </a:lnTo>
                    <a:lnTo>
                      <a:pt x="601" y="222"/>
                    </a:lnTo>
                    <a:lnTo>
                      <a:pt x="609" y="226"/>
                    </a:lnTo>
                    <a:lnTo>
                      <a:pt x="603" y="231"/>
                    </a:lnTo>
                    <a:lnTo>
                      <a:pt x="611" y="235"/>
                    </a:lnTo>
                    <a:lnTo>
                      <a:pt x="613" y="233"/>
                    </a:lnTo>
                    <a:lnTo>
                      <a:pt x="618" y="226"/>
                    </a:lnTo>
                    <a:lnTo>
                      <a:pt x="624" y="212"/>
                    </a:lnTo>
                    <a:lnTo>
                      <a:pt x="632" y="216"/>
                    </a:lnTo>
                    <a:lnTo>
                      <a:pt x="648" y="207"/>
                    </a:lnTo>
                    <a:lnTo>
                      <a:pt x="654" y="207"/>
                    </a:lnTo>
                    <a:lnTo>
                      <a:pt x="656" y="203"/>
                    </a:lnTo>
                    <a:lnTo>
                      <a:pt x="662" y="197"/>
                    </a:lnTo>
                    <a:lnTo>
                      <a:pt x="663" y="205"/>
                    </a:lnTo>
                    <a:lnTo>
                      <a:pt x="667" y="197"/>
                    </a:lnTo>
                    <a:lnTo>
                      <a:pt x="675" y="201"/>
                    </a:lnTo>
                    <a:lnTo>
                      <a:pt x="677" y="201"/>
                    </a:lnTo>
                    <a:lnTo>
                      <a:pt x="682" y="188"/>
                    </a:lnTo>
                    <a:lnTo>
                      <a:pt x="688" y="181"/>
                    </a:lnTo>
                    <a:lnTo>
                      <a:pt x="692" y="175"/>
                    </a:lnTo>
                    <a:lnTo>
                      <a:pt x="688" y="169"/>
                    </a:lnTo>
                    <a:lnTo>
                      <a:pt x="686" y="169"/>
                    </a:lnTo>
                    <a:lnTo>
                      <a:pt x="682" y="177"/>
                    </a:lnTo>
                    <a:lnTo>
                      <a:pt x="677" y="179"/>
                    </a:lnTo>
                    <a:lnTo>
                      <a:pt x="679" y="171"/>
                    </a:lnTo>
                    <a:lnTo>
                      <a:pt x="675" y="165"/>
                    </a:lnTo>
                    <a:lnTo>
                      <a:pt x="673" y="171"/>
                    </a:lnTo>
                    <a:lnTo>
                      <a:pt x="673" y="173"/>
                    </a:lnTo>
                    <a:lnTo>
                      <a:pt x="669" y="173"/>
                    </a:lnTo>
                    <a:lnTo>
                      <a:pt x="671" y="181"/>
                    </a:lnTo>
                    <a:lnTo>
                      <a:pt x="663" y="177"/>
                    </a:lnTo>
                    <a:lnTo>
                      <a:pt x="650" y="186"/>
                    </a:lnTo>
                    <a:lnTo>
                      <a:pt x="635" y="184"/>
                    </a:lnTo>
                    <a:lnTo>
                      <a:pt x="624" y="173"/>
                    </a:lnTo>
                    <a:lnTo>
                      <a:pt x="618" y="167"/>
                    </a:lnTo>
                    <a:lnTo>
                      <a:pt x="626" y="171"/>
                    </a:lnTo>
                    <a:lnTo>
                      <a:pt x="632" y="173"/>
                    </a:lnTo>
                    <a:lnTo>
                      <a:pt x="641" y="179"/>
                    </a:lnTo>
                    <a:lnTo>
                      <a:pt x="648" y="181"/>
                    </a:lnTo>
                    <a:lnTo>
                      <a:pt x="652" y="177"/>
                    </a:lnTo>
                    <a:lnTo>
                      <a:pt x="663" y="164"/>
                    </a:lnTo>
                    <a:lnTo>
                      <a:pt x="663" y="156"/>
                    </a:lnTo>
                    <a:lnTo>
                      <a:pt x="656" y="158"/>
                    </a:lnTo>
                    <a:lnTo>
                      <a:pt x="658" y="152"/>
                    </a:lnTo>
                    <a:lnTo>
                      <a:pt x="665" y="152"/>
                    </a:lnTo>
                    <a:lnTo>
                      <a:pt x="669" y="145"/>
                    </a:lnTo>
                    <a:lnTo>
                      <a:pt x="654" y="139"/>
                    </a:lnTo>
                    <a:lnTo>
                      <a:pt x="647" y="139"/>
                    </a:lnTo>
                    <a:lnTo>
                      <a:pt x="616" y="132"/>
                    </a:lnTo>
                    <a:lnTo>
                      <a:pt x="615" y="128"/>
                    </a:lnTo>
                    <a:lnTo>
                      <a:pt x="615" y="128"/>
                    </a:lnTo>
                    <a:lnTo>
                      <a:pt x="630" y="132"/>
                    </a:lnTo>
                    <a:lnTo>
                      <a:pt x="643" y="132"/>
                    </a:lnTo>
                    <a:lnTo>
                      <a:pt x="650" y="130"/>
                    </a:lnTo>
                    <a:lnTo>
                      <a:pt x="654" y="130"/>
                    </a:lnTo>
                    <a:lnTo>
                      <a:pt x="652" y="124"/>
                    </a:lnTo>
                    <a:lnTo>
                      <a:pt x="650" y="117"/>
                    </a:lnTo>
                    <a:lnTo>
                      <a:pt x="658" y="117"/>
                    </a:lnTo>
                    <a:lnTo>
                      <a:pt x="654" y="120"/>
                    </a:lnTo>
                    <a:lnTo>
                      <a:pt x="660" y="128"/>
                    </a:lnTo>
                    <a:lnTo>
                      <a:pt x="667" y="130"/>
                    </a:lnTo>
                    <a:lnTo>
                      <a:pt x="669" y="122"/>
                    </a:lnTo>
                    <a:lnTo>
                      <a:pt x="673" y="128"/>
                    </a:lnTo>
                    <a:lnTo>
                      <a:pt x="679" y="130"/>
                    </a:lnTo>
                    <a:lnTo>
                      <a:pt x="694" y="130"/>
                    </a:lnTo>
                    <a:lnTo>
                      <a:pt x="699" y="124"/>
                    </a:lnTo>
                    <a:lnTo>
                      <a:pt x="709" y="103"/>
                    </a:lnTo>
                    <a:lnTo>
                      <a:pt x="709" y="96"/>
                    </a:lnTo>
                    <a:lnTo>
                      <a:pt x="716" y="98"/>
                    </a:lnTo>
                    <a:lnTo>
                      <a:pt x="722" y="92"/>
                    </a:lnTo>
                    <a:lnTo>
                      <a:pt x="720" y="85"/>
                    </a:lnTo>
                    <a:lnTo>
                      <a:pt x="718" y="71"/>
                    </a:lnTo>
                    <a:lnTo>
                      <a:pt x="714" y="64"/>
                    </a:lnTo>
                    <a:lnTo>
                      <a:pt x="707" y="58"/>
                    </a:lnTo>
                    <a:lnTo>
                      <a:pt x="707" y="62"/>
                    </a:lnTo>
                    <a:lnTo>
                      <a:pt x="707" y="68"/>
                    </a:lnTo>
                    <a:lnTo>
                      <a:pt x="695" y="68"/>
                    </a:lnTo>
                    <a:lnTo>
                      <a:pt x="695" y="75"/>
                    </a:lnTo>
                    <a:lnTo>
                      <a:pt x="697" y="88"/>
                    </a:lnTo>
                    <a:lnTo>
                      <a:pt x="692" y="96"/>
                    </a:lnTo>
                    <a:lnTo>
                      <a:pt x="688" y="92"/>
                    </a:lnTo>
                    <a:lnTo>
                      <a:pt x="694" y="85"/>
                    </a:lnTo>
                    <a:lnTo>
                      <a:pt x="686" y="83"/>
                    </a:lnTo>
                    <a:lnTo>
                      <a:pt x="690" y="75"/>
                    </a:lnTo>
                    <a:lnTo>
                      <a:pt x="690" y="68"/>
                    </a:lnTo>
                    <a:lnTo>
                      <a:pt x="688" y="62"/>
                    </a:lnTo>
                    <a:lnTo>
                      <a:pt x="682" y="60"/>
                    </a:lnTo>
                    <a:lnTo>
                      <a:pt x="671" y="64"/>
                    </a:lnTo>
                    <a:lnTo>
                      <a:pt x="669" y="71"/>
                    </a:lnTo>
                    <a:lnTo>
                      <a:pt x="656" y="68"/>
                    </a:lnTo>
                    <a:lnTo>
                      <a:pt x="648" y="73"/>
                    </a:lnTo>
                    <a:lnTo>
                      <a:pt x="641" y="75"/>
                    </a:lnTo>
                    <a:lnTo>
                      <a:pt x="635" y="77"/>
                    </a:lnTo>
                    <a:lnTo>
                      <a:pt x="633" y="70"/>
                    </a:lnTo>
                    <a:lnTo>
                      <a:pt x="628" y="62"/>
                    </a:lnTo>
                    <a:lnTo>
                      <a:pt x="624" y="56"/>
                    </a:lnTo>
                    <a:lnTo>
                      <a:pt x="622" y="49"/>
                    </a:lnTo>
                    <a:lnTo>
                      <a:pt x="626" y="43"/>
                    </a:lnTo>
                    <a:lnTo>
                      <a:pt x="622" y="38"/>
                    </a:lnTo>
                    <a:lnTo>
                      <a:pt x="626" y="41"/>
                    </a:lnTo>
                    <a:lnTo>
                      <a:pt x="626" y="43"/>
                    </a:lnTo>
                    <a:lnTo>
                      <a:pt x="626" y="45"/>
                    </a:lnTo>
                    <a:lnTo>
                      <a:pt x="626" y="51"/>
                    </a:lnTo>
                    <a:lnTo>
                      <a:pt x="632" y="64"/>
                    </a:lnTo>
                    <a:lnTo>
                      <a:pt x="639" y="64"/>
                    </a:lnTo>
                    <a:lnTo>
                      <a:pt x="647" y="68"/>
                    </a:lnTo>
                    <a:lnTo>
                      <a:pt x="662" y="55"/>
                    </a:lnTo>
                    <a:lnTo>
                      <a:pt x="654" y="49"/>
                    </a:lnTo>
                    <a:lnTo>
                      <a:pt x="662" y="49"/>
                    </a:lnTo>
                    <a:lnTo>
                      <a:pt x="671" y="51"/>
                    </a:lnTo>
                    <a:lnTo>
                      <a:pt x="665" y="45"/>
                    </a:lnTo>
                    <a:lnTo>
                      <a:pt x="673" y="47"/>
                    </a:lnTo>
                    <a:lnTo>
                      <a:pt x="679" y="45"/>
                    </a:lnTo>
                    <a:lnTo>
                      <a:pt x="679" y="40"/>
                    </a:lnTo>
                    <a:lnTo>
                      <a:pt x="673" y="34"/>
                    </a:lnTo>
                    <a:lnTo>
                      <a:pt x="665" y="30"/>
                    </a:lnTo>
                    <a:lnTo>
                      <a:pt x="673" y="30"/>
                    </a:lnTo>
                    <a:lnTo>
                      <a:pt x="686" y="38"/>
                    </a:lnTo>
                    <a:lnTo>
                      <a:pt x="695" y="38"/>
                    </a:lnTo>
                    <a:lnTo>
                      <a:pt x="688" y="32"/>
                    </a:lnTo>
                    <a:lnTo>
                      <a:pt x="684" y="25"/>
                    </a:lnTo>
                    <a:lnTo>
                      <a:pt x="697" y="36"/>
                    </a:lnTo>
                    <a:lnTo>
                      <a:pt x="703" y="45"/>
                    </a:lnTo>
                    <a:lnTo>
                      <a:pt x="703" y="38"/>
                    </a:lnTo>
                    <a:lnTo>
                      <a:pt x="690" y="17"/>
                    </a:lnTo>
                    <a:lnTo>
                      <a:pt x="690" y="15"/>
                    </a:lnTo>
                    <a:lnTo>
                      <a:pt x="682" y="13"/>
                    </a:lnTo>
                    <a:lnTo>
                      <a:pt x="677" y="6"/>
                    </a:lnTo>
                    <a:lnTo>
                      <a:pt x="675" y="0"/>
                    </a:lnTo>
                    <a:lnTo>
                      <a:pt x="592" y="19"/>
                    </a:lnTo>
                    <a:lnTo>
                      <a:pt x="498" y="3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7" name="Freeform 134">
                <a:extLst>
                  <a:ext uri="{FF2B5EF4-FFF2-40B4-BE49-F238E27FC236}">
                    <a16:creationId xmlns:a16="http://schemas.microsoft.com/office/drawing/2014/main" id="{6E659D81-B12A-3C48-D88E-2BBFE9535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8" name="Freeform 135">
                <a:extLst>
                  <a:ext uri="{FF2B5EF4-FFF2-40B4-BE49-F238E27FC236}">
                    <a16:creationId xmlns:a16="http://schemas.microsoft.com/office/drawing/2014/main" id="{BCF3605A-A162-8E08-4250-268629CC3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49" name="Freeform 136">
                <a:extLst>
                  <a:ext uri="{FF2B5EF4-FFF2-40B4-BE49-F238E27FC236}">
                    <a16:creationId xmlns:a16="http://schemas.microsoft.com/office/drawing/2014/main" id="{57ECBEC8-54F3-6F38-BF72-4A0CD1881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0" name="Freeform 137">
                <a:extLst>
                  <a:ext uri="{FF2B5EF4-FFF2-40B4-BE49-F238E27FC236}">
                    <a16:creationId xmlns:a16="http://schemas.microsoft.com/office/drawing/2014/main" id="{7021B72A-4EFC-CC77-8C9D-A2F237F1B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1" name="Freeform 138">
                <a:extLst>
                  <a:ext uri="{FF2B5EF4-FFF2-40B4-BE49-F238E27FC236}">
                    <a16:creationId xmlns:a16="http://schemas.microsoft.com/office/drawing/2014/main" id="{D6A7B4BB-732B-3346-11CF-14E591911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52" name="Freeform 139">
                <a:extLst>
                  <a:ext uri="{FF2B5EF4-FFF2-40B4-BE49-F238E27FC236}">
                    <a16:creationId xmlns:a16="http://schemas.microsoft.com/office/drawing/2014/main" id="{CFE8E4C4-1D04-B892-72FE-A1738BDAE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51" name="Freeform 38">
              <a:extLst>
                <a:ext uri="{FF2B5EF4-FFF2-40B4-BE49-F238E27FC236}">
                  <a16:creationId xmlns:a16="http://schemas.microsoft.com/office/drawing/2014/main" id="{4B21DDC7-6811-9901-5E3A-385A5B200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797" y="3018612"/>
              <a:ext cx="34508" cy="8891"/>
            </a:xfrm>
            <a:custGeom>
              <a:avLst/>
              <a:gdLst>
                <a:gd name="T0" fmla="*/ 34 w 51"/>
                <a:gd name="T1" fmla="*/ 0 h 14"/>
                <a:gd name="T2" fmla="*/ 34 w 51"/>
                <a:gd name="T3" fmla="*/ 0 h 14"/>
                <a:gd name="T4" fmla="*/ 11 w 51"/>
                <a:gd name="T5" fmla="*/ 8 h 14"/>
                <a:gd name="T6" fmla="*/ 0 w 51"/>
                <a:gd name="T7" fmla="*/ 14 h 14"/>
                <a:gd name="T8" fmla="*/ 27 w 51"/>
                <a:gd name="T9" fmla="*/ 5 h 14"/>
                <a:gd name="T10" fmla="*/ 51 w 51"/>
                <a:gd name="T11" fmla="*/ 0 h 14"/>
                <a:gd name="T12" fmla="*/ 48 w 51"/>
                <a:gd name="T13" fmla="*/ 0 h 14"/>
                <a:gd name="T14" fmla="*/ 34 w 5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">
                  <a:moveTo>
                    <a:pt x="34" y="0"/>
                  </a:moveTo>
                  <a:lnTo>
                    <a:pt x="34" y="0"/>
                  </a:lnTo>
                  <a:lnTo>
                    <a:pt x="11" y="8"/>
                  </a:lnTo>
                  <a:lnTo>
                    <a:pt x="0" y="14"/>
                  </a:lnTo>
                  <a:lnTo>
                    <a:pt x="27" y="5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2" name="Freeform 39">
              <a:extLst>
                <a:ext uri="{FF2B5EF4-FFF2-40B4-BE49-F238E27FC236}">
                  <a16:creationId xmlns:a16="http://schemas.microsoft.com/office/drawing/2014/main" id="{D83F3CB5-C756-64E2-A746-4E27B2065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342" y="2984159"/>
              <a:ext cx="21151" cy="40010"/>
            </a:xfrm>
            <a:custGeom>
              <a:avLst/>
              <a:gdLst>
                <a:gd name="T0" fmla="*/ 13 w 32"/>
                <a:gd name="T1" fmla="*/ 21 h 59"/>
                <a:gd name="T2" fmla="*/ 13 w 32"/>
                <a:gd name="T3" fmla="*/ 21 h 59"/>
                <a:gd name="T4" fmla="*/ 9 w 32"/>
                <a:gd name="T5" fmla="*/ 32 h 59"/>
                <a:gd name="T6" fmla="*/ 0 w 32"/>
                <a:gd name="T7" fmla="*/ 59 h 59"/>
                <a:gd name="T8" fmla="*/ 13 w 32"/>
                <a:gd name="T9" fmla="*/ 24 h 59"/>
                <a:gd name="T10" fmla="*/ 32 w 32"/>
                <a:gd name="T11" fmla="*/ 0 h 59"/>
                <a:gd name="T12" fmla="*/ 20 w 32"/>
                <a:gd name="T13" fmla="*/ 11 h 59"/>
                <a:gd name="T14" fmla="*/ 13 w 32"/>
                <a:gd name="T15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9">
                  <a:moveTo>
                    <a:pt x="13" y="21"/>
                  </a:moveTo>
                  <a:lnTo>
                    <a:pt x="13" y="21"/>
                  </a:lnTo>
                  <a:lnTo>
                    <a:pt x="9" y="32"/>
                  </a:lnTo>
                  <a:lnTo>
                    <a:pt x="0" y="59"/>
                  </a:lnTo>
                  <a:lnTo>
                    <a:pt x="13" y="24"/>
                  </a:lnTo>
                  <a:lnTo>
                    <a:pt x="32" y="0"/>
                  </a:lnTo>
                  <a:lnTo>
                    <a:pt x="20" y="11"/>
                  </a:lnTo>
                  <a:lnTo>
                    <a:pt x="13" y="2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3" name="Freeform 40">
              <a:extLst>
                <a:ext uri="{FF2B5EF4-FFF2-40B4-BE49-F238E27FC236}">
                  <a16:creationId xmlns:a16="http://schemas.microsoft.com/office/drawing/2014/main" id="{8043260A-8734-8E17-6EA2-A4EF52D8E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171" y="2966377"/>
              <a:ext cx="7792" cy="5557"/>
            </a:xfrm>
            <a:custGeom>
              <a:avLst/>
              <a:gdLst>
                <a:gd name="T0" fmla="*/ 7 w 11"/>
                <a:gd name="T1" fmla="*/ 0 h 8"/>
                <a:gd name="T2" fmla="*/ 7 w 11"/>
                <a:gd name="T3" fmla="*/ 0 h 8"/>
                <a:gd name="T4" fmla="*/ 0 w 11"/>
                <a:gd name="T5" fmla="*/ 8 h 8"/>
                <a:gd name="T6" fmla="*/ 11 w 11"/>
                <a:gd name="T7" fmla="*/ 0 h 8"/>
                <a:gd name="T8" fmla="*/ 7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11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4" name="Freeform 41">
              <a:extLst>
                <a:ext uri="{FF2B5EF4-FFF2-40B4-BE49-F238E27FC236}">
                  <a16:creationId xmlns:a16="http://schemas.microsoft.com/office/drawing/2014/main" id="{6856D7C4-525C-1862-EDEC-785B3E55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529" y="2945260"/>
              <a:ext cx="15584" cy="12226"/>
            </a:xfrm>
            <a:custGeom>
              <a:avLst/>
              <a:gdLst>
                <a:gd name="T0" fmla="*/ 10 w 23"/>
                <a:gd name="T1" fmla="*/ 10 h 18"/>
                <a:gd name="T2" fmla="*/ 10 w 23"/>
                <a:gd name="T3" fmla="*/ 10 h 18"/>
                <a:gd name="T4" fmla="*/ 23 w 23"/>
                <a:gd name="T5" fmla="*/ 0 h 18"/>
                <a:gd name="T6" fmla="*/ 0 w 23"/>
                <a:gd name="T7" fmla="*/ 18 h 18"/>
                <a:gd name="T8" fmla="*/ 10 w 23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10" y="10"/>
                  </a:moveTo>
                  <a:lnTo>
                    <a:pt x="10" y="10"/>
                  </a:lnTo>
                  <a:lnTo>
                    <a:pt x="23" y="0"/>
                  </a:lnTo>
                  <a:lnTo>
                    <a:pt x="0" y="18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5" name="Freeform 42">
              <a:extLst>
                <a:ext uri="{FF2B5EF4-FFF2-40B4-BE49-F238E27FC236}">
                  <a16:creationId xmlns:a16="http://schemas.microsoft.com/office/drawing/2014/main" id="{9AEE274B-E02F-9008-4F0D-76B8706AC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70" y="2873020"/>
              <a:ext cx="13358" cy="64461"/>
            </a:xfrm>
            <a:custGeom>
              <a:avLst/>
              <a:gdLst>
                <a:gd name="T0" fmla="*/ 12 w 19"/>
                <a:gd name="T1" fmla="*/ 24 h 97"/>
                <a:gd name="T2" fmla="*/ 12 w 19"/>
                <a:gd name="T3" fmla="*/ 24 h 97"/>
                <a:gd name="T4" fmla="*/ 3 w 19"/>
                <a:gd name="T5" fmla="*/ 0 h 97"/>
                <a:gd name="T6" fmla="*/ 3 w 19"/>
                <a:gd name="T7" fmla="*/ 12 h 97"/>
                <a:gd name="T8" fmla="*/ 9 w 19"/>
                <a:gd name="T9" fmla="*/ 24 h 97"/>
                <a:gd name="T10" fmla="*/ 12 w 19"/>
                <a:gd name="T11" fmla="*/ 33 h 97"/>
                <a:gd name="T12" fmla="*/ 16 w 19"/>
                <a:gd name="T13" fmla="*/ 75 h 97"/>
                <a:gd name="T14" fmla="*/ 9 w 19"/>
                <a:gd name="T15" fmla="*/ 88 h 97"/>
                <a:gd name="T16" fmla="*/ 0 w 19"/>
                <a:gd name="T17" fmla="*/ 97 h 97"/>
                <a:gd name="T18" fmla="*/ 3 w 19"/>
                <a:gd name="T19" fmla="*/ 97 h 97"/>
                <a:gd name="T20" fmla="*/ 16 w 19"/>
                <a:gd name="T21" fmla="*/ 91 h 97"/>
                <a:gd name="T22" fmla="*/ 19 w 19"/>
                <a:gd name="T23" fmla="*/ 70 h 97"/>
                <a:gd name="T24" fmla="*/ 16 w 19"/>
                <a:gd name="T25" fmla="*/ 36 h 97"/>
                <a:gd name="T26" fmla="*/ 12 w 19"/>
                <a:gd name="T27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97">
                  <a:moveTo>
                    <a:pt x="12" y="24"/>
                  </a:moveTo>
                  <a:lnTo>
                    <a:pt x="12" y="24"/>
                  </a:lnTo>
                  <a:lnTo>
                    <a:pt x="3" y="0"/>
                  </a:lnTo>
                  <a:lnTo>
                    <a:pt x="3" y="12"/>
                  </a:lnTo>
                  <a:lnTo>
                    <a:pt x="9" y="24"/>
                  </a:lnTo>
                  <a:lnTo>
                    <a:pt x="12" y="33"/>
                  </a:lnTo>
                  <a:lnTo>
                    <a:pt x="16" y="75"/>
                  </a:lnTo>
                  <a:lnTo>
                    <a:pt x="9" y="88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16" y="91"/>
                  </a:lnTo>
                  <a:lnTo>
                    <a:pt x="19" y="70"/>
                  </a:lnTo>
                  <a:lnTo>
                    <a:pt x="16" y="36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6" name="Freeform 46">
              <a:extLst>
                <a:ext uri="{FF2B5EF4-FFF2-40B4-BE49-F238E27FC236}">
                  <a16:creationId xmlns:a16="http://schemas.microsoft.com/office/drawing/2014/main" id="{545F41F6-46EA-EFFB-B035-205181AE1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40" y="3034172"/>
              <a:ext cx="21151" cy="12226"/>
            </a:xfrm>
            <a:custGeom>
              <a:avLst/>
              <a:gdLst>
                <a:gd name="T0" fmla="*/ 13 w 32"/>
                <a:gd name="T1" fmla="*/ 0 h 18"/>
                <a:gd name="T2" fmla="*/ 13 w 32"/>
                <a:gd name="T3" fmla="*/ 0 h 18"/>
                <a:gd name="T4" fmla="*/ 0 w 32"/>
                <a:gd name="T5" fmla="*/ 6 h 18"/>
                <a:gd name="T6" fmla="*/ 5 w 32"/>
                <a:gd name="T7" fmla="*/ 14 h 18"/>
                <a:gd name="T8" fmla="*/ 20 w 32"/>
                <a:gd name="T9" fmla="*/ 18 h 18"/>
                <a:gd name="T10" fmla="*/ 32 w 32"/>
                <a:gd name="T11" fmla="*/ 18 h 18"/>
                <a:gd name="T12" fmla="*/ 32 w 32"/>
                <a:gd name="T13" fmla="*/ 8 h 18"/>
                <a:gd name="T14" fmla="*/ 27 w 32"/>
                <a:gd name="T15" fmla="*/ 0 h 18"/>
                <a:gd name="T16" fmla="*/ 13 w 3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8">
                  <a:moveTo>
                    <a:pt x="13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5" y="14"/>
                  </a:lnTo>
                  <a:lnTo>
                    <a:pt x="20" y="18"/>
                  </a:lnTo>
                  <a:lnTo>
                    <a:pt x="32" y="18"/>
                  </a:lnTo>
                  <a:lnTo>
                    <a:pt x="32" y="8"/>
                  </a:lnTo>
                  <a:lnTo>
                    <a:pt x="2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7" name="Freeform 47">
              <a:extLst>
                <a:ext uri="{FF2B5EF4-FFF2-40B4-BE49-F238E27FC236}">
                  <a16:creationId xmlns:a16="http://schemas.microsoft.com/office/drawing/2014/main" id="{7EC5BEB4-FEBC-4D66-E21F-67A597B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4" y="3031949"/>
              <a:ext cx="34508" cy="16671"/>
            </a:xfrm>
            <a:custGeom>
              <a:avLst/>
              <a:gdLst>
                <a:gd name="T0" fmla="*/ 14 w 51"/>
                <a:gd name="T1" fmla="*/ 9 h 24"/>
                <a:gd name="T2" fmla="*/ 14 w 51"/>
                <a:gd name="T3" fmla="*/ 9 h 24"/>
                <a:gd name="T4" fmla="*/ 0 w 51"/>
                <a:gd name="T5" fmla="*/ 0 h 24"/>
                <a:gd name="T6" fmla="*/ 0 w 51"/>
                <a:gd name="T7" fmla="*/ 9 h 24"/>
                <a:gd name="T8" fmla="*/ 0 w 51"/>
                <a:gd name="T9" fmla="*/ 21 h 24"/>
                <a:gd name="T10" fmla="*/ 14 w 51"/>
                <a:gd name="T11" fmla="*/ 24 h 24"/>
                <a:gd name="T12" fmla="*/ 37 w 51"/>
                <a:gd name="T13" fmla="*/ 24 h 24"/>
                <a:gd name="T14" fmla="*/ 51 w 51"/>
                <a:gd name="T15" fmla="*/ 17 h 24"/>
                <a:gd name="T16" fmla="*/ 37 w 51"/>
                <a:gd name="T17" fmla="*/ 17 h 24"/>
                <a:gd name="T18" fmla="*/ 14 w 51"/>
                <a:gd name="T1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4">
                  <a:moveTo>
                    <a:pt x="14" y="9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14" y="24"/>
                  </a:lnTo>
                  <a:lnTo>
                    <a:pt x="37" y="24"/>
                  </a:lnTo>
                  <a:lnTo>
                    <a:pt x="51" y="17"/>
                  </a:lnTo>
                  <a:lnTo>
                    <a:pt x="37" y="17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8" name="Freeform 48">
              <a:extLst>
                <a:ext uri="{FF2B5EF4-FFF2-40B4-BE49-F238E27FC236}">
                  <a16:creationId xmlns:a16="http://schemas.microsoft.com/office/drawing/2014/main" id="{51D2B330-CA29-3F8B-C331-D7288211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53" y="3130862"/>
              <a:ext cx="13358" cy="8891"/>
            </a:xfrm>
            <a:custGeom>
              <a:avLst/>
              <a:gdLst>
                <a:gd name="T0" fmla="*/ 11 w 20"/>
                <a:gd name="T1" fmla="*/ 13 h 13"/>
                <a:gd name="T2" fmla="*/ 11 w 20"/>
                <a:gd name="T3" fmla="*/ 13 h 13"/>
                <a:gd name="T4" fmla="*/ 20 w 20"/>
                <a:gd name="T5" fmla="*/ 13 h 13"/>
                <a:gd name="T6" fmla="*/ 14 w 20"/>
                <a:gd name="T7" fmla="*/ 3 h 13"/>
                <a:gd name="T8" fmla="*/ 0 w 20"/>
                <a:gd name="T9" fmla="*/ 0 h 13"/>
                <a:gd name="T10" fmla="*/ 11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lnTo>
                    <a:pt x="11" y="13"/>
                  </a:lnTo>
                  <a:lnTo>
                    <a:pt x="20" y="13"/>
                  </a:lnTo>
                  <a:lnTo>
                    <a:pt x="14" y="3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59" name="Freeform 49">
              <a:extLst>
                <a:ext uri="{FF2B5EF4-FFF2-40B4-BE49-F238E27FC236}">
                  <a16:creationId xmlns:a16="http://schemas.microsoft.com/office/drawing/2014/main" id="{8E4B7F31-102F-76AE-5EEA-6DDEE19EF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58" y="3176430"/>
              <a:ext cx="20037" cy="30007"/>
            </a:xfrm>
            <a:custGeom>
              <a:avLst/>
              <a:gdLst>
                <a:gd name="T0" fmla="*/ 7 w 30"/>
                <a:gd name="T1" fmla="*/ 13 h 45"/>
                <a:gd name="T2" fmla="*/ 7 w 30"/>
                <a:gd name="T3" fmla="*/ 13 h 45"/>
                <a:gd name="T4" fmla="*/ 0 w 30"/>
                <a:gd name="T5" fmla="*/ 0 h 45"/>
                <a:gd name="T6" fmla="*/ 4 w 30"/>
                <a:gd name="T7" fmla="*/ 13 h 45"/>
                <a:gd name="T8" fmla="*/ 7 w 30"/>
                <a:gd name="T9" fmla="*/ 37 h 45"/>
                <a:gd name="T10" fmla="*/ 20 w 30"/>
                <a:gd name="T11" fmla="*/ 45 h 45"/>
                <a:gd name="T12" fmla="*/ 30 w 30"/>
                <a:gd name="T13" fmla="*/ 45 h 45"/>
                <a:gd name="T14" fmla="*/ 14 w 30"/>
                <a:gd name="T15" fmla="*/ 24 h 45"/>
                <a:gd name="T16" fmla="*/ 7 w 30"/>
                <a:gd name="T17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5">
                  <a:moveTo>
                    <a:pt x="7" y="13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4" y="13"/>
                  </a:lnTo>
                  <a:lnTo>
                    <a:pt x="7" y="37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14" y="24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0" name="Freeform 50">
              <a:extLst>
                <a:ext uri="{FF2B5EF4-FFF2-40B4-BE49-F238E27FC236}">
                  <a16:creationId xmlns:a16="http://schemas.microsoft.com/office/drawing/2014/main" id="{15E5C987-0319-B789-5D28-5A3D641F4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5" y="3126417"/>
              <a:ext cx="26716" cy="24451"/>
            </a:xfrm>
            <a:custGeom>
              <a:avLst/>
              <a:gdLst>
                <a:gd name="T0" fmla="*/ 24 w 40"/>
                <a:gd name="T1" fmla="*/ 16 h 37"/>
                <a:gd name="T2" fmla="*/ 24 w 40"/>
                <a:gd name="T3" fmla="*/ 16 h 37"/>
                <a:gd name="T4" fmla="*/ 14 w 40"/>
                <a:gd name="T5" fmla="*/ 7 h 37"/>
                <a:gd name="T6" fmla="*/ 0 w 40"/>
                <a:gd name="T7" fmla="*/ 0 h 37"/>
                <a:gd name="T8" fmla="*/ 10 w 40"/>
                <a:gd name="T9" fmla="*/ 13 h 37"/>
                <a:gd name="T10" fmla="*/ 24 w 40"/>
                <a:gd name="T11" fmla="*/ 34 h 37"/>
                <a:gd name="T12" fmla="*/ 40 w 40"/>
                <a:gd name="T13" fmla="*/ 37 h 37"/>
                <a:gd name="T14" fmla="*/ 37 w 40"/>
                <a:gd name="T15" fmla="*/ 24 h 37"/>
                <a:gd name="T16" fmla="*/ 24 w 40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7">
                  <a:moveTo>
                    <a:pt x="24" y="16"/>
                  </a:moveTo>
                  <a:lnTo>
                    <a:pt x="24" y="16"/>
                  </a:lnTo>
                  <a:lnTo>
                    <a:pt x="14" y="7"/>
                  </a:lnTo>
                  <a:lnTo>
                    <a:pt x="0" y="0"/>
                  </a:lnTo>
                  <a:lnTo>
                    <a:pt x="10" y="13"/>
                  </a:lnTo>
                  <a:lnTo>
                    <a:pt x="24" y="34"/>
                  </a:lnTo>
                  <a:lnTo>
                    <a:pt x="40" y="37"/>
                  </a:lnTo>
                  <a:lnTo>
                    <a:pt x="37" y="24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1" name="Freeform 72">
              <a:extLst>
                <a:ext uri="{FF2B5EF4-FFF2-40B4-BE49-F238E27FC236}">
                  <a16:creationId xmlns:a16="http://schemas.microsoft.com/office/drawing/2014/main" id="{10EAEFF7-E3E1-D703-77D7-500374755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2" name="Freeform 73">
              <a:extLst>
                <a:ext uri="{FF2B5EF4-FFF2-40B4-BE49-F238E27FC236}">
                  <a16:creationId xmlns:a16="http://schemas.microsoft.com/office/drawing/2014/main" id="{C849CCD2-EE05-2D75-12E0-FC378022C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3" name="Freeform 74">
              <a:extLst>
                <a:ext uri="{FF2B5EF4-FFF2-40B4-BE49-F238E27FC236}">
                  <a16:creationId xmlns:a16="http://schemas.microsoft.com/office/drawing/2014/main" id="{AF107F0D-E393-88C7-95BE-CA88B2366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4" name="Freeform 75">
              <a:extLst>
                <a:ext uri="{FF2B5EF4-FFF2-40B4-BE49-F238E27FC236}">
                  <a16:creationId xmlns:a16="http://schemas.microsoft.com/office/drawing/2014/main" id="{F87EF699-4181-4E6F-C60B-19046EE83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5" name="Freeform 76">
              <a:extLst>
                <a:ext uri="{FF2B5EF4-FFF2-40B4-BE49-F238E27FC236}">
                  <a16:creationId xmlns:a16="http://schemas.microsoft.com/office/drawing/2014/main" id="{57C81B71-3D28-0B1F-1AB1-3B3630B2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232" y="1632195"/>
              <a:ext cx="57732" cy="44918"/>
            </a:xfrm>
            <a:custGeom>
              <a:avLst/>
              <a:gdLst>
                <a:gd name="T0" fmla="*/ 10 w 49"/>
                <a:gd name="T1" fmla="*/ 38 h 42"/>
                <a:gd name="T2" fmla="*/ 15 w 49"/>
                <a:gd name="T3" fmla="*/ 32 h 42"/>
                <a:gd name="T4" fmla="*/ 19 w 49"/>
                <a:gd name="T5" fmla="*/ 27 h 42"/>
                <a:gd name="T6" fmla="*/ 34 w 49"/>
                <a:gd name="T7" fmla="*/ 21 h 42"/>
                <a:gd name="T8" fmla="*/ 40 w 49"/>
                <a:gd name="T9" fmla="*/ 15 h 42"/>
                <a:gd name="T10" fmla="*/ 43 w 49"/>
                <a:gd name="T11" fmla="*/ 8 h 42"/>
                <a:gd name="T12" fmla="*/ 49 w 49"/>
                <a:gd name="T13" fmla="*/ 2 h 42"/>
                <a:gd name="T14" fmla="*/ 47 w 49"/>
                <a:gd name="T15" fmla="*/ 0 h 42"/>
                <a:gd name="T16" fmla="*/ 40 w 49"/>
                <a:gd name="T17" fmla="*/ 4 h 42"/>
                <a:gd name="T18" fmla="*/ 28 w 49"/>
                <a:gd name="T19" fmla="*/ 14 h 42"/>
                <a:gd name="T20" fmla="*/ 13 w 49"/>
                <a:gd name="T21" fmla="*/ 21 h 42"/>
                <a:gd name="T22" fmla="*/ 0 w 49"/>
                <a:gd name="T23" fmla="*/ 31 h 42"/>
                <a:gd name="T24" fmla="*/ 0 w 49"/>
                <a:gd name="T25" fmla="*/ 34 h 42"/>
                <a:gd name="T26" fmla="*/ 2 w 49"/>
                <a:gd name="T27" fmla="*/ 42 h 42"/>
                <a:gd name="T28" fmla="*/ 10 w 49"/>
                <a:gd name="T2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2">
                  <a:moveTo>
                    <a:pt x="10" y="38"/>
                  </a:moveTo>
                  <a:lnTo>
                    <a:pt x="15" y="32"/>
                  </a:lnTo>
                  <a:lnTo>
                    <a:pt x="19" y="27"/>
                  </a:lnTo>
                  <a:lnTo>
                    <a:pt x="34" y="21"/>
                  </a:lnTo>
                  <a:lnTo>
                    <a:pt x="40" y="15"/>
                  </a:lnTo>
                  <a:lnTo>
                    <a:pt x="43" y="8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0" y="4"/>
                  </a:lnTo>
                  <a:lnTo>
                    <a:pt x="28" y="14"/>
                  </a:lnTo>
                  <a:lnTo>
                    <a:pt x="13" y="2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6" name="Freeform 80">
              <a:extLst>
                <a:ext uri="{FF2B5EF4-FFF2-40B4-BE49-F238E27FC236}">
                  <a16:creationId xmlns:a16="http://schemas.microsoft.com/office/drawing/2014/main" id="{15FCCB4C-D513-45DD-7070-F789F4F3B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078" y="1782992"/>
              <a:ext cx="501914" cy="511211"/>
            </a:xfrm>
            <a:custGeom>
              <a:avLst/>
              <a:gdLst>
                <a:gd name="T0" fmla="*/ 41 w 426"/>
                <a:gd name="T1" fmla="*/ 40 h 478"/>
                <a:gd name="T2" fmla="*/ 37 w 426"/>
                <a:gd name="T3" fmla="*/ 109 h 478"/>
                <a:gd name="T4" fmla="*/ 9 w 426"/>
                <a:gd name="T5" fmla="*/ 132 h 478"/>
                <a:gd name="T6" fmla="*/ 0 w 426"/>
                <a:gd name="T7" fmla="*/ 153 h 478"/>
                <a:gd name="T8" fmla="*/ 19 w 426"/>
                <a:gd name="T9" fmla="*/ 173 h 478"/>
                <a:gd name="T10" fmla="*/ 9 w 426"/>
                <a:gd name="T11" fmla="*/ 213 h 478"/>
                <a:gd name="T12" fmla="*/ 9 w 426"/>
                <a:gd name="T13" fmla="*/ 247 h 478"/>
                <a:gd name="T14" fmla="*/ 35 w 426"/>
                <a:gd name="T15" fmla="*/ 264 h 478"/>
                <a:gd name="T16" fmla="*/ 58 w 426"/>
                <a:gd name="T17" fmla="*/ 277 h 478"/>
                <a:gd name="T18" fmla="*/ 86 w 426"/>
                <a:gd name="T19" fmla="*/ 301 h 478"/>
                <a:gd name="T20" fmla="*/ 114 w 426"/>
                <a:gd name="T21" fmla="*/ 320 h 478"/>
                <a:gd name="T22" fmla="*/ 133 w 426"/>
                <a:gd name="T23" fmla="*/ 339 h 478"/>
                <a:gd name="T24" fmla="*/ 137 w 426"/>
                <a:gd name="T25" fmla="*/ 367 h 478"/>
                <a:gd name="T26" fmla="*/ 141 w 426"/>
                <a:gd name="T27" fmla="*/ 382 h 478"/>
                <a:gd name="T28" fmla="*/ 152 w 426"/>
                <a:gd name="T29" fmla="*/ 399 h 478"/>
                <a:gd name="T30" fmla="*/ 150 w 426"/>
                <a:gd name="T31" fmla="*/ 435 h 478"/>
                <a:gd name="T32" fmla="*/ 160 w 426"/>
                <a:gd name="T33" fmla="*/ 457 h 478"/>
                <a:gd name="T34" fmla="*/ 191 w 426"/>
                <a:gd name="T35" fmla="*/ 478 h 478"/>
                <a:gd name="T36" fmla="*/ 415 w 426"/>
                <a:gd name="T37" fmla="*/ 463 h 478"/>
                <a:gd name="T38" fmla="*/ 415 w 426"/>
                <a:gd name="T39" fmla="*/ 435 h 478"/>
                <a:gd name="T40" fmla="*/ 408 w 426"/>
                <a:gd name="T41" fmla="*/ 414 h 478"/>
                <a:gd name="T42" fmla="*/ 400 w 426"/>
                <a:gd name="T43" fmla="*/ 384 h 478"/>
                <a:gd name="T44" fmla="*/ 404 w 426"/>
                <a:gd name="T45" fmla="*/ 350 h 478"/>
                <a:gd name="T46" fmla="*/ 410 w 426"/>
                <a:gd name="T47" fmla="*/ 329 h 478"/>
                <a:gd name="T48" fmla="*/ 410 w 426"/>
                <a:gd name="T49" fmla="*/ 294 h 478"/>
                <a:gd name="T50" fmla="*/ 421 w 426"/>
                <a:gd name="T51" fmla="*/ 277 h 478"/>
                <a:gd name="T52" fmla="*/ 419 w 426"/>
                <a:gd name="T53" fmla="*/ 243 h 478"/>
                <a:gd name="T54" fmla="*/ 425 w 426"/>
                <a:gd name="T55" fmla="*/ 209 h 478"/>
                <a:gd name="T56" fmla="*/ 404 w 426"/>
                <a:gd name="T57" fmla="*/ 211 h 478"/>
                <a:gd name="T58" fmla="*/ 395 w 426"/>
                <a:gd name="T59" fmla="*/ 232 h 478"/>
                <a:gd name="T60" fmla="*/ 378 w 426"/>
                <a:gd name="T61" fmla="*/ 243 h 478"/>
                <a:gd name="T62" fmla="*/ 383 w 426"/>
                <a:gd name="T63" fmla="*/ 213 h 478"/>
                <a:gd name="T64" fmla="*/ 395 w 426"/>
                <a:gd name="T65" fmla="*/ 196 h 478"/>
                <a:gd name="T66" fmla="*/ 404 w 426"/>
                <a:gd name="T67" fmla="*/ 181 h 478"/>
                <a:gd name="T68" fmla="*/ 393 w 426"/>
                <a:gd name="T69" fmla="*/ 173 h 478"/>
                <a:gd name="T70" fmla="*/ 389 w 426"/>
                <a:gd name="T71" fmla="*/ 153 h 478"/>
                <a:gd name="T72" fmla="*/ 383 w 426"/>
                <a:gd name="T73" fmla="*/ 143 h 478"/>
                <a:gd name="T74" fmla="*/ 383 w 426"/>
                <a:gd name="T75" fmla="*/ 121 h 478"/>
                <a:gd name="T76" fmla="*/ 359 w 426"/>
                <a:gd name="T77" fmla="*/ 109 h 478"/>
                <a:gd name="T78" fmla="*/ 332 w 426"/>
                <a:gd name="T79" fmla="*/ 91 h 478"/>
                <a:gd name="T80" fmla="*/ 304 w 426"/>
                <a:gd name="T81" fmla="*/ 89 h 478"/>
                <a:gd name="T82" fmla="*/ 205 w 426"/>
                <a:gd name="T83" fmla="*/ 64 h 478"/>
                <a:gd name="T84" fmla="*/ 184 w 426"/>
                <a:gd name="T85" fmla="*/ 44 h 478"/>
                <a:gd name="T86" fmla="*/ 161 w 426"/>
                <a:gd name="T87" fmla="*/ 36 h 478"/>
                <a:gd name="T88" fmla="*/ 141 w 426"/>
                <a:gd name="T89" fmla="*/ 38 h 478"/>
                <a:gd name="T90" fmla="*/ 144 w 426"/>
                <a:gd name="T91" fmla="*/ 21 h 478"/>
                <a:gd name="T92" fmla="*/ 144 w 426"/>
                <a:gd name="T93" fmla="*/ 0 h 478"/>
                <a:gd name="T94" fmla="*/ 122 w 426"/>
                <a:gd name="T95" fmla="*/ 14 h 478"/>
                <a:gd name="T96" fmla="*/ 73 w 426"/>
                <a:gd name="T97" fmla="*/ 34 h 478"/>
                <a:gd name="T98" fmla="*/ 52 w 426"/>
                <a:gd name="T99" fmla="*/ 2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478">
                  <a:moveTo>
                    <a:pt x="49" y="32"/>
                  </a:moveTo>
                  <a:lnTo>
                    <a:pt x="47" y="40"/>
                  </a:lnTo>
                  <a:lnTo>
                    <a:pt x="41" y="40"/>
                  </a:lnTo>
                  <a:lnTo>
                    <a:pt x="43" y="94"/>
                  </a:lnTo>
                  <a:lnTo>
                    <a:pt x="41" y="102"/>
                  </a:lnTo>
                  <a:lnTo>
                    <a:pt x="37" y="109"/>
                  </a:lnTo>
                  <a:lnTo>
                    <a:pt x="24" y="115"/>
                  </a:lnTo>
                  <a:lnTo>
                    <a:pt x="11" y="125"/>
                  </a:lnTo>
                  <a:lnTo>
                    <a:pt x="9" y="132"/>
                  </a:lnTo>
                  <a:lnTo>
                    <a:pt x="5" y="140"/>
                  </a:lnTo>
                  <a:lnTo>
                    <a:pt x="0" y="145"/>
                  </a:lnTo>
                  <a:lnTo>
                    <a:pt x="0" y="153"/>
                  </a:lnTo>
                  <a:lnTo>
                    <a:pt x="5" y="160"/>
                  </a:lnTo>
                  <a:lnTo>
                    <a:pt x="11" y="160"/>
                  </a:lnTo>
                  <a:lnTo>
                    <a:pt x="19" y="173"/>
                  </a:lnTo>
                  <a:lnTo>
                    <a:pt x="11" y="192"/>
                  </a:lnTo>
                  <a:lnTo>
                    <a:pt x="13" y="205"/>
                  </a:lnTo>
                  <a:lnTo>
                    <a:pt x="9" y="213"/>
                  </a:lnTo>
                  <a:lnTo>
                    <a:pt x="13" y="228"/>
                  </a:lnTo>
                  <a:lnTo>
                    <a:pt x="13" y="239"/>
                  </a:lnTo>
                  <a:lnTo>
                    <a:pt x="9" y="247"/>
                  </a:lnTo>
                  <a:lnTo>
                    <a:pt x="20" y="254"/>
                  </a:lnTo>
                  <a:lnTo>
                    <a:pt x="28" y="262"/>
                  </a:lnTo>
                  <a:lnTo>
                    <a:pt x="35" y="264"/>
                  </a:lnTo>
                  <a:lnTo>
                    <a:pt x="47" y="266"/>
                  </a:lnTo>
                  <a:lnTo>
                    <a:pt x="52" y="273"/>
                  </a:lnTo>
                  <a:lnTo>
                    <a:pt x="58" y="277"/>
                  </a:lnTo>
                  <a:lnTo>
                    <a:pt x="67" y="281"/>
                  </a:lnTo>
                  <a:lnTo>
                    <a:pt x="77" y="288"/>
                  </a:lnTo>
                  <a:lnTo>
                    <a:pt x="86" y="301"/>
                  </a:lnTo>
                  <a:lnTo>
                    <a:pt x="99" y="314"/>
                  </a:lnTo>
                  <a:lnTo>
                    <a:pt x="107" y="318"/>
                  </a:lnTo>
                  <a:lnTo>
                    <a:pt x="114" y="320"/>
                  </a:lnTo>
                  <a:lnTo>
                    <a:pt x="120" y="324"/>
                  </a:lnTo>
                  <a:lnTo>
                    <a:pt x="128" y="331"/>
                  </a:lnTo>
                  <a:lnTo>
                    <a:pt x="133" y="339"/>
                  </a:lnTo>
                  <a:lnTo>
                    <a:pt x="135" y="358"/>
                  </a:lnTo>
                  <a:lnTo>
                    <a:pt x="137" y="365"/>
                  </a:lnTo>
                  <a:lnTo>
                    <a:pt x="137" y="367"/>
                  </a:lnTo>
                  <a:lnTo>
                    <a:pt x="139" y="375"/>
                  </a:lnTo>
                  <a:lnTo>
                    <a:pt x="139" y="380"/>
                  </a:lnTo>
                  <a:lnTo>
                    <a:pt x="141" y="382"/>
                  </a:lnTo>
                  <a:lnTo>
                    <a:pt x="144" y="390"/>
                  </a:lnTo>
                  <a:lnTo>
                    <a:pt x="148" y="391"/>
                  </a:lnTo>
                  <a:lnTo>
                    <a:pt x="152" y="399"/>
                  </a:lnTo>
                  <a:lnTo>
                    <a:pt x="146" y="412"/>
                  </a:lnTo>
                  <a:lnTo>
                    <a:pt x="148" y="423"/>
                  </a:lnTo>
                  <a:lnTo>
                    <a:pt x="150" y="435"/>
                  </a:lnTo>
                  <a:lnTo>
                    <a:pt x="154" y="442"/>
                  </a:lnTo>
                  <a:lnTo>
                    <a:pt x="156" y="450"/>
                  </a:lnTo>
                  <a:lnTo>
                    <a:pt x="160" y="457"/>
                  </a:lnTo>
                  <a:lnTo>
                    <a:pt x="167" y="461"/>
                  </a:lnTo>
                  <a:lnTo>
                    <a:pt x="186" y="465"/>
                  </a:lnTo>
                  <a:lnTo>
                    <a:pt x="191" y="478"/>
                  </a:lnTo>
                  <a:lnTo>
                    <a:pt x="317" y="470"/>
                  </a:lnTo>
                  <a:lnTo>
                    <a:pt x="411" y="463"/>
                  </a:lnTo>
                  <a:lnTo>
                    <a:pt x="415" y="463"/>
                  </a:lnTo>
                  <a:lnTo>
                    <a:pt x="413" y="448"/>
                  </a:lnTo>
                  <a:lnTo>
                    <a:pt x="415" y="440"/>
                  </a:lnTo>
                  <a:lnTo>
                    <a:pt x="415" y="435"/>
                  </a:lnTo>
                  <a:lnTo>
                    <a:pt x="413" y="427"/>
                  </a:lnTo>
                  <a:lnTo>
                    <a:pt x="408" y="420"/>
                  </a:lnTo>
                  <a:lnTo>
                    <a:pt x="408" y="414"/>
                  </a:lnTo>
                  <a:lnTo>
                    <a:pt x="402" y="407"/>
                  </a:lnTo>
                  <a:lnTo>
                    <a:pt x="404" y="401"/>
                  </a:lnTo>
                  <a:lnTo>
                    <a:pt x="400" y="384"/>
                  </a:lnTo>
                  <a:lnTo>
                    <a:pt x="400" y="371"/>
                  </a:lnTo>
                  <a:lnTo>
                    <a:pt x="406" y="358"/>
                  </a:lnTo>
                  <a:lnTo>
                    <a:pt x="404" y="350"/>
                  </a:lnTo>
                  <a:lnTo>
                    <a:pt x="406" y="343"/>
                  </a:lnTo>
                  <a:lnTo>
                    <a:pt x="410" y="335"/>
                  </a:lnTo>
                  <a:lnTo>
                    <a:pt x="410" y="329"/>
                  </a:lnTo>
                  <a:lnTo>
                    <a:pt x="406" y="314"/>
                  </a:lnTo>
                  <a:lnTo>
                    <a:pt x="406" y="307"/>
                  </a:lnTo>
                  <a:lnTo>
                    <a:pt x="410" y="294"/>
                  </a:lnTo>
                  <a:lnTo>
                    <a:pt x="413" y="286"/>
                  </a:lnTo>
                  <a:lnTo>
                    <a:pt x="419" y="281"/>
                  </a:lnTo>
                  <a:lnTo>
                    <a:pt x="421" y="277"/>
                  </a:lnTo>
                  <a:lnTo>
                    <a:pt x="415" y="264"/>
                  </a:lnTo>
                  <a:lnTo>
                    <a:pt x="417" y="256"/>
                  </a:lnTo>
                  <a:lnTo>
                    <a:pt x="419" y="243"/>
                  </a:lnTo>
                  <a:lnTo>
                    <a:pt x="426" y="222"/>
                  </a:lnTo>
                  <a:lnTo>
                    <a:pt x="426" y="217"/>
                  </a:lnTo>
                  <a:lnTo>
                    <a:pt x="425" y="209"/>
                  </a:lnTo>
                  <a:lnTo>
                    <a:pt x="417" y="203"/>
                  </a:lnTo>
                  <a:lnTo>
                    <a:pt x="411" y="207"/>
                  </a:lnTo>
                  <a:lnTo>
                    <a:pt x="404" y="211"/>
                  </a:lnTo>
                  <a:lnTo>
                    <a:pt x="400" y="217"/>
                  </a:lnTo>
                  <a:lnTo>
                    <a:pt x="398" y="224"/>
                  </a:lnTo>
                  <a:lnTo>
                    <a:pt x="395" y="232"/>
                  </a:lnTo>
                  <a:lnTo>
                    <a:pt x="387" y="237"/>
                  </a:lnTo>
                  <a:lnTo>
                    <a:pt x="383" y="243"/>
                  </a:lnTo>
                  <a:lnTo>
                    <a:pt x="378" y="243"/>
                  </a:lnTo>
                  <a:lnTo>
                    <a:pt x="376" y="235"/>
                  </a:lnTo>
                  <a:lnTo>
                    <a:pt x="378" y="228"/>
                  </a:lnTo>
                  <a:lnTo>
                    <a:pt x="383" y="213"/>
                  </a:lnTo>
                  <a:lnTo>
                    <a:pt x="387" y="205"/>
                  </a:lnTo>
                  <a:lnTo>
                    <a:pt x="389" y="200"/>
                  </a:lnTo>
                  <a:lnTo>
                    <a:pt x="395" y="196"/>
                  </a:lnTo>
                  <a:lnTo>
                    <a:pt x="402" y="192"/>
                  </a:lnTo>
                  <a:lnTo>
                    <a:pt x="402" y="187"/>
                  </a:lnTo>
                  <a:lnTo>
                    <a:pt x="404" y="181"/>
                  </a:lnTo>
                  <a:lnTo>
                    <a:pt x="400" y="179"/>
                  </a:lnTo>
                  <a:lnTo>
                    <a:pt x="400" y="179"/>
                  </a:lnTo>
                  <a:lnTo>
                    <a:pt x="393" y="173"/>
                  </a:lnTo>
                  <a:lnTo>
                    <a:pt x="393" y="168"/>
                  </a:lnTo>
                  <a:lnTo>
                    <a:pt x="396" y="153"/>
                  </a:lnTo>
                  <a:lnTo>
                    <a:pt x="389" y="153"/>
                  </a:lnTo>
                  <a:lnTo>
                    <a:pt x="383" y="156"/>
                  </a:lnTo>
                  <a:lnTo>
                    <a:pt x="379" y="149"/>
                  </a:lnTo>
                  <a:lnTo>
                    <a:pt x="383" y="143"/>
                  </a:lnTo>
                  <a:lnTo>
                    <a:pt x="383" y="128"/>
                  </a:lnTo>
                  <a:lnTo>
                    <a:pt x="381" y="123"/>
                  </a:lnTo>
                  <a:lnTo>
                    <a:pt x="383" y="121"/>
                  </a:lnTo>
                  <a:lnTo>
                    <a:pt x="376" y="113"/>
                  </a:lnTo>
                  <a:lnTo>
                    <a:pt x="364" y="111"/>
                  </a:lnTo>
                  <a:lnTo>
                    <a:pt x="359" y="109"/>
                  </a:lnTo>
                  <a:lnTo>
                    <a:pt x="357" y="98"/>
                  </a:lnTo>
                  <a:lnTo>
                    <a:pt x="349" y="93"/>
                  </a:lnTo>
                  <a:lnTo>
                    <a:pt x="332" y="91"/>
                  </a:lnTo>
                  <a:lnTo>
                    <a:pt x="325" y="89"/>
                  </a:lnTo>
                  <a:lnTo>
                    <a:pt x="319" y="91"/>
                  </a:lnTo>
                  <a:lnTo>
                    <a:pt x="304" y="89"/>
                  </a:lnTo>
                  <a:lnTo>
                    <a:pt x="302" y="89"/>
                  </a:lnTo>
                  <a:lnTo>
                    <a:pt x="278" y="79"/>
                  </a:lnTo>
                  <a:lnTo>
                    <a:pt x="205" y="64"/>
                  </a:lnTo>
                  <a:lnTo>
                    <a:pt x="197" y="51"/>
                  </a:lnTo>
                  <a:lnTo>
                    <a:pt x="191" y="46"/>
                  </a:lnTo>
                  <a:lnTo>
                    <a:pt x="184" y="44"/>
                  </a:lnTo>
                  <a:lnTo>
                    <a:pt x="180" y="40"/>
                  </a:lnTo>
                  <a:lnTo>
                    <a:pt x="169" y="40"/>
                  </a:lnTo>
                  <a:lnTo>
                    <a:pt x="161" y="36"/>
                  </a:lnTo>
                  <a:lnTo>
                    <a:pt x="154" y="34"/>
                  </a:lnTo>
                  <a:lnTo>
                    <a:pt x="148" y="38"/>
                  </a:lnTo>
                  <a:lnTo>
                    <a:pt x="141" y="38"/>
                  </a:lnTo>
                  <a:lnTo>
                    <a:pt x="143" y="34"/>
                  </a:lnTo>
                  <a:lnTo>
                    <a:pt x="144" y="27"/>
                  </a:lnTo>
                  <a:lnTo>
                    <a:pt x="144" y="21"/>
                  </a:lnTo>
                  <a:lnTo>
                    <a:pt x="150" y="14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5" y="6"/>
                  </a:lnTo>
                  <a:lnTo>
                    <a:pt x="128" y="10"/>
                  </a:lnTo>
                  <a:lnTo>
                    <a:pt x="122" y="14"/>
                  </a:lnTo>
                  <a:lnTo>
                    <a:pt x="114" y="17"/>
                  </a:lnTo>
                  <a:lnTo>
                    <a:pt x="101" y="25"/>
                  </a:lnTo>
                  <a:lnTo>
                    <a:pt x="73" y="34"/>
                  </a:lnTo>
                  <a:lnTo>
                    <a:pt x="67" y="36"/>
                  </a:lnTo>
                  <a:lnTo>
                    <a:pt x="60" y="34"/>
                  </a:lnTo>
                  <a:lnTo>
                    <a:pt x="52" y="29"/>
                  </a:lnTo>
                  <a:lnTo>
                    <a:pt x="51" y="31"/>
                  </a:lnTo>
                  <a:lnTo>
                    <a:pt x="49" y="3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7" name="Freeform 88">
              <a:extLst>
                <a:ext uri="{FF2B5EF4-FFF2-40B4-BE49-F238E27FC236}">
                  <a16:creationId xmlns:a16="http://schemas.microsoft.com/office/drawing/2014/main" id="{B951D0CC-D50F-1D7B-D8CF-966CF202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8" name="Freeform 89">
              <a:extLst>
                <a:ext uri="{FF2B5EF4-FFF2-40B4-BE49-F238E27FC236}">
                  <a16:creationId xmlns:a16="http://schemas.microsoft.com/office/drawing/2014/main" id="{66DD24B2-9929-DCBE-BAD8-66B5A0C9D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69" name="Freeform 90">
              <a:extLst>
                <a:ext uri="{FF2B5EF4-FFF2-40B4-BE49-F238E27FC236}">
                  <a16:creationId xmlns:a16="http://schemas.microsoft.com/office/drawing/2014/main" id="{CD4C6DCD-BA3E-3C4A-673E-56101F9F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555" y="1883523"/>
              <a:ext cx="8248" cy="18181"/>
            </a:xfrm>
            <a:custGeom>
              <a:avLst/>
              <a:gdLst>
                <a:gd name="T0" fmla="*/ 2 w 7"/>
                <a:gd name="T1" fmla="*/ 4 h 17"/>
                <a:gd name="T2" fmla="*/ 0 w 7"/>
                <a:gd name="T3" fmla="*/ 10 h 17"/>
                <a:gd name="T4" fmla="*/ 0 w 7"/>
                <a:gd name="T5" fmla="*/ 17 h 17"/>
                <a:gd name="T6" fmla="*/ 7 w 7"/>
                <a:gd name="T7" fmla="*/ 15 h 17"/>
                <a:gd name="T8" fmla="*/ 7 w 7"/>
                <a:gd name="T9" fmla="*/ 2 h 17"/>
                <a:gd name="T10" fmla="*/ 7 w 7"/>
                <a:gd name="T11" fmla="*/ 0 h 17"/>
                <a:gd name="T12" fmla="*/ 2 w 7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2" y="4"/>
                  </a:moveTo>
                  <a:lnTo>
                    <a:pt x="0" y="10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0" name="Freeform 92">
              <a:extLst>
                <a:ext uri="{FF2B5EF4-FFF2-40B4-BE49-F238E27FC236}">
                  <a16:creationId xmlns:a16="http://schemas.microsoft.com/office/drawing/2014/main" id="{C2348B0E-9B9F-D493-1394-272C530AE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1" name="Freeform 93">
              <a:extLst>
                <a:ext uri="{FF2B5EF4-FFF2-40B4-BE49-F238E27FC236}">
                  <a16:creationId xmlns:a16="http://schemas.microsoft.com/office/drawing/2014/main" id="{9333D153-17E4-2CF5-6600-4134C1F5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72" name="Group 48">
              <a:extLst>
                <a:ext uri="{FF2B5EF4-FFF2-40B4-BE49-F238E27FC236}">
                  <a16:creationId xmlns:a16="http://schemas.microsoft.com/office/drawing/2014/main" id="{A5712347-A940-B5D0-3C25-B6F9BDB6AB67}"/>
                </a:ext>
              </a:extLst>
            </p:cNvPr>
            <p:cNvGrpSpPr/>
            <p:nvPr/>
          </p:nvGrpSpPr>
          <p:grpSpPr>
            <a:xfrm>
              <a:off x="3638154" y="1707058"/>
              <a:ext cx="764653" cy="644897"/>
              <a:chOff x="3605271" y="1704808"/>
              <a:chExt cx="623488" cy="525840"/>
            </a:xfrm>
            <a:grpFill/>
            <a:effectLst/>
          </p:grpSpPr>
          <p:sp>
            <p:nvSpPr>
              <p:cNvPr id="7229" name="Freeform 79">
                <a:extLst>
                  <a:ext uri="{FF2B5EF4-FFF2-40B4-BE49-F238E27FC236}">
                    <a16:creationId xmlns:a16="http://schemas.microsoft.com/office/drawing/2014/main" id="{0AD269A2-F335-3853-E15D-4C199817C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240" y="1704808"/>
                <a:ext cx="59563" cy="47962"/>
              </a:xfrm>
              <a:custGeom>
                <a:avLst/>
                <a:gdLst>
                  <a:gd name="T0" fmla="*/ 2 w 62"/>
                  <a:gd name="T1" fmla="*/ 41 h 55"/>
                  <a:gd name="T2" fmla="*/ 15 w 62"/>
                  <a:gd name="T3" fmla="*/ 41 h 55"/>
                  <a:gd name="T4" fmla="*/ 15 w 62"/>
                  <a:gd name="T5" fmla="*/ 34 h 55"/>
                  <a:gd name="T6" fmla="*/ 15 w 62"/>
                  <a:gd name="T7" fmla="*/ 41 h 55"/>
                  <a:gd name="T8" fmla="*/ 9 w 62"/>
                  <a:gd name="T9" fmla="*/ 49 h 55"/>
                  <a:gd name="T10" fmla="*/ 17 w 62"/>
                  <a:gd name="T11" fmla="*/ 55 h 55"/>
                  <a:gd name="T12" fmla="*/ 26 w 62"/>
                  <a:gd name="T13" fmla="*/ 36 h 55"/>
                  <a:gd name="T14" fmla="*/ 38 w 62"/>
                  <a:gd name="T15" fmla="*/ 23 h 55"/>
                  <a:gd name="T16" fmla="*/ 45 w 62"/>
                  <a:gd name="T17" fmla="*/ 17 h 55"/>
                  <a:gd name="T18" fmla="*/ 47 w 62"/>
                  <a:gd name="T19" fmla="*/ 9 h 55"/>
                  <a:gd name="T20" fmla="*/ 56 w 62"/>
                  <a:gd name="T21" fmla="*/ 9 h 55"/>
                  <a:gd name="T22" fmla="*/ 62 w 62"/>
                  <a:gd name="T23" fmla="*/ 4 h 55"/>
                  <a:gd name="T24" fmla="*/ 56 w 62"/>
                  <a:gd name="T25" fmla="*/ 0 h 55"/>
                  <a:gd name="T26" fmla="*/ 41 w 62"/>
                  <a:gd name="T27" fmla="*/ 0 h 55"/>
                  <a:gd name="T28" fmla="*/ 26 w 62"/>
                  <a:gd name="T29" fmla="*/ 6 h 55"/>
                  <a:gd name="T30" fmla="*/ 13 w 62"/>
                  <a:gd name="T31" fmla="*/ 13 h 55"/>
                  <a:gd name="T32" fmla="*/ 4 w 62"/>
                  <a:gd name="T33" fmla="*/ 28 h 55"/>
                  <a:gd name="T34" fmla="*/ 0 w 62"/>
                  <a:gd name="T35" fmla="*/ 34 h 55"/>
                  <a:gd name="T36" fmla="*/ 2 w 62"/>
                  <a:gd name="T37" fmla="*/ 4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2" y="41"/>
                    </a:moveTo>
                    <a:lnTo>
                      <a:pt x="15" y="41"/>
                    </a:lnTo>
                    <a:lnTo>
                      <a:pt x="15" y="34"/>
                    </a:lnTo>
                    <a:lnTo>
                      <a:pt x="15" y="41"/>
                    </a:lnTo>
                    <a:lnTo>
                      <a:pt x="9" y="49"/>
                    </a:lnTo>
                    <a:lnTo>
                      <a:pt x="17" y="55"/>
                    </a:lnTo>
                    <a:lnTo>
                      <a:pt x="26" y="36"/>
                    </a:lnTo>
                    <a:lnTo>
                      <a:pt x="38" y="23"/>
                    </a:lnTo>
                    <a:lnTo>
                      <a:pt x="45" y="17"/>
                    </a:lnTo>
                    <a:lnTo>
                      <a:pt x="47" y="9"/>
                    </a:lnTo>
                    <a:lnTo>
                      <a:pt x="56" y="9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41" y="0"/>
                    </a:lnTo>
                    <a:lnTo>
                      <a:pt x="26" y="6"/>
                    </a:lnTo>
                    <a:lnTo>
                      <a:pt x="13" y="13"/>
                    </a:lnTo>
                    <a:lnTo>
                      <a:pt x="4" y="28"/>
                    </a:lnTo>
                    <a:lnTo>
                      <a:pt x="0" y="34"/>
                    </a:lnTo>
                    <a:lnTo>
                      <a:pt x="2" y="4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0" name="Freeform 82">
                <a:extLst>
                  <a:ext uri="{FF2B5EF4-FFF2-40B4-BE49-F238E27FC236}">
                    <a16:creationId xmlns:a16="http://schemas.microsoft.com/office/drawing/2014/main" id="{2C1BC020-77B5-152E-CAC7-796B0E72B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271" y="1734458"/>
                <a:ext cx="469777" cy="190105"/>
              </a:xfrm>
              <a:custGeom>
                <a:avLst/>
                <a:gdLst>
                  <a:gd name="T0" fmla="*/ 25 w 489"/>
                  <a:gd name="T1" fmla="*/ 101 h 218"/>
                  <a:gd name="T2" fmla="*/ 124 w 489"/>
                  <a:gd name="T3" fmla="*/ 126 h 218"/>
                  <a:gd name="T4" fmla="*/ 152 w 489"/>
                  <a:gd name="T5" fmla="*/ 128 h 218"/>
                  <a:gd name="T6" fmla="*/ 179 w 489"/>
                  <a:gd name="T7" fmla="*/ 146 h 218"/>
                  <a:gd name="T8" fmla="*/ 203 w 489"/>
                  <a:gd name="T9" fmla="*/ 158 h 218"/>
                  <a:gd name="T10" fmla="*/ 203 w 489"/>
                  <a:gd name="T11" fmla="*/ 180 h 218"/>
                  <a:gd name="T12" fmla="*/ 209 w 489"/>
                  <a:gd name="T13" fmla="*/ 190 h 218"/>
                  <a:gd name="T14" fmla="*/ 213 w 489"/>
                  <a:gd name="T15" fmla="*/ 210 h 218"/>
                  <a:gd name="T16" fmla="*/ 224 w 489"/>
                  <a:gd name="T17" fmla="*/ 218 h 218"/>
                  <a:gd name="T18" fmla="*/ 241 w 489"/>
                  <a:gd name="T19" fmla="*/ 178 h 218"/>
                  <a:gd name="T20" fmla="*/ 254 w 489"/>
                  <a:gd name="T21" fmla="*/ 150 h 218"/>
                  <a:gd name="T22" fmla="*/ 260 w 489"/>
                  <a:gd name="T23" fmla="*/ 135 h 218"/>
                  <a:gd name="T24" fmla="*/ 273 w 489"/>
                  <a:gd name="T25" fmla="*/ 143 h 218"/>
                  <a:gd name="T26" fmla="*/ 288 w 489"/>
                  <a:gd name="T27" fmla="*/ 128 h 218"/>
                  <a:gd name="T28" fmla="*/ 288 w 489"/>
                  <a:gd name="T29" fmla="*/ 143 h 218"/>
                  <a:gd name="T30" fmla="*/ 295 w 489"/>
                  <a:gd name="T31" fmla="*/ 145 h 218"/>
                  <a:gd name="T32" fmla="*/ 310 w 489"/>
                  <a:gd name="T33" fmla="*/ 124 h 218"/>
                  <a:gd name="T34" fmla="*/ 327 w 489"/>
                  <a:gd name="T35" fmla="*/ 113 h 218"/>
                  <a:gd name="T36" fmla="*/ 354 w 489"/>
                  <a:gd name="T37" fmla="*/ 109 h 218"/>
                  <a:gd name="T38" fmla="*/ 380 w 489"/>
                  <a:gd name="T39" fmla="*/ 94 h 218"/>
                  <a:gd name="T40" fmla="*/ 408 w 489"/>
                  <a:gd name="T41" fmla="*/ 99 h 218"/>
                  <a:gd name="T42" fmla="*/ 429 w 489"/>
                  <a:gd name="T43" fmla="*/ 101 h 218"/>
                  <a:gd name="T44" fmla="*/ 444 w 489"/>
                  <a:gd name="T45" fmla="*/ 96 h 218"/>
                  <a:gd name="T46" fmla="*/ 489 w 489"/>
                  <a:gd name="T47" fmla="*/ 92 h 218"/>
                  <a:gd name="T48" fmla="*/ 478 w 489"/>
                  <a:gd name="T49" fmla="*/ 77 h 218"/>
                  <a:gd name="T50" fmla="*/ 463 w 489"/>
                  <a:gd name="T51" fmla="*/ 68 h 218"/>
                  <a:gd name="T52" fmla="*/ 455 w 489"/>
                  <a:gd name="T53" fmla="*/ 47 h 218"/>
                  <a:gd name="T54" fmla="*/ 444 w 489"/>
                  <a:gd name="T55" fmla="*/ 43 h 218"/>
                  <a:gd name="T56" fmla="*/ 429 w 489"/>
                  <a:gd name="T57" fmla="*/ 45 h 218"/>
                  <a:gd name="T58" fmla="*/ 399 w 489"/>
                  <a:gd name="T59" fmla="*/ 43 h 218"/>
                  <a:gd name="T60" fmla="*/ 378 w 489"/>
                  <a:gd name="T61" fmla="*/ 22 h 218"/>
                  <a:gd name="T62" fmla="*/ 329 w 489"/>
                  <a:gd name="T63" fmla="*/ 34 h 218"/>
                  <a:gd name="T64" fmla="*/ 305 w 489"/>
                  <a:gd name="T65" fmla="*/ 47 h 218"/>
                  <a:gd name="T66" fmla="*/ 275 w 489"/>
                  <a:gd name="T67" fmla="*/ 66 h 218"/>
                  <a:gd name="T68" fmla="*/ 254 w 489"/>
                  <a:gd name="T69" fmla="*/ 60 h 218"/>
                  <a:gd name="T70" fmla="*/ 224 w 489"/>
                  <a:gd name="T71" fmla="*/ 62 h 218"/>
                  <a:gd name="T72" fmla="*/ 203 w 489"/>
                  <a:gd name="T73" fmla="*/ 36 h 218"/>
                  <a:gd name="T74" fmla="*/ 183 w 489"/>
                  <a:gd name="T75" fmla="*/ 26 h 218"/>
                  <a:gd name="T76" fmla="*/ 158 w 489"/>
                  <a:gd name="T77" fmla="*/ 36 h 218"/>
                  <a:gd name="T78" fmla="*/ 154 w 489"/>
                  <a:gd name="T79" fmla="*/ 30 h 218"/>
                  <a:gd name="T80" fmla="*/ 143 w 489"/>
                  <a:gd name="T81" fmla="*/ 43 h 218"/>
                  <a:gd name="T82" fmla="*/ 130 w 489"/>
                  <a:gd name="T83" fmla="*/ 9 h 218"/>
                  <a:gd name="T84" fmla="*/ 107 w 489"/>
                  <a:gd name="T85" fmla="*/ 17 h 218"/>
                  <a:gd name="T86" fmla="*/ 81 w 489"/>
                  <a:gd name="T87" fmla="*/ 36 h 218"/>
                  <a:gd name="T88" fmla="*/ 60 w 489"/>
                  <a:gd name="T89" fmla="*/ 45 h 218"/>
                  <a:gd name="T90" fmla="*/ 40 w 489"/>
                  <a:gd name="T91" fmla="*/ 51 h 218"/>
                  <a:gd name="T92" fmla="*/ 0 w 489"/>
                  <a:gd name="T93" fmla="*/ 7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" h="218">
                    <a:moveTo>
                      <a:pt x="11" y="83"/>
                    </a:moveTo>
                    <a:lnTo>
                      <a:pt x="17" y="88"/>
                    </a:lnTo>
                    <a:lnTo>
                      <a:pt x="25" y="101"/>
                    </a:lnTo>
                    <a:lnTo>
                      <a:pt x="98" y="116"/>
                    </a:lnTo>
                    <a:lnTo>
                      <a:pt x="122" y="126"/>
                    </a:lnTo>
                    <a:lnTo>
                      <a:pt x="124" y="126"/>
                    </a:lnTo>
                    <a:lnTo>
                      <a:pt x="139" y="128"/>
                    </a:lnTo>
                    <a:lnTo>
                      <a:pt x="145" y="126"/>
                    </a:lnTo>
                    <a:lnTo>
                      <a:pt x="152" y="128"/>
                    </a:lnTo>
                    <a:lnTo>
                      <a:pt x="169" y="130"/>
                    </a:lnTo>
                    <a:lnTo>
                      <a:pt x="177" y="135"/>
                    </a:lnTo>
                    <a:lnTo>
                      <a:pt x="179" y="146"/>
                    </a:lnTo>
                    <a:lnTo>
                      <a:pt x="184" y="148"/>
                    </a:lnTo>
                    <a:lnTo>
                      <a:pt x="196" y="150"/>
                    </a:lnTo>
                    <a:lnTo>
                      <a:pt x="203" y="158"/>
                    </a:lnTo>
                    <a:lnTo>
                      <a:pt x="201" y="160"/>
                    </a:lnTo>
                    <a:lnTo>
                      <a:pt x="203" y="165"/>
                    </a:lnTo>
                    <a:lnTo>
                      <a:pt x="203" y="180"/>
                    </a:lnTo>
                    <a:lnTo>
                      <a:pt x="199" y="186"/>
                    </a:lnTo>
                    <a:lnTo>
                      <a:pt x="203" y="193"/>
                    </a:lnTo>
                    <a:lnTo>
                      <a:pt x="209" y="190"/>
                    </a:lnTo>
                    <a:lnTo>
                      <a:pt x="216" y="190"/>
                    </a:lnTo>
                    <a:lnTo>
                      <a:pt x="213" y="205"/>
                    </a:lnTo>
                    <a:lnTo>
                      <a:pt x="213" y="210"/>
                    </a:lnTo>
                    <a:lnTo>
                      <a:pt x="220" y="216"/>
                    </a:lnTo>
                    <a:lnTo>
                      <a:pt x="220" y="216"/>
                    </a:lnTo>
                    <a:lnTo>
                      <a:pt x="224" y="218"/>
                    </a:lnTo>
                    <a:lnTo>
                      <a:pt x="224" y="210"/>
                    </a:lnTo>
                    <a:lnTo>
                      <a:pt x="231" y="199"/>
                    </a:lnTo>
                    <a:lnTo>
                      <a:pt x="241" y="178"/>
                    </a:lnTo>
                    <a:lnTo>
                      <a:pt x="245" y="165"/>
                    </a:lnTo>
                    <a:lnTo>
                      <a:pt x="248" y="158"/>
                    </a:lnTo>
                    <a:lnTo>
                      <a:pt x="254" y="150"/>
                    </a:lnTo>
                    <a:lnTo>
                      <a:pt x="258" y="137"/>
                    </a:lnTo>
                    <a:lnTo>
                      <a:pt x="263" y="128"/>
                    </a:lnTo>
                    <a:lnTo>
                      <a:pt x="260" y="135"/>
                    </a:lnTo>
                    <a:lnTo>
                      <a:pt x="263" y="141"/>
                    </a:lnTo>
                    <a:lnTo>
                      <a:pt x="267" y="148"/>
                    </a:lnTo>
                    <a:lnTo>
                      <a:pt x="273" y="143"/>
                    </a:lnTo>
                    <a:lnTo>
                      <a:pt x="275" y="139"/>
                    </a:lnTo>
                    <a:lnTo>
                      <a:pt x="282" y="131"/>
                    </a:lnTo>
                    <a:lnTo>
                      <a:pt x="288" y="128"/>
                    </a:lnTo>
                    <a:lnTo>
                      <a:pt x="295" y="130"/>
                    </a:lnTo>
                    <a:lnTo>
                      <a:pt x="293" y="137"/>
                    </a:lnTo>
                    <a:lnTo>
                      <a:pt x="288" y="143"/>
                    </a:lnTo>
                    <a:lnTo>
                      <a:pt x="284" y="150"/>
                    </a:lnTo>
                    <a:lnTo>
                      <a:pt x="292" y="152"/>
                    </a:lnTo>
                    <a:lnTo>
                      <a:pt x="295" y="145"/>
                    </a:lnTo>
                    <a:lnTo>
                      <a:pt x="303" y="137"/>
                    </a:lnTo>
                    <a:lnTo>
                      <a:pt x="309" y="131"/>
                    </a:lnTo>
                    <a:lnTo>
                      <a:pt x="310" y="124"/>
                    </a:lnTo>
                    <a:lnTo>
                      <a:pt x="314" y="118"/>
                    </a:lnTo>
                    <a:lnTo>
                      <a:pt x="320" y="115"/>
                    </a:lnTo>
                    <a:lnTo>
                      <a:pt x="327" y="113"/>
                    </a:lnTo>
                    <a:lnTo>
                      <a:pt x="333" y="115"/>
                    </a:lnTo>
                    <a:lnTo>
                      <a:pt x="346" y="109"/>
                    </a:lnTo>
                    <a:lnTo>
                      <a:pt x="354" y="109"/>
                    </a:lnTo>
                    <a:lnTo>
                      <a:pt x="361" y="105"/>
                    </a:lnTo>
                    <a:lnTo>
                      <a:pt x="367" y="96"/>
                    </a:lnTo>
                    <a:lnTo>
                      <a:pt x="380" y="94"/>
                    </a:lnTo>
                    <a:lnTo>
                      <a:pt x="387" y="96"/>
                    </a:lnTo>
                    <a:lnTo>
                      <a:pt x="393" y="94"/>
                    </a:lnTo>
                    <a:lnTo>
                      <a:pt x="408" y="99"/>
                    </a:lnTo>
                    <a:lnTo>
                      <a:pt x="421" y="111"/>
                    </a:lnTo>
                    <a:lnTo>
                      <a:pt x="429" y="115"/>
                    </a:lnTo>
                    <a:lnTo>
                      <a:pt x="429" y="101"/>
                    </a:lnTo>
                    <a:lnTo>
                      <a:pt x="431" y="94"/>
                    </a:lnTo>
                    <a:lnTo>
                      <a:pt x="436" y="92"/>
                    </a:lnTo>
                    <a:lnTo>
                      <a:pt x="444" y="96"/>
                    </a:lnTo>
                    <a:lnTo>
                      <a:pt x="451" y="94"/>
                    </a:lnTo>
                    <a:lnTo>
                      <a:pt x="483" y="94"/>
                    </a:lnTo>
                    <a:lnTo>
                      <a:pt x="489" y="92"/>
                    </a:lnTo>
                    <a:lnTo>
                      <a:pt x="485" y="86"/>
                    </a:lnTo>
                    <a:lnTo>
                      <a:pt x="478" y="83"/>
                    </a:lnTo>
                    <a:lnTo>
                      <a:pt x="478" y="77"/>
                    </a:lnTo>
                    <a:lnTo>
                      <a:pt x="470" y="73"/>
                    </a:lnTo>
                    <a:lnTo>
                      <a:pt x="468" y="73"/>
                    </a:lnTo>
                    <a:lnTo>
                      <a:pt x="463" y="68"/>
                    </a:lnTo>
                    <a:lnTo>
                      <a:pt x="463" y="60"/>
                    </a:lnTo>
                    <a:lnTo>
                      <a:pt x="459" y="54"/>
                    </a:lnTo>
                    <a:lnTo>
                      <a:pt x="455" y="47"/>
                    </a:lnTo>
                    <a:lnTo>
                      <a:pt x="449" y="39"/>
                    </a:lnTo>
                    <a:lnTo>
                      <a:pt x="444" y="41"/>
                    </a:lnTo>
                    <a:lnTo>
                      <a:pt x="444" y="43"/>
                    </a:lnTo>
                    <a:lnTo>
                      <a:pt x="440" y="49"/>
                    </a:lnTo>
                    <a:lnTo>
                      <a:pt x="433" y="51"/>
                    </a:lnTo>
                    <a:lnTo>
                      <a:pt x="429" y="45"/>
                    </a:lnTo>
                    <a:lnTo>
                      <a:pt x="416" y="51"/>
                    </a:lnTo>
                    <a:lnTo>
                      <a:pt x="401" y="49"/>
                    </a:lnTo>
                    <a:lnTo>
                      <a:pt x="399" y="43"/>
                    </a:lnTo>
                    <a:lnTo>
                      <a:pt x="397" y="17"/>
                    </a:lnTo>
                    <a:lnTo>
                      <a:pt x="384" y="21"/>
                    </a:lnTo>
                    <a:lnTo>
                      <a:pt x="378" y="22"/>
                    </a:lnTo>
                    <a:lnTo>
                      <a:pt x="365" y="30"/>
                    </a:lnTo>
                    <a:lnTo>
                      <a:pt x="357" y="32"/>
                    </a:lnTo>
                    <a:lnTo>
                      <a:pt x="329" y="34"/>
                    </a:lnTo>
                    <a:lnTo>
                      <a:pt x="324" y="37"/>
                    </a:lnTo>
                    <a:lnTo>
                      <a:pt x="312" y="39"/>
                    </a:lnTo>
                    <a:lnTo>
                      <a:pt x="305" y="47"/>
                    </a:lnTo>
                    <a:lnTo>
                      <a:pt x="292" y="54"/>
                    </a:lnTo>
                    <a:lnTo>
                      <a:pt x="280" y="69"/>
                    </a:lnTo>
                    <a:lnTo>
                      <a:pt x="275" y="66"/>
                    </a:lnTo>
                    <a:lnTo>
                      <a:pt x="267" y="68"/>
                    </a:lnTo>
                    <a:lnTo>
                      <a:pt x="260" y="66"/>
                    </a:lnTo>
                    <a:lnTo>
                      <a:pt x="254" y="60"/>
                    </a:lnTo>
                    <a:lnTo>
                      <a:pt x="237" y="66"/>
                    </a:lnTo>
                    <a:lnTo>
                      <a:pt x="231" y="66"/>
                    </a:lnTo>
                    <a:lnTo>
                      <a:pt x="224" y="62"/>
                    </a:lnTo>
                    <a:lnTo>
                      <a:pt x="220" y="56"/>
                    </a:lnTo>
                    <a:lnTo>
                      <a:pt x="207" y="43"/>
                    </a:lnTo>
                    <a:lnTo>
                      <a:pt x="203" y="36"/>
                    </a:lnTo>
                    <a:lnTo>
                      <a:pt x="198" y="34"/>
                    </a:lnTo>
                    <a:lnTo>
                      <a:pt x="190" y="28"/>
                    </a:lnTo>
                    <a:lnTo>
                      <a:pt x="183" y="26"/>
                    </a:lnTo>
                    <a:lnTo>
                      <a:pt x="169" y="26"/>
                    </a:lnTo>
                    <a:lnTo>
                      <a:pt x="162" y="28"/>
                    </a:lnTo>
                    <a:lnTo>
                      <a:pt x="158" y="36"/>
                    </a:lnTo>
                    <a:lnTo>
                      <a:pt x="154" y="37"/>
                    </a:lnTo>
                    <a:lnTo>
                      <a:pt x="160" y="24"/>
                    </a:lnTo>
                    <a:lnTo>
                      <a:pt x="154" y="30"/>
                    </a:lnTo>
                    <a:lnTo>
                      <a:pt x="147" y="34"/>
                    </a:lnTo>
                    <a:lnTo>
                      <a:pt x="145" y="41"/>
                    </a:lnTo>
                    <a:lnTo>
                      <a:pt x="143" y="43"/>
                    </a:lnTo>
                    <a:lnTo>
                      <a:pt x="141" y="37"/>
                    </a:lnTo>
                    <a:lnTo>
                      <a:pt x="141" y="22"/>
                    </a:lnTo>
                    <a:lnTo>
                      <a:pt x="130" y="9"/>
                    </a:lnTo>
                    <a:lnTo>
                      <a:pt x="126" y="7"/>
                    </a:lnTo>
                    <a:lnTo>
                      <a:pt x="121" y="0"/>
                    </a:lnTo>
                    <a:lnTo>
                      <a:pt x="107" y="17"/>
                    </a:lnTo>
                    <a:lnTo>
                      <a:pt x="104" y="22"/>
                    </a:lnTo>
                    <a:lnTo>
                      <a:pt x="89" y="28"/>
                    </a:lnTo>
                    <a:lnTo>
                      <a:pt x="81" y="36"/>
                    </a:lnTo>
                    <a:lnTo>
                      <a:pt x="75" y="41"/>
                    </a:lnTo>
                    <a:lnTo>
                      <a:pt x="68" y="43"/>
                    </a:lnTo>
                    <a:lnTo>
                      <a:pt x="60" y="45"/>
                    </a:lnTo>
                    <a:lnTo>
                      <a:pt x="55" y="47"/>
                    </a:lnTo>
                    <a:lnTo>
                      <a:pt x="47" y="47"/>
                    </a:lnTo>
                    <a:lnTo>
                      <a:pt x="40" y="51"/>
                    </a:lnTo>
                    <a:lnTo>
                      <a:pt x="27" y="64"/>
                    </a:lnTo>
                    <a:lnTo>
                      <a:pt x="6" y="73"/>
                    </a:lnTo>
                    <a:lnTo>
                      <a:pt x="0" y="77"/>
                    </a:lnTo>
                    <a:lnTo>
                      <a:pt x="4" y="81"/>
                    </a:lnTo>
                    <a:lnTo>
                      <a:pt x="11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1" name="Freeform 91">
                <a:extLst>
                  <a:ext uri="{FF2B5EF4-FFF2-40B4-BE49-F238E27FC236}">
                    <a16:creationId xmlns:a16="http://schemas.microsoft.com/office/drawing/2014/main" id="{C368AFB2-D709-CA95-877E-7550033CB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32" name="Freeform 96">
                <a:extLst>
                  <a:ext uri="{FF2B5EF4-FFF2-40B4-BE49-F238E27FC236}">
                    <a16:creationId xmlns:a16="http://schemas.microsoft.com/office/drawing/2014/main" id="{2882D7AD-7C8C-5D20-9424-056B2F4B6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71" y="1837358"/>
                <a:ext cx="317988" cy="393290"/>
              </a:xfrm>
              <a:custGeom>
                <a:avLst/>
                <a:gdLst>
                  <a:gd name="T0" fmla="*/ 163 w 331"/>
                  <a:gd name="T1" fmla="*/ 440 h 451"/>
                  <a:gd name="T2" fmla="*/ 272 w 331"/>
                  <a:gd name="T3" fmla="*/ 408 h 451"/>
                  <a:gd name="T4" fmla="*/ 288 w 331"/>
                  <a:gd name="T5" fmla="*/ 359 h 451"/>
                  <a:gd name="T6" fmla="*/ 299 w 331"/>
                  <a:gd name="T7" fmla="*/ 350 h 451"/>
                  <a:gd name="T8" fmla="*/ 308 w 331"/>
                  <a:gd name="T9" fmla="*/ 322 h 451"/>
                  <a:gd name="T10" fmla="*/ 319 w 331"/>
                  <a:gd name="T11" fmla="*/ 316 h 451"/>
                  <a:gd name="T12" fmla="*/ 325 w 331"/>
                  <a:gd name="T13" fmla="*/ 324 h 451"/>
                  <a:gd name="T14" fmla="*/ 329 w 331"/>
                  <a:gd name="T15" fmla="*/ 295 h 451"/>
                  <a:gd name="T16" fmla="*/ 331 w 331"/>
                  <a:gd name="T17" fmla="*/ 273 h 451"/>
                  <a:gd name="T18" fmla="*/ 319 w 331"/>
                  <a:gd name="T19" fmla="*/ 254 h 451"/>
                  <a:gd name="T20" fmla="*/ 308 w 331"/>
                  <a:gd name="T21" fmla="*/ 218 h 451"/>
                  <a:gd name="T22" fmla="*/ 286 w 331"/>
                  <a:gd name="T23" fmla="*/ 171 h 451"/>
                  <a:gd name="T24" fmla="*/ 261 w 331"/>
                  <a:gd name="T25" fmla="*/ 175 h 451"/>
                  <a:gd name="T26" fmla="*/ 241 w 331"/>
                  <a:gd name="T27" fmla="*/ 186 h 451"/>
                  <a:gd name="T28" fmla="*/ 233 w 331"/>
                  <a:gd name="T29" fmla="*/ 211 h 451"/>
                  <a:gd name="T30" fmla="*/ 218 w 331"/>
                  <a:gd name="T31" fmla="*/ 222 h 451"/>
                  <a:gd name="T32" fmla="*/ 201 w 331"/>
                  <a:gd name="T33" fmla="*/ 203 h 451"/>
                  <a:gd name="T34" fmla="*/ 216 w 331"/>
                  <a:gd name="T35" fmla="*/ 183 h 451"/>
                  <a:gd name="T36" fmla="*/ 225 w 331"/>
                  <a:gd name="T37" fmla="*/ 151 h 451"/>
                  <a:gd name="T38" fmla="*/ 237 w 331"/>
                  <a:gd name="T39" fmla="*/ 119 h 451"/>
                  <a:gd name="T40" fmla="*/ 231 w 331"/>
                  <a:gd name="T41" fmla="*/ 85 h 451"/>
                  <a:gd name="T42" fmla="*/ 222 w 331"/>
                  <a:gd name="T43" fmla="*/ 64 h 451"/>
                  <a:gd name="T44" fmla="*/ 225 w 331"/>
                  <a:gd name="T45" fmla="*/ 55 h 451"/>
                  <a:gd name="T46" fmla="*/ 210 w 331"/>
                  <a:gd name="T47" fmla="*/ 36 h 451"/>
                  <a:gd name="T48" fmla="*/ 182 w 331"/>
                  <a:gd name="T49" fmla="*/ 28 h 451"/>
                  <a:gd name="T50" fmla="*/ 162 w 331"/>
                  <a:gd name="T51" fmla="*/ 23 h 451"/>
                  <a:gd name="T52" fmla="*/ 145 w 331"/>
                  <a:gd name="T53" fmla="*/ 12 h 451"/>
                  <a:gd name="T54" fmla="*/ 124 w 331"/>
                  <a:gd name="T55" fmla="*/ 8 h 451"/>
                  <a:gd name="T56" fmla="*/ 105 w 331"/>
                  <a:gd name="T57" fmla="*/ 6 h 451"/>
                  <a:gd name="T58" fmla="*/ 88 w 331"/>
                  <a:gd name="T59" fmla="*/ 25 h 451"/>
                  <a:gd name="T60" fmla="*/ 98 w 331"/>
                  <a:gd name="T61" fmla="*/ 44 h 451"/>
                  <a:gd name="T62" fmla="*/ 81 w 331"/>
                  <a:gd name="T63" fmla="*/ 53 h 451"/>
                  <a:gd name="T64" fmla="*/ 73 w 331"/>
                  <a:gd name="T65" fmla="*/ 87 h 451"/>
                  <a:gd name="T66" fmla="*/ 69 w 331"/>
                  <a:gd name="T67" fmla="*/ 107 h 451"/>
                  <a:gd name="T68" fmla="*/ 66 w 331"/>
                  <a:gd name="T69" fmla="*/ 94 h 451"/>
                  <a:gd name="T70" fmla="*/ 56 w 331"/>
                  <a:gd name="T71" fmla="*/ 115 h 451"/>
                  <a:gd name="T72" fmla="*/ 54 w 331"/>
                  <a:gd name="T73" fmla="*/ 94 h 451"/>
                  <a:gd name="T74" fmla="*/ 53 w 331"/>
                  <a:gd name="T75" fmla="*/ 75 h 451"/>
                  <a:gd name="T76" fmla="*/ 43 w 331"/>
                  <a:gd name="T77" fmla="*/ 96 h 451"/>
                  <a:gd name="T78" fmla="*/ 22 w 331"/>
                  <a:gd name="T79" fmla="*/ 113 h 451"/>
                  <a:gd name="T80" fmla="*/ 11 w 331"/>
                  <a:gd name="T81" fmla="*/ 132 h 451"/>
                  <a:gd name="T82" fmla="*/ 15 w 331"/>
                  <a:gd name="T83" fmla="*/ 164 h 451"/>
                  <a:gd name="T84" fmla="*/ 0 w 331"/>
                  <a:gd name="T85" fmla="*/ 198 h 451"/>
                  <a:gd name="T86" fmla="*/ 9 w 331"/>
                  <a:gd name="T87" fmla="*/ 232 h 451"/>
                  <a:gd name="T88" fmla="*/ 4 w 331"/>
                  <a:gd name="T89" fmla="*/ 252 h 451"/>
                  <a:gd name="T90" fmla="*/ 24 w 331"/>
                  <a:gd name="T91" fmla="*/ 294 h 451"/>
                  <a:gd name="T92" fmla="*/ 39 w 331"/>
                  <a:gd name="T93" fmla="*/ 363 h 451"/>
                  <a:gd name="T94" fmla="*/ 24 w 331"/>
                  <a:gd name="T95" fmla="*/ 408 h 451"/>
                  <a:gd name="T96" fmla="*/ 11 w 331"/>
                  <a:gd name="T97" fmla="*/ 444 h 451"/>
                  <a:gd name="T98" fmla="*/ 6 w 331"/>
                  <a:gd name="T99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1" h="451">
                    <a:moveTo>
                      <a:pt x="43" y="448"/>
                    </a:moveTo>
                    <a:lnTo>
                      <a:pt x="156" y="435"/>
                    </a:lnTo>
                    <a:lnTo>
                      <a:pt x="163" y="440"/>
                    </a:lnTo>
                    <a:lnTo>
                      <a:pt x="237" y="429"/>
                    </a:lnTo>
                    <a:lnTo>
                      <a:pt x="269" y="421"/>
                    </a:lnTo>
                    <a:lnTo>
                      <a:pt x="272" y="408"/>
                    </a:lnTo>
                    <a:lnTo>
                      <a:pt x="286" y="388"/>
                    </a:lnTo>
                    <a:lnTo>
                      <a:pt x="286" y="367"/>
                    </a:lnTo>
                    <a:lnTo>
                      <a:pt x="288" y="359"/>
                    </a:lnTo>
                    <a:lnTo>
                      <a:pt x="289" y="357"/>
                    </a:lnTo>
                    <a:lnTo>
                      <a:pt x="289" y="356"/>
                    </a:lnTo>
                    <a:lnTo>
                      <a:pt x="299" y="350"/>
                    </a:lnTo>
                    <a:lnTo>
                      <a:pt x="303" y="342"/>
                    </a:lnTo>
                    <a:lnTo>
                      <a:pt x="303" y="327"/>
                    </a:lnTo>
                    <a:lnTo>
                      <a:pt x="308" y="322"/>
                    </a:lnTo>
                    <a:lnTo>
                      <a:pt x="308" y="316"/>
                    </a:lnTo>
                    <a:lnTo>
                      <a:pt x="316" y="312"/>
                    </a:lnTo>
                    <a:lnTo>
                      <a:pt x="319" y="316"/>
                    </a:lnTo>
                    <a:lnTo>
                      <a:pt x="321" y="324"/>
                    </a:lnTo>
                    <a:lnTo>
                      <a:pt x="319" y="326"/>
                    </a:lnTo>
                    <a:lnTo>
                      <a:pt x="325" y="324"/>
                    </a:lnTo>
                    <a:lnTo>
                      <a:pt x="329" y="316"/>
                    </a:lnTo>
                    <a:lnTo>
                      <a:pt x="331" y="301"/>
                    </a:lnTo>
                    <a:lnTo>
                      <a:pt x="329" y="295"/>
                    </a:lnTo>
                    <a:lnTo>
                      <a:pt x="329" y="280"/>
                    </a:lnTo>
                    <a:lnTo>
                      <a:pt x="331" y="279"/>
                    </a:lnTo>
                    <a:lnTo>
                      <a:pt x="331" y="273"/>
                    </a:lnTo>
                    <a:lnTo>
                      <a:pt x="331" y="273"/>
                    </a:lnTo>
                    <a:lnTo>
                      <a:pt x="323" y="262"/>
                    </a:lnTo>
                    <a:lnTo>
                      <a:pt x="319" y="254"/>
                    </a:lnTo>
                    <a:lnTo>
                      <a:pt x="316" y="239"/>
                    </a:lnTo>
                    <a:lnTo>
                      <a:pt x="312" y="226"/>
                    </a:lnTo>
                    <a:lnTo>
                      <a:pt x="308" y="218"/>
                    </a:lnTo>
                    <a:lnTo>
                      <a:pt x="301" y="192"/>
                    </a:lnTo>
                    <a:lnTo>
                      <a:pt x="293" y="179"/>
                    </a:lnTo>
                    <a:lnTo>
                      <a:pt x="286" y="171"/>
                    </a:lnTo>
                    <a:lnTo>
                      <a:pt x="280" y="169"/>
                    </a:lnTo>
                    <a:lnTo>
                      <a:pt x="272" y="168"/>
                    </a:lnTo>
                    <a:lnTo>
                      <a:pt x="261" y="175"/>
                    </a:lnTo>
                    <a:lnTo>
                      <a:pt x="256" y="179"/>
                    </a:lnTo>
                    <a:lnTo>
                      <a:pt x="248" y="185"/>
                    </a:lnTo>
                    <a:lnTo>
                      <a:pt x="241" y="186"/>
                    </a:lnTo>
                    <a:lnTo>
                      <a:pt x="242" y="194"/>
                    </a:lnTo>
                    <a:lnTo>
                      <a:pt x="239" y="205"/>
                    </a:lnTo>
                    <a:lnTo>
                      <a:pt x="233" y="211"/>
                    </a:lnTo>
                    <a:lnTo>
                      <a:pt x="229" y="218"/>
                    </a:lnTo>
                    <a:lnTo>
                      <a:pt x="224" y="226"/>
                    </a:lnTo>
                    <a:lnTo>
                      <a:pt x="218" y="222"/>
                    </a:lnTo>
                    <a:lnTo>
                      <a:pt x="210" y="222"/>
                    </a:lnTo>
                    <a:lnTo>
                      <a:pt x="201" y="215"/>
                    </a:lnTo>
                    <a:lnTo>
                      <a:pt x="201" y="203"/>
                    </a:lnTo>
                    <a:lnTo>
                      <a:pt x="203" y="188"/>
                    </a:lnTo>
                    <a:lnTo>
                      <a:pt x="209" y="185"/>
                    </a:lnTo>
                    <a:lnTo>
                      <a:pt x="216" y="183"/>
                    </a:lnTo>
                    <a:lnTo>
                      <a:pt x="224" y="171"/>
                    </a:lnTo>
                    <a:lnTo>
                      <a:pt x="224" y="158"/>
                    </a:lnTo>
                    <a:lnTo>
                      <a:pt x="225" y="151"/>
                    </a:lnTo>
                    <a:lnTo>
                      <a:pt x="233" y="147"/>
                    </a:lnTo>
                    <a:lnTo>
                      <a:pt x="239" y="141"/>
                    </a:lnTo>
                    <a:lnTo>
                      <a:pt x="237" y="119"/>
                    </a:lnTo>
                    <a:lnTo>
                      <a:pt x="237" y="106"/>
                    </a:lnTo>
                    <a:lnTo>
                      <a:pt x="233" y="91"/>
                    </a:lnTo>
                    <a:lnTo>
                      <a:pt x="231" y="85"/>
                    </a:lnTo>
                    <a:lnTo>
                      <a:pt x="224" y="79"/>
                    </a:lnTo>
                    <a:lnTo>
                      <a:pt x="220" y="74"/>
                    </a:lnTo>
                    <a:lnTo>
                      <a:pt x="222" y="64"/>
                    </a:lnTo>
                    <a:lnTo>
                      <a:pt x="229" y="64"/>
                    </a:lnTo>
                    <a:lnTo>
                      <a:pt x="229" y="57"/>
                    </a:lnTo>
                    <a:lnTo>
                      <a:pt x="225" y="55"/>
                    </a:lnTo>
                    <a:lnTo>
                      <a:pt x="220" y="47"/>
                    </a:lnTo>
                    <a:lnTo>
                      <a:pt x="218" y="42"/>
                    </a:lnTo>
                    <a:lnTo>
                      <a:pt x="210" y="36"/>
                    </a:lnTo>
                    <a:lnTo>
                      <a:pt x="203" y="36"/>
                    </a:lnTo>
                    <a:lnTo>
                      <a:pt x="195" y="32"/>
                    </a:lnTo>
                    <a:lnTo>
                      <a:pt x="182" y="28"/>
                    </a:lnTo>
                    <a:lnTo>
                      <a:pt x="175" y="25"/>
                    </a:lnTo>
                    <a:lnTo>
                      <a:pt x="167" y="25"/>
                    </a:lnTo>
                    <a:lnTo>
                      <a:pt x="162" y="23"/>
                    </a:lnTo>
                    <a:lnTo>
                      <a:pt x="158" y="17"/>
                    </a:lnTo>
                    <a:lnTo>
                      <a:pt x="150" y="13"/>
                    </a:lnTo>
                    <a:lnTo>
                      <a:pt x="145" y="12"/>
                    </a:lnTo>
                    <a:lnTo>
                      <a:pt x="137" y="12"/>
                    </a:lnTo>
                    <a:lnTo>
                      <a:pt x="131" y="12"/>
                    </a:lnTo>
                    <a:lnTo>
                      <a:pt x="124" y="8"/>
                    </a:lnTo>
                    <a:lnTo>
                      <a:pt x="118" y="6"/>
                    </a:lnTo>
                    <a:lnTo>
                      <a:pt x="111" y="0"/>
                    </a:lnTo>
                    <a:lnTo>
                      <a:pt x="105" y="6"/>
                    </a:lnTo>
                    <a:lnTo>
                      <a:pt x="98" y="10"/>
                    </a:lnTo>
                    <a:lnTo>
                      <a:pt x="94" y="17"/>
                    </a:lnTo>
                    <a:lnTo>
                      <a:pt x="88" y="25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8" y="44"/>
                    </a:lnTo>
                    <a:lnTo>
                      <a:pt x="98" y="49"/>
                    </a:lnTo>
                    <a:lnTo>
                      <a:pt x="88" y="49"/>
                    </a:lnTo>
                    <a:lnTo>
                      <a:pt x="81" y="53"/>
                    </a:lnTo>
                    <a:lnTo>
                      <a:pt x="75" y="59"/>
                    </a:lnTo>
                    <a:lnTo>
                      <a:pt x="69" y="64"/>
                    </a:lnTo>
                    <a:lnTo>
                      <a:pt x="73" y="87"/>
                    </a:lnTo>
                    <a:lnTo>
                      <a:pt x="73" y="94"/>
                    </a:lnTo>
                    <a:lnTo>
                      <a:pt x="71" y="100"/>
                    </a:lnTo>
                    <a:lnTo>
                      <a:pt x="69" y="107"/>
                    </a:lnTo>
                    <a:lnTo>
                      <a:pt x="64" y="115"/>
                    </a:lnTo>
                    <a:lnTo>
                      <a:pt x="66" y="107"/>
                    </a:lnTo>
                    <a:lnTo>
                      <a:pt x="66" y="94"/>
                    </a:lnTo>
                    <a:lnTo>
                      <a:pt x="64" y="94"/>
                    </a:lnTo>
                    <a:lnTo>
                      <a:pt x="62" y="109"/>
                    </a:lnTo>
                    <a:lnTo>
                      <a:pt x="56" y="115"/>
                    </a:lnTo>
                    <a:lnTo>
                      <a:pt x="56" y="109"/>
                    </a:lnTo>
                    <a:lnTo>
                      <a:pt x="58" y="102"/>
                    </a:lnTo>
                    <a:lnTo>
                      <a:pt x="54" y="94"/>
                    </a:lnTo>
                    <a:lnTo>
                      <a:pt x="56" y="91"/>
                    </a:lnTo>
                    <a:lnTo>
                      <a:pt x="58" y="70"/>
                    </a:lnTo>
                    <a:lnTo>
                      <a:pt x="53" y="75"/>
                    </a:lnTo>
                    <a:lnTo>
                      <a:pt x="49" y="83"/>
                    </a:lnTo>
                    <a:lnTo>
                      <a:pt x="45" y="89"/>
                    </a:lnTo>
                    <a:lnTo>
                      <a:pt x="43" y="96"/>
                    </a:lnTo>
                    <a:lnTo>
                      <a:pt x="39" y="102"/>
                    </a:lnTo>
                    <a:lnTo>
                      <a:pt x="32" y="100"/>
                    </a:lnTo>
                    <a:lnTo>
                      <a:pt x="22" y="113"/>
                    </a:lnTo>
                    <a:lnTo>
                      <a:pt x="24" y="119"/>
                    </a:lnTo>
                    <a:lnTo>
                      <a:pt x="19" y="126"/>
                    </a:lnTo>
                    <a:lnTo>
                      <a:pt x="11" y="132"/>
                    </a:lnTo>
                    <a:lnTo>
                      <a:pt x="15" y="145"/>
                    </a:lnTo>
                    <a:lnTo>
                      <a:pt x="13" y="156"/>
                    </a:lnTo>
                    <a:lnTo>
                      <a:pt x="15" y="164"/>
                    </a:lnTo>
                    <a:lnTo>
                      <a:pt x="15" y="171"/>
                    </a:lnTo>
                    <a:lnTo>
                      <a:pt x="7" y="192"/>
                    </a:lnTo>
                    <a:lnTo>
                      <a:pt x="0" y="198"/>
                    </a:lnTo>
                    <a:lnTo>
                      <a:pt x="0" y="205"/>
                    </a:lnTo>
                    <a:lnTo>
                      <a:pt x="4" y="211"/>
                    </a:lnTo>
                    <a:lnTo>
                      <a:pt x="9" y="232"/>
                    </a:lnTo>
                    <a:lnTo>
                      <a:pt x="6" y="239"/>
                    </a:lnTo>
                    <a:lnTo>
                      <a:pt x="2" y="247"/>
                    </a:lnTo>
                    <a:lnTo>
                      <a:pt x="4" y="252"/>
                    </a:lnTo>
                    <a:lnTo>
                      <a:pt x="22" y="290"/>
                    </a:lnTo>
                    <a:lnTo>
                      <a:pt x="30" y="286"/>
                    </a:lnTo>
                    <a:lnTo>
                      <a:pt x="24" y="294"/>
                    </a:lnTo>
                    <a:lnTo>
                      <a:pt x="34" y="314"/>
                    </a:lnTo>
                    <a:lnTo>
                      <a:pt x="39" y="342"/>
                    </a:lnTo>
                    <a:lnTo>
                      <a:pt x="39" y="363"/>
                    </a:lnTo>
                    <a:lnTo>
                      <a:pt x="34" y="388"/>
                    </a:lnTo>
                    <a:lnTo>
                      <a:pt x="32" y="395"/>
                    </a:lnTo>
                    <a:lnTo>
                      <a:pt x="24" y="408"/>
                    </a:lnTo>
                    <a:lnTo>
                      <a:pt x="19" y="429"/>
                    </a:lnTo>
                    <a:lnTo>
                      <a:pt x="15" y="436"/>
                    </a:lnTo>
                    <a:lnTo>
                      <a:pt x="11" y="444"/>
                    </a:lnTo>
                    <a:lnTo>
                      <a:pt x="4" y="450"/>
                    </a:lnTo>
                    <a:lnTo>
                      <a:pt x="2" y="451"/>
                    </a:lnTo>
                    <a:lnTo>
                      <a:pt x="6" y="451"/>
                    </a:lnTo>
                    <a:lnTo>
                      <a:pt x="43" y="44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73" name="Freeform 126">
              <a:extLst>
                <a:ext uri="{FF2B5EF4-FFF2-40B4-BE49-F238E27FC236}">
                  <a16:creationId xmlns:a16="http://schemas.microsoft.com/office/drawing/2014/main" id="{324031A4-3B8C-0761-38CB-A323DF2C8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211" y="2165867"/>
              <a:ext cx="583210" cy="345442"/>
            </a:xfrm>
            <a:custGeom>
              <a:avLst/>
              <a:gdLst>
                <a:gd name="T0" fmla="*/ 478 w 495"/>
                <a:gd name="T1" fmla="*/ 203 h 323"/>
                <a:gd name="T2" fmla="*/ 491 w 495"/>
                <a:gd name="T3" fmla="*/ 188 h 323"/>
                <a:gd name="T4" fmla="*/ 478 w 495"/>
                <a:gd name="T5" fmla="*/ 169 h 323"/>
                <a:gd name="T6" fmla="*/ 468 w 495"/>
                <a:gd name="T7" fmla="*/ 161 h 323"/>
                <a:gd name="T8" fmla="*/ 461 w 495"/>
                <a:gd name="T9" fmla="*/ 150 h 323"/>
                <a:gd name="T10" fmla="*/ 448 w 495"/>
                <a:gd name="T11" fmla="*/ 141 h 323"/>
                <a:gd name="T12" fmla="*/ 449 w 495"/>
                <a:gd name="T13" fmla="*/ 122 h 323"/>
                <a:gd name="T14" fmla="*/ 449 w 495"/>
                <a:gd name="T15" fmla="*/ 109 h 323"/>
                <a:gd name="T16" fmla="*/ 444 w 495"/>
                <a:gd name="T17" fmla="*/ 103 h 323"/>
                <a:gd name="T18" fmla="*/ 459 w 495"/>
                <a:gd name="T19" fmla="*/ 79 h 323"/>
                <a:gd name="T20" fmla="*/ 461 w 495"/>
                <a:gd name="T21" fmla="*/ 65 h 323"/>
                <a:gd name="T22" fmla="*/ 468 w 495"/>
                <a:gd name="T23" fmla="*/ 54 h 323"/>
                <a:gd name="T24" fmla="*/ 453 w 495"/>
                <a:gd name="T25" fmla="*/ 49 h 323"/>
                <a:gd name="T26" fmla="*/ 434 w 495"/>
                <a:gd name="T27" fmla="*/ 37 h 323"/>
                <a:gd name="T28" fmla="*/ 427 w 495"/>
                <a:gd name="T29" fmla="*/ 15 h 323"/>
                <a:gd name="T30" fmla="*/ 414 w 495"/>
                <a:gd name="T31" fmla="*/ 11 h 323"/>
                <a:gd name="T32" fmla="*/ 402 w 495"/>
                <a:gd name="T33" fmla="*/ 2 h 323"/>
                <a:gd name="T34" fmla="*/ 329 w 495"/>
                <a:gd name="T35" fmla="*/ 17 h 323"/>
                <a:gd name="T36" fmla="*/ 122 w 495"/>
                <a:gd name="T37" fmla="*/ 58 h 323"/>
                <a:gd name="T38" fmla="*/ 55 w 495"/>
                <a:gd name="T39" fmla="*/ 45 h 323"/>
                <a:gd name="T40" fmla="*/ 30 w 495"/>
                <a:gd name="T41" fmla="*/ 60 h 323"/>
                <a:gd name="T42" fmla="*/ 23 w 495"/>
                <a:gd name="T43" fmla="*/ 65 h 323"/>
                <a:gd name="T44" fmla="*/ 0 w 495"/>
                <a:gd name="T45" fmla="*/ 82 h 323"/>
                <a:gd name="T46" fmla="*/ 25 w 495"/>
                <a:gd name="T47" fmla="*/ 225 h 323"/>
                <a:gd name="T48" fmla="*/ 126 w 495"/>
                <a:gd name="T49" fmla="*/ 308 h 323"/>
                <a:gd name="T50" fmla="*/ 421 w 495"/>
                <a:gd name="T51" fmla="*/ 248 h 323"/>
                <a:gd name="T52" fmla="*/ 429 w 495"/>
                <a:gd name="T53" fmla="*/ 235 h 323"/>
                <a:gd name="T54" fmla="*/ 442 w 495"/>
                <a:gd name="T55" fmla="*/ 229 h 323"/>
                <a:gd name="T56" fmla="*/ 449 w 495"/>
                <a:gd name="T57" fmla="*/ 233 h 323"/>
                <a:gd name="T58" fmla="*/ 463 w 495"/>
                <a:gd name="T59" fmla="*/ 223 h 323"/>
                <a:gd name="T60" fmla="*/ 470 w 495"/>
                <a:gd name="T61" fmla="*/ 210 h 323"/>
                <a:gd name="T62" fmla="*/ 476 w 495"/>
                <a:gd name="T63" fmla="*/ 2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323">
                  <a:moveTo>
                    <a:pt x="476" y="203"/>
                  </a:moveTo>
                  <a:lnTo>
                    <a:pt x="478" y="203"/>
                  </a:lnTo>
                  <a:lnTo>
                    <a:pt x="483" y="195"/>
                  </a:lnTo>
                  <a:lnTo>
                    <a:pt x="491" y="188"/>
                  </a:lnTo>
                  <a:lnTo>
                    <a:pt x="495" y="182"/>
                  </a:lnTo>
                  <a:lnTo>
                    <a:pt x="478" y="169"/>
                  </a:lnTo>
                  <a:lnTo>
                    <a:pt x="472" y="163"/>
                  </a:lnTo>
                  <a:lnTo>
                    <a:pt x="468" y="161"/>
                  </a:lnTo>
                  <a:lnTo>
                    <a:pt x="461" y="158"/>
                  </a:lnTo>
                  <a:lnTo>
                    <a:pt x="461" y="150"/>
                  </a:lnTo>
                  <a:lnTo>
                    <a:pt x="453" y="148"/>
                  </a:lnTo>
                  <a:lnTo>
                    <a:pt x="448" y="141"/>
                  </a:lnTo>
                  <a:lnTo>
                    <a:pt x="444" y="129"/>
                  </a:lnTo>
                  <a:lnTo>
                    <a:pt x="449" y="122"/>
                  </a:lnTo>
                  <a:lnTo>
                    <a:pt x="451" y="116"/>
                  </a:lnTo>
                  <a:lnTo>
                    <a:pt x="449" y="109"/>
                  </a:lnTo>
                  <a:lnTo>
                    <a:pt x="446" y="107"/>
                  </a:lnTo>
                  <a:lnTo>
                    <a:pt x="444" y="103"/>
                  </a:lnTo>
                  <a:lnTo>
                    <a:pt x="449" y="96"/>
                  </a:lnTo>
                  <a:lnTo>
                    <a:pt x="459" y="79"/>
                  </a:lnTo>
                  <a:lnTo>
                    <a:pt x="459" y="71"/>
                  </a:lnTo>
                  <a:lnTo>
                    <a:pt x="461" y="65"/>
                  </a:lnTo>
                  <a:lnTo>
                    <a:pt x="468" y="56"/>
                  </a:lnTo>
                  <a:lnTo>
                    <a:pt x="468" y="54"/>
                  </a:lnTo>
                  <a:lnTo>
                    <a:pt x="461" y="50"/>
                  </a:lnTo>
                  <a:lnTo>
                    <a:pt x="453" y="49"/>
                  </a:lnTo>
                  <a:lnTo>
                    <a:pt x="440" y="45"/>
                  </a:lnTo>
                  <a:lnTo>
                    <a:pt x="434" y="37"/>
                  </a:lnTo>
                  <a:lnTo>
                    <a:pt x="433" y="30"/>
                  </a:lnTo>
                  <a:lnTo>
                    <a:pt x="427" y="15"/>
                  </a:lnTo>
                  <a:lnTo>
                    <a:pt x="419" y="9"/>
                  </a:lnTo>
                  <a:lnTo>
                    <a:pt x="414" y="11"/>
                  </a:lnTo>
                  <a:lnTo>
                    <a:pt x="410" y="3"/>
                  </a:lnTo>
                  <a:lnTo>
                    <a:pt x="402" y="2"/>
                  </a:lnTo>
                  <a:lnTo>
                    <a:pt x="402" y="0"/>
                  </a:lnTo>
                  <a:lnTo>
                    <a:pt x="329" y="17"/>
                  </a:lnTo>
                  <a:lnTo>
                    <a:pt x="220" y="39"/>
                  </a:lnTo>
                  <a:lnTo>
                    <a:pt x="122" y="58"/>
                  </a:lnTo>
                  <a:lnTo>
                    <a:pt x="58" y="69"/>
                  </a:lnTo>
                  <a:lnTo>
                    <a:pt x="55" y="45"/>
                  </a:lnTo>
                  <a:lnTo>
                    <a:pt x="53" y="4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3" y="65"/>
                  </a:lnTo>
                  <a:lnTo>
                    <a:pt x="10" y="77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25" y="225"/>
                  </a:lnTo>
                  <a:lnTo>
                    <a:pt x="42" y="323"/>
                  </a:lnTo>
                  <a:lnTo>
                    <a:pt x="126" y="308"/>
                  </a:lnTo>
                  <a:lnTo>
                    <a:pt x="265" y="282"/>
                  </a:lnTo>
                  <a:lnTo>
                    <a:pt x="421" y="248"/>
                  </a:lnTo>
                  <a:lnTo>
                    <a:pt x="425" y="242"/>
                  </a:lnTo>
                  <a:lnTo>
                    <a:pt x="429" y="235"/>
                  </a:lnTo>
                  <a:lnTo>
                    <a:pt x="434" y="231"/>
                  </a:lnTo>
                  <a:lnTo>
                    <a:pt x="442" y="229"/>
                  </a:lnTo>
                  <a:lnTo>
                    <a:pt x="448" y="231"/>
                  </a:lnTo>
                  <a:lnTo>
                    <a:pt x="449" y="233"/>
                  </a:lnTo>
                  <a:lnTo>
                    <a:pt x="455" y="225"/>
                  </a:lnTo>
                  <a:lnTo>
                    <a:pt x="463" y="223"/>
                  </a:lnTo>
                  <a:lnTo>
                    <a:pt x="470" y="218"/>
                  </a:lnTo>
                  <a:lnTo>
                    <a:pt x="470" y="210"/>
                  </a:lnTo>
                  <a:lnTo>
                    <a:pt x="474" y="205"/>
                  </a:lnTo>
                  <a:lnTo>
                    <a:pt x="476" y="205"/>
                  </a:lnTo>
                  <a:lnTo>
                    <a:pt x="476" y="203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4" name="Freeform 130">
              <a:extLst>
                <a:ext uri="{FF2B5EF4-FFF2-40B4-BE49-F238E27FC236}">
                  <a16:creationId xmlns:a16="http://schemas.microsoft.com/office/drawing/2014/main" id="{82A77FF9-C06E-005B-31A6-60FFD6F6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233" y="2410777"/>
              <a:ext cx="108394" cy="162561"/>
            </a:xfrm>
            <a:custGeom>
              <a:avLst/>
              <a:gdLst>
                <a:gd name="T0" fmla="*/ 21 w 92"/>
                <a:gd name="T1" fmla="*/ 0 h 152"/>
                <a:gd name="T2" fmla="*/ 13 w 92"/>
                <a:gd name="T3" fmla="*/ 2 h 152"/>
                <a:gd name="T4" fmla="*/ 8 w 92"/>
                <a:gd name="T5" fmla="*/ 6 h 152"/>
                <a:gd name="T6" fmla="*/ 4 w 92"/>
                <a:gd name="T7" fmla="*/ 13 h 152"/>
                <a:gd name="T8" fmla="*/ 0 w 92"/>
                <a:gd name="T9" fmla="*/ 19 h 152"/>
                <a:gd name="T10" fmla="*/ 23 w 92"/>
                <a:gd name="T11" fmla="*/ 98 h 152"/>
                <a:gd name="T12" fmla="*/ 34 w 92"/>
                <a:gd name="T13" fmla="*/ 145 h 152"/>
                <a:gd name="T14" fmla="*/ 40 w 92"/>
                <a:gd name="T15" fmla="*/ 152 h 152"/>
                <a:gd name="T16" fmla="*/ 89 w 92"/>
                <a:gd name="T17" fmla="*/ 141 h 152"/>
                <a:gd name="T18" fmla="*/ 90 w 92"/>
                <a:gd name="T19" fmla="*/ 139 h 152"/>
                <a:gd name="T20" fmla="*/ 92 w 92"/>
                <a:gd name="T21" fmla="*/ 139 h 152"/>
                <a:gd name="T22" fmla="*/ 87 w 92"/>
                <a:gd name="T23" fmla="*/ 126 h 152"/>
                <a:gd name="T24" fmla="*/ 79 w 92"/>
                <a:gd name="T25" fmla="*/ 128 h 152"/>
                <a:gd name="T26" fmla="*/ 77 w 92"/>
                <a:gd name="T27" fmla="*/ 130 h 152"/>
                <a:gd name="T28" fmla="*/ 83 w 92"/>
                <a:gd name="T29" fmla="*/ 122 h 152"/>
                <a:gd name="T30" fmla="*/ 79 w 92"/>
                <a:gd name="T31" fmla="*/ 120 h 152"/>
                <a:gd name="T32" fmla="*/ 79 w 92"/>
                <a:gd name="T33" fmla="*/ 115 h 152"/>
                <a:gd name="T34" fmla="*/ 81 w 92"/>
                <a:gd name="T35" fmla="*/ 107 h 152"/>
                <a:gd name="T36" fmla="*/ 79 w 92"/>
                <a:gd name="T37" fmla="*/ 103 h 152"/>
                <a:gd name="T38" fmla="*/ 72 w 92"/>
                <a:gd name="T39" fmla="*/ 105 h 152"/>
                <a:gd name="T40" fmla="*/ 59 w 92"/>
                <a:gd name="T41" fmla="*/ 94 h 152"/>
                <a:gd name="T42" fmla="*/ 57 w 92"/>
                <a:gd name="T43" fmla="*/ 86 h 152"/>
                <a:gd name="T44" fmla="*/ 49 w 92"/>
                <a:gd name="T45" fmla="*/ 81 h 152"/>
                <a:gd name="T46" fmla="*/ 45 w 92"/>
                <a:gd name="T47" fmla="*/ 71 h 152"/>
                <a:gd name="T48" fmla="*/ 43 w 92"/>
                <a:gd name="T49" fmla="*/ 64 h 152"/>
                <a:gd name="T50" fmla="*/ 40 w 92"/>
                <a:gd name="T51" fmla="*/ 56 h 152"/>
                <a:gd name="T52" fmla="*/ 32 w 92"/>
                <a:gd name="T53" fmla="*/ 51 h 152"/>
                <a:gd name="T54" fmla="*/ 27 w 92"/>
                <a:gd name="T55" fmla="*/ 45 h 152"/>
                <a:gd name="T56" fmla="*/ 23 w 92"/>
                <a:gd name="T57" fmla="*/ 38 h 152"/>
                <a:gd name="T58" fmla="*/ 23 w 92"/>
                <a:gd name="T59" fmla="*/ 32 h 152"/>
                <a:gd name="T60" fmla="*/ 19 w 92"/>
                <a:gd name="T61" fmla="*/ 24 h 152"/>
                <a:gd name="T62" fmla="*/ 21 w 92"/>
                <a:gd name="T63" fmla="*/ 21 h 152"/>
                <a:gd name="T64" fmla="*/ 25 w 92"/>
                <a:gd name="T65" fmla="*/ 13 h 152"/>
                <a:gd name="T66" fmla="*/ 25 w 92"/>
                <a:gd name="T67" fmla="*/ 6 h 152"/>
                <a:gd name="T68" fmla="*/ 28 w 92"/>
                <a:gd name="T69" fmla="*/ 4 h 152"/>
                <a:gd name="T70" fmla="*/ 27 w 92"/>
                <a:gd name="T71" fmla="*/ 2 h 152"/>
                <a:gd name="T72" fmla="*/ 21 w 92"/>
                <a:gd name="T7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52">
                  <a:moveTo>
                    <a:pt x="21" y="0"/>
                  </a:moveTo>
                  <a:lnTo>
                    <a:pt x="13" y="2"/>
                  </a:lnTo>
                  <a:lnTo>
                    <a:pt x="8" y="6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23" y="98"/>
                  </a:lnTo>
                  <a:lnTo>
                    <a:pt x="34" y="145"/>
                  </a:lnTo>
                  <a:lnTo>
                    <a:pt x="40" y="152"/>
                  </a:lnTo>
                  <a:lnTo>
                    <a:pt x="89" y="141"/>
                  </a:lnTo>
                  <a:lnTo>
                    <a:pt x="90" y="139"/>
                  </a:lnTo>
                  <a:lnTo>
                    <a:pt x="92" y="139"/>
                  </a:lnTo>
                  <a:lnTo>
                    <a:pt x="87" y="126"/>
                  </a:lnTo>
                  <a:lnTo>
                    <a:pt x="79" y="128"/>
                  </a:lnTo>
                  <a:lnTo>
                    <a:pt x="77" y="130"/>
                  </a:lnTo>
                  <a:lnTo>
                    <a:pt x="83" y="122"/>
                  </a:lnTo>
                  <a:lnTo>
                    <a:pt x="79" y="120"/>
                  </a:lnTo>
                  <a:lnTo>
                    <a:pt x="79" y="115"/>
                  </a:lnTo>
                  <a:lnTo>
                    <a:pt x="81" y="107"/>
                  </a:lnTo>
                  <a:lnTo>
                    <a:pt x="79" y="103"/>
                  </a:lnTo>
                  <a:lnTo>
                    <a:pt x="72" y="105"/>
                  </a:lnTo>
                  <a:lnTo>
                    <a:pt x="59" y="94"/>
                  </a:lnTo>
                  <a:lnTo>
                    <a:pt x="57" y="86"/>
                  </a:lnTo>
                  <a:lnTo>
                    <a:pt x="49" y="81"/>
                  </a:lnTo>
                  <a:lnTo>
                    <a:pt x="45" y="71"/>
                  </a:lnTo>
                  <a:lnTo>
                    <a:pt x="43" y="64"/>
                  </a:lnTo>
                  <a:lnTo>
                    <a:pt x="40" y="56"/>
                  </a:lnTo>
                  <a:lnTo>
                    <a:pt x="32" y="51"/>
                  </a:lnTo>
                  <a:lnTo>
                    <a:pt x="27" y="45"/>
                  </a:lnTo>
                  <a:lnTo>
                    <a:pt x="23" y="38"/>
                  </a:lnTo>
                  <a:lnTo>
                    <a:pt x="23" y="32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5" y="13"/>
                  </a:lnTo>
                  <a:lnTo>
                    <a:pt x="25" y="6"/>
                  </a:lnTo>
                  <a:lnTo>
                    <a:pt x="28" y="4"/>
                  </a:lnTo>
                  <a:lnTo>
                    <a:pt x="27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5" name="Freeform 133">
              <a:extLst>
                <a:ext uri="{FF2B5EF4-FFF2-40B4-BE49-F238E27FC236}">
                  <a16:creationId xmlns:a16="http://schemas.microsoft.com/office/drawing/2014/main" id="{91863A93-3230-E898-7E35-9B662BD96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391" y="1750907"/>
              <a:ext cx="168483" cy="287691"/>
            </a:xfrm>
            <a:custGeom>
              <a:avLst/>
              <a:gdLst>
                <a:gd name="T0" fmla="*/ 2 w 143"/>
                <a:gd name="T1" fmla="*/ 44 h 269"/>
                <a:gd name="T2" fmla="*/ 2 w 143"/>
                <a:gd name="T3" fmla="*/ 51 h 269"/>
                <a:gd name="T4" fmla="*/ 7 w 143"/>
                <a:gd name="T5" fmla="*/ 59 h 269"/>
                <a:gd name="T6" fmla="*/ 7 w 143"/>
                <a:gd name="T7" fmla="*/ 76 h 269"/>
                <a:gd name="T8" fmla="*/ 9 w 143"/>
                <a:gd name="T9" fmla="*/ 83 h 269"/>
                <a:gd name="T10" fmla="*/ 17 w 143"/>
                <a:gd name="T11" fmla="*/ 89 h 269"/>
                <a:gd name="T12" fmla="*/ 18 w 143"/>
                <a:gd name="T13" fmla="*/ 96 h 269"/>
                <a:gd name="T14" fmla="*/ 18 w 143"/>
                <a:gd name="T15" fmla="*/ 102 h 269"/>
                <a:gd name="T16" fmla="*/ 20 w 143"/>
                <a:gd name="T17" fmla="*/ 109 h 269"/>
                <a:gd name="T18" fmla="*/ 20 w 143"/>
                <a:gd name="T19" fmla="*/ 117 h 269"/>
                <a:gd name="T20" fmla="*/ 18 w 143"/>
                <a:gd name="T21" fmla="*/ 121 h 269"/>
                <a:gd name="T22" fmla="*/ 18 w 143"/>
                <a:gd name="T23" fmla="*/ 134 h 269"/>
                <a:gd name="T24" fmla="*/ 22 w 143"/>
                <a:gd name="T25" fmla="*/ 147 h 269"/>
                <a:gd name="T26" fmla="*/ 28 w 143"/>
                <a:gd name="T27" fmla="*/ 155 h 269"/>
                <a:gd name="T28" fmla="*/ 32 w 143"/>
                <a:gd name="T29" fmla="*/ 168 h 269"/>
                <a:gd name="T30" fmla="*/ 30 w 143"/>
                <a:gd name="T31" fmla="*/ 181 h 269"/>
                <a:gd name="T32" fmla="*/ 33 w 143"/>
                <a:gd name="T33" fmla="*/ 188 h 269"/>
                <a:gd name="T34" fmla="*/ 35 w 143"/>
                <a:gd name="T35" fmla="*/ 179 h 269"/>
                <a:gd name="T36" fmla="*/ 47 w 143"/>
                <a:gd name="T37" fmla="*/ 188 h 269"/>
                <a:gd name="T38" fmla="*/ 62 w 143"/>
                <a:gd name="T39" fmla="*/ 258 h 269"/>
                <a:gd name="T40" fmla="*/ 62 w 143"/>
                <a:gd name="T41" fmla="*/ 264 h 269"/>
                <a:gd name="T42" fmla="*/ 65 w 143"/>
                <a:gd name="T43" fmla="*/ 269 h 269"/>
                <a:gd name="T44" fmla="*/ 126 w 143"/>
                <a:gd name="T45" fmla="*/ 258 h 269"/>
                <a:gd name="T46" fmla="*/ 120 w 143"/>
                <a:gd name="T47" fmla="*/ 250 h 269"/>
                <a:gd name="T48" fmla="*/ 116 w 143"/>
                <a:gd name="T49" fmla="*/ 243 h 269"/>
                <a:gd name="T50" fmla="*/ 116 w 143"/>
                <a:gd name="T51" fmla="*/ 235 h 269"/>
                <a:gd name="T52" fmla="*/ 120 w 143"/>
                <a:gd name="T53" fmla="*/ 228 h 269"/>
                <a:gd name="T54" fmla="*/ 114 w 143"/>
                <a:gd name="T55" fmla="*/ 207 h 269"/>
                <a:gd name="T56" fmla="*/ 114 w 143"/>
                <a:gd name="T57" fmla="*/ 194 h 269"/>
                <a:gd name="T58" fmla="*/ 109 w 143"/>
                <a:gd name="T59" fmla="*/ 170 h 269"/>
                <a:gd name="T60" fmla="*/ 112 w 143"/>
                <a:gd name="T61" fmla="*/ 164 h 269"/>
                <a:gd name="T62" fmla="*/ 111 w 143"/>
                <a:gd name="T63" fmla="*/ 153 h 269"/>
                <a:gd name="T64" fmla="*/ 114 w 143"/>
                <a:gd name="T65" fmla="*/ 145 h 269"/>
                <a:gd name="T66" fmla="*/ 116 w 143"/>
                <a:gd name="T67" fmla="*/ 139 h 269"/>
                <a:gd name="T68" fmla="*/ 116 w 143"/>
                <a:gd name="T69" fmla="*/ 132 h 269"/>
                <a:gd name="T70" fmla="*/ 120 w 143"/>
                <a:gd name="T71" fmla="*/ 124 h 269"/>
                <a:gd name="T72" fmla="*/ 118 w 143"/>
                <a:gd name="T73" fmla="*/ 117 h 269"/>
                <a:gd name="T74" fmla="*/ 120 w 143"/>
                <a:gd name="T75" fmla="*/ 106 h 269"/>
                <a:gd name="T76" fmla="*/ 116 w 143"/>
                <a:gd name="T77" fmla="*/ 91 h 269"/>
                <a:gd name="T78" fmla="*/ 116 w 143"/>
                <a:gd name="T79" fmla="*/ 85 h 269"/>
                <a:gd name="T80" fmla="*/ 122 w 143"/>
                <a:gd name="T81" fmla="*/ 77 h 269"/>
                <a:gd name="T82" fmla="*/ 126 w 143"/>
                <a:gd name="T83" fmla="*/ 77 h 269"/>
                <a:gd name="T84" fmla="*/ 137 w 143"/>
                <a:gd name="T85" fmla="*/ 64 h 269"/>
                <a:gd name="T86" fmla="*/ 143 w 143"/>
                <a:gd name="T87" fmla="*/ 53 h 269"/>
                <a:gd name="T88" fmla="*/ 143 w 143"/>
                <a:gd name="T89" fmla="*/ 47 h 269"/>
                <a:gd name="T90" fmla="*/ 141 w 143"/>
                <a:gd name="T91" fmla="*/ 40 h 269"/>
                <a:gd name="T92" fmla="*/ 135 w 143"/>
                <a:gd name="T93" fmla="*/ 34 h 269"/>
                <a:gd name="T94" fmla="*/ 133 w 143"/>
                <a:gd name="T95" fmla="*/ 27 h 269"/>
                <a:gd name="T96" fmla="*/ 137 w 143"/>
                <a:gd name="T97" fmla="*/ 14 h 269"/>
                <a:gd name="T98" fmla="*/ 133 w 143"/>
                <a:gd name="T99" fmla="*/ 2 h 269"/>
                <a:gd name="T100" fmla="*/ 135 w 143"/>
                <a:gd name="T101" fmla="*/ 0 h 269"/>
                <a:gd name="T102" fmla="*/ 26 w 143"/>
                <a:gd name="T103" fmla="*/ 29 h 269"/>
                <a:gd name="T104" fmla="*/ 0 w 143"/>
                <a:gd name="T105" fmla="*/ 36 h 269"/>
                <a:gd name="T106" fmla="*/ 0 w 143"/>
                <a:gd name="T107" fmla="*/ 40 h 269"/>
                <a:gd name="T108" fmla="*/ 2 w 143"/>
                <a:gd name="T109" fmla="*/ 4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" h="269">
                  <a:moveTo>
                    <a:pt x="2" y="44"/>
                  </a:moveTo>
                  <a:lnTo>
                    <a:pt x="2" y="51"/>
                  </a:lnTo>
                  <a:lnTo>
                    <a:pt x="7" y="59"/>
                  </a:lnTo>
                  <a:lnTo>
                    <a:pt x="7" y="76"/>
                  </a:lnTo>
                  <a:lnTo>
                    <a:pt x="9" y="83"/>
                  </a:lnTo>
                  <a:lnTo>
                    <a:pt x="17" y="89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20" y="109"/>
                  </a:lnTo>
                  <a:lnTo>
                    <a:pt x="20" y="117"/>
                  </a:lnTo>
                  <a:lnTo>
                    <a:pt x="18" y="121"/>
                  </a:lnTo>
                  <a:lnTo>
                    <a:pt x="18" y="134"/>
                  </a:lnTo>
                  <a:lnTo>
                    <a:pt x="22" y="147"/>
                  </a:lnTo>
                  <a:lnTo>
                    <a:pt x="28" y="155"/>
                  </a:lnTo>
                  <a:lnTo>
                    <a:pt x="32" y="168"/>
                  </a:lnTo>
                  <a:lnTo>
                    <a:pt x="30" y="181"/>
                  </a:lnTo>
                  <a:lnTo>
                    <a:pt x="33" y="188"/>
                  </a:lnTo>
                  <a:lnTo>
                    <a:pt x="35" y="179"/>
                  </a:lnTo>
                  <a:lnTo>
                    <a:pt x="47" y="188"/>
                  </a:lnTo>
                  <a:lnTo>
                    <a:pt x="62" y="258"/>
                  </a:lnTo>
                  <a:lnTo>
                    <a:pt x="62" y="264"/>
                  </a:lnTo>
                  <a:lnTo>
                    <a:pt x="65" y="269"/>
                  </a:lnTo>
                  <a:lnTo>
                    <a:pt x="126" y="258"/>
                  </a:lnTo>
                  <a:lnTo>
                    <a:pt x="120" y="250"/>
                  </a:lnTo>
                  <a:lnTo>
                    <a:pt x="116" y="243"/>
                  </a:lnTo>
                  <a:lnTo>
                    <a:pt x="116" y="235"/>
                  </a:lnTo>
                  <a:lnTo>
                    <a:pt x="120" y="228"/>
                  </a:lnTo>
                  <a:lnTo>
                    <a:pt x="114" y="207"/>
                  </a:lnTo>
                  <a:lnTo>
                    <a:pt x="114" y="194"/>
                  </a:lnTo>
                  <a:lnTo>
                    <a:pt x="109" y="170"/>
                  </a:lnTo>
                  <a:lnTo>
                    <a:pt x="112" y="164"/>
                  </a:lnTo>
                  <a:lnTo>
                    <a:pt x="111" y="153"/>
                  </a:lnTo>
                  <a:lnTo>
                    <a:pt x="114" y="145"/>
                  </a:lnTo>
                  <a:lnTo>
                    <a:pt x="116" y="139"/>
                  </a:lnTo>
                  <a:lnTo>
                    <a:pt x="116" y="132"/>
                  </a:lnTo>
                  <a:lnTo>
                    <a:pt x="120" y="124"/>
                  </a:lnTo>
                  <a:lnTo>
                    <a:pt x="118" y="117"/>
                  </a:lnTo>
                  <a:lnTo>
                    <a:pt x="120" y="106"/>
                  </a:lnTo>
                  <a:lnTo>
                    <a:pt x="116" y="91"/>
                  </a:lnTo>
                  <a:lnTo>
                    <a:pt x="116" y="85"/>
                  </a:lnTo>
                  <a:lnTo>
                    <a:pt x="122" y="77"/>
                  </a:lnTo>
                  <a:lnTo>
                    <a:pt x="126" y="77"/>
                  </a:lnTo>
                  <a:lnTo>
                    <a:pt x="137" y="64"/>
                  </a:lnTo>
                  <a:lnTo>
                    <a:pt x="143" y="53"/>
                  </a:lnTo>
                  <a:lnTo>
                    <a:pt x="143" y="47"/>
                  </a:lnTo>
                  <a:lnTo>
                    <a:pt x="141" y="40"/>
                  </a:lnTo>
                  <a:lnTo>
                    <a:pt x="135" y="34"/>
                  </a:lnTo>
                  <a:lnTo>
                    <a:pt x="133" y="27"/>
                  </a:lnTo>
                  <a:lnTo>
                    <a:pt x="137" y="14"/>
                  </a:lnTo>
                  <a:lnTo>
                    <a:pt x="133" y="2"/>
                  </a:lnTo>
                  <a:lnTo>
                    <a:pt x="135" y="0"/>
                  </a:lnTo>
                  <a:lnTo>
                    <a:pt x="26" y="29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76" name="Group 60">
              <a:extLst>
                <a:ext uri="{FF2B5EF4-FFF2-40B4-BE49-F238E27FC236}">
                  <a16:creationId xmlns:a16="http://schemas.microsoft.com/office/drawing/2014/main" id="{7784F4C3-8CD2-DAC0-AF19-2605D9259BA7}"/>
                </a:ext>
              </a:extLst>
            </p:cNvPr>
            <p:cNvGrpSpPr/>
            <p:nvPr/>
          </p:nvGrpSpPr>
          <p:grpSpPr>
            <a:xfrm>
              <a:off x="4745664" y="2431098"/>
              <a:ext cx="453608" cy="201063"/>
              <a:chOff x="4508320" y="2295180"/>
              <a:chExt cx="369866" cy="163944"/>
            </a:xfrm>
            <a:grpFill/>
            <a:effectLst/>
          </p:grpSpPr>
          <p:sp>
            <p:nvSpPr>
              <p:cNvPr id="7222" name="Freeform 127">
                <a:extLst>
                  <a:ext uri="{FF2B5EF4-FFF2-40B4-BE49-F238E27FC236}">
                    <a16:creationId xmlns:a16="http://schemas.microsoft.com/office/drawing/2014/main" id="{45BD3ABA-5901-9167-082E-8DE90D7E8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320" y="2295180"/>
                <a:ext cx="369866" cy="163944"/>
              </a:xfrm>
              <a:custGeom>
                <a:avLst/>
                <a:gdLst>
                  <a:gd name="T0" fmla="*/ 295 w 385"/>
                  <a:gd name="T1" fmla="*/ 0 h 188"/>
                  <a:gd name="T2" fmla="*/ 10 w 385"/>
                  <a:gd name="T3" fmla="*/ 116 h 188"/>
                  <a:gd name="T4" fmla="*/ 25 w 385"/>
                  <a:gd name="T5" fmla="*/ 96 h 188"/>
                  <a:gd name="T6" fmla="*/ 40 w 385"/>
                  <a:gd name="T7" fmla="*/ 79 h 188"/>
                  <a:gd name="T8" fmla="*/ 57 w 385"/>
                  <a:gd name="T9" fmla="*/ 60 h 188"/>
                  <a:gd name="T10" fmla="*/ 73 w 385"/>
                  <a:gd name="T11" fmla="*/ 67 h 188"/>
                  <a:gd name="T12" fmla="*/ 90 w 385"/>
                  <a:gd name="T13" fmla="*/ 52 h 188"/>
                  <a:gd name="T14" fmla="*/ 107 w 385"/>
                  <a:gd name="T15" fmla="*/ 43 h 188"/>
                  <a:gd name="T16" fmla="*/ 135 w 385"/>
                  <a:gd name="T17" fmla="*/ 49 h 188"/>
                  <a:gd name="T18" fmla="*/ 139 w 385"/>
                  <a:gd name="T19" fmla="*/ 58 h 188"/>
                  <a:gd name="T20" fmla="*/ 149 w 385"/>
                  <a:gd name="T21" fmla="*/ 75 h 188"/>
                  <a:gd name="T22" fmla="*/ 173 w 385"/>
                  <a:gd name="T23" fmla="*/ 86 h 188"/>
                  <a:gd name="T24" fmla="*/ 188 w 385"/>
                  <a:gd name="T25" fmla="*/ 98 h 188"/>
                  <a:gd name="T26" fmla="*/ 207 w 385"/>
                  <a:gd name="T27" fmla="*/ 105 h 188"/>
                  <a:gd name="T28" fmla="*/ 222 w 385"/>
                  <a:gd name="T29" fmla="*/ 113 h 188"/>
                  <a:gd name="T30" fmla="*/ 214 w 385"/>
                  <a:gd name="T31" fmla="*/ 133 h 188"/>
                  <a:gd name="T32" fmla="*/ 207 w 385"/>
                  <a:gd name="T33" fmla="*/ 148 h 188"/>
                  <a:gd name="T34" fmla="*/ 213 w 385"/>
                  <a:gd name="T35" fmla="*/ 169 h 188"/>
                  <a:gd name="T36" fmla="*/ 226 w 385"/>
                  <a:gd name="T37" fmla="*/ 154 h 188"/>
                  <a:gd name="T38" fmla="*/ 243 w 385"/>
                  <a:gd name="T39" fmla="*/ 173 h 188"/>
                  <a:gd name="T40" fmla="*/ 246 w 385"/>
                  <a:gd name="T41" fmla="*/ 169 h 188"/>
                  <a:gd name="T42" fmla="*/ 267 w 385"/>
                  <a:gd name="T43" fmla="*/ 173 h 188"/>
                  <a:gd name="T44" fmla="*/ 282 w 385"/>
                  <a:gd name="T45" fmla="*/ 178 h 188"/>
                  <a:gd name="T46" fmla="*/ 282 w 385"/>
                  <a:gd name="T47" fmla="*/ 165 h 188"/>
                  <a:gd name="T48" fmla="*/ 258 w 385"/>
                  <a:gd name="T49" fmla="*/ 150 h 188"/>
                  <a:gd name="T50" fmla="*/ 248 w 385"/>
                  <a:gd name="T51" fmla="*/ 126 h 188"/>
                  <a:gd name="T52" fmla="*/ 265 w 385"/>
                  <a:gd name="T53" fmla="*/ 152 h 188"/>
                  <a:gd name="T54" fmla="*/ 278 w 385"/>
                  <a:gd name="T55" fmla="*/ 152 h 188"/>
                  <a:gd name="T56" fmla="*/ 258 w 385"/>
                  <a:gd name="T57" fmla="*/ 116 h 188"/>
                  <a:gd name="T58" fmla="*/ 258 w 385"/>
                  <a:gd name="T59" fmla="*/ 90 h 188"/>
                  <a:gd name="T60" fmla="*/ 261 w 385"/>
                  <a:gd name="T61" fmla="*/ 86 h 188"/>
                  <a:gd name="T62" fmla="*/ 258 w 385"/>
                  <a:gd name="T63" fmla="*/ 75 h 188"/>
                  <a:gd name="T64" fmla="*/ 252 w 385"/>
                  <a:gd name="T65" fmla="*/ 64 h 188"/>
                  <a:gd name="T66" fmla="*/ 258 w 385"/>
                  <a:gd name="T67" fmla="*/ 60 h 188"/>
                  <a:gd name="T68" fmla="*/ 260 w 385"/>
                  <a:gd name="T69" fmla="*/ 43 h 188"/>
                  <a:gd name="T70" fmla="*/ 267 w 385"/>
                  <a:gd name="T71" fmla="*/ 36 h 188"/>
                  <a:gd name="T72" fmla="*/ 280 w 385"/>
                  <a:gd name="T73" fmla="*/ 34 h 188"/>
                  <a:gd name="T74" fmla="*/ 282 w 385"/>
                  <a:gd name="T75" fmla="*/ 20 h 188"/>
                  <a:gd name="T76" fmla="*/ 291 w 385"/>
                  <a:gd name="T77" fmla="*/ 20 h 188"/>
                  <a:gd name="T78" fmla="*/ 293 w 385"/>
                  <a:gd name="T79" fmla="*/ 37 h 188"/>
                  <a:gd name="T80" fmla="*/ 275 w 385"/>
                  <a:gd name="T81" fmla="*/ 49 h 188"/>
                  <a:gd name="T82" fmla="*/ 278 w 385"/>
                  <a:gd name="T83" fmla="*/ 71 h 188"/>
                  <a:gd name="T84" fmla="*/ 282 w 385"/>
                  <a:gd name="T85" fmla="*/ 81 h 188"/>
                  <a:gd name="T86" fmla="*/ 269 w 385"/>
                  <a:gd name="T87" fmla="*/ 101 h 188"/>
                  <a:gd name="T88" fmla="*/ 278 w 385"/>
                  <a:gd name="T89" fmla="*/ 88 h 188"/>
                  <a:gd name="T90" fmla="*/ 286 w 385"/>
                  <a:gd name="T91" fmla="*/ 101 h 188"/>
                  <a:gd name="T92" fmla="*/ 276 w 385"/>
                  <a:gd name="T93" fmla="*/ 105 h 188"/>
                  <a:gd name="T94" fmla="*/ 278 w 385"/>
                  <a:gd name="T95" fmla="*/ 113 h 188"/>
                  <a:gd name="T96" fmla="*/ 291 w 385"/>
                  <a:gd name="T97" fmla="*/ 120 h 188"/>
                  <a:gd name="T98" fmla="*/ 303 w 385"/>
                  <a:gd name="T99" fmla="*/ 126 h 188"/>
                  <a:gd name="T100" fmla="*/ 291 w 385"/>
                  <a:gd name="T101" fmla="*/ 128 h 188"/>
                  <a:gd name="T102" fmla="*/ 293 w 385"/>
                  <a:gd name="T103" fmla="*/ 156 h 188"/>
                  <a:gd name="T104" fmla="*/ 305 w 385"/>
                  <a:gd name="T105" fmla="*/ 158 h 188"/>
                  <a:gd name="T106" fmla="*/ 312 w 385"/>
                  <a:gd name="T107" fmla="*/ 146 h 188"/>
                  <a:gd name="T108" fmla="*/ 322 w 385"/>
                  <a:gd name="T109" fmla="*/ 143 h 188"/>
                  <a:gd name="T110" fmla="*/ 320 w 385"/>
                  <a:gd name="T111" fmla="*/ 165 h 188"/>
                  <a:gd name="T112" fmla="*/ 331 w 385"/>
                  <a:gd name="T113" fmla="*/ 173 h 188"/>
                  <a:gd name="T114" fmla="*/ 329 w 385"/>
                  <a:gd name="T115" fmla="*/ 184 h 188"/>
                  <a:gd name="T116" fmla="*/ 350 w 385"/>
                  <a:gd name="T117" fmla="*/ 184 h 188"/>
                  <a:gd name="T118" fmla="*/ 370 w 385"/>
                  <a:gd name="T119" fmla="*/ 165 h 188"/>
                  <a:gd name="T120" fmla="*/ 382 w 385"/>
                  <a:gd name="T121" fmla="*/ 146 h 188"/>
                  <a:gd name="T122" fmla="*/ 382 w 385"/>
                  <a:gd name="T123" fmla="*/ 124 h 188"/>
                  <a:gd name="T124" fmla="*/ 329 w 385"/>
                  <a:gd name="T125" fmla="*/ 12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5" h="188">
                    <a:moveTo>
                      <a:pt x="329" y="126"/>
                    </a:moveTo>
                    <a:lnTo>
                      <a:pt x="318" y="79"/>
                    </a:lnTo>
                    <a:lnTo>
                      <a:pt x="295" y="0"/>
                    </a:lnTo>
                    <a:lnTo>
                      <a:pt x="139" y="34"/>
                    </a:lnTo>
                    <a:lnTo>
                      <a:pt x="0" y="60"/>
                    </a:lnTo>
                    <a:lnTo>
                      <a:pt x="10" y="116"/>
                    </a:lnTo>
                    <a:lnTo>
                      <a:pt x="15" y="109"/>
                    </a:lnTo>
                    <a:lnTo>
                      <a:pt x="21" y="103"/>
                    </a:lnTo>
                    <a:lnTo>
                      <a:pt x="25" y="96"/>
                    </a:lnTo>
                    <a:lnTo>
                      <a:pt x="32" y="88"/>
                    </a:lnTo>
                    <a:lnTo>
                      <a:pt x="34" y="83"/>
                    </a:lnTo>
                    <a:lnTo>
                      <a:pt x="40" y="79"/>
                    </a:lnTo>
                    <a:lnTo>
                      <a:pt x="47" y="81"/>
                    </a:lnTo>
                    <a:lnTo>
                      <a:pt x="57" y="67"/>
                    </a:lnTo>
                    <a:lnTo>
                      <a:pt x="57" y="60"/>
                    </a:lnTo>
                    <a:lnTo>
                      <a:pt x="58" y="60"/>
                    </a:lnTo>
                    <a:lnTo>
                      <a:pt x="66" y="66"/>
                    </a:lnTo>
                    <a:lnTo>
                      <a:pt x="73" y="67"/>
                    </a:lnTo>
                    <a:lnTo>
                      <a:pt x="83" y="66"/>
                    </a:lnTo>
                    <a:lnTo>
                      <a:pt x="85" y="60"/>
                    </a:lnTo>
                    <a:lnTo>
                      <a:pt x="90" y="52"/>
                    </a:lnTo>
                    <a:lnTo>
                      <a:pt x="98" y="52"/>
                    </a:lnTo>
                    <a:lnTo>
                      <a:pt x="102" y="45"/>
                    </a:lnTo>
                    <a:lnTo>
                      <a:pt x="107" y="43"/>
                    </a:lnTo>
                    <a:lnTo>
                      <a:pt x="115" y="45"/>
                    </a:lnTo>
                    <a:lnTo>
                      <a:pt x="120" y="51"/>
                    </a:lnTo>
                    <a:lnTo>
                      <a:pt x="135" y="49"/>
                    </a:lnTo>
                    <a:lnTo>
                      <a:pt x="135" y="49"/>
                    </a:lnTo>
                    <a:lnTo>
                      <a:pt x="134" y="56"/>
                    </a:lnTo>
                    <a:lnTo>
                      <a:pt x="139" y="58"/>
                    </a:lnTo>
                    <a:lnTo>
                      <a:pt x="141" y="66"/>
                    </a:lnTo>
                    <a:lnTo>
                      <a:pt x="147" y="71"/>
                    </a:lnTo>
                    <a:lnTo>
                      <a:pt x="149" y="75"/>
                    </a:lnTo>
                    <a:lnTo>
                      <a:pt x="162" y="75"/>
                    </a:lnTo>
                    <a:lnTo>
                      <a:pt x="169" y="79"/>
                    </a:lnTo>
                    <a:lnTo>
                      <a:pt x="173" y="86"/>
                    </a:lnTo>
                    <a:lnTo>
                      <a:pt x="171" y="92"/>
                    </a:lnTo>
                    <a:lnTo>
                      <a:pt x="179" y="98"/>
                    </a:lnTo>
                    <a:lnTo>
                      <a:pt x="188" y="98"/>
                    </a:lnTo>
                    <a:lnTo>
                      <a:pt x="196" y="99"/>
                    </a:lnTo>
                    <a:lnTo>
                      <a:pt x="199" y="103"/>
                    </a:lnTo>
                    <a:lnTo>
                      <a:pt x="207" y="105"/>
                    </a:lnTo>
                    <a:lnTo>
                      <a:pt x="214" y="101"/>
                    </a:lnTo>
                    <a:lnTo>
                      <a:pt x="222" y="107"/>
                    </a:lnTo>
                    <a:lnTo>
                      <a:pt x="222" y="113"/>
                    </a:lnTo>
                    <a:lnTo>
                      <a:pt x="218" y="118"/>
                    </a:lnTo>
                    <a:lnTo>
                      <a:pt x="220" y="126"/>
                    </a:lnTo>
                    <a:lnTo>
                      <a:pt x="214" y="133"/>
                    </a:lnTo>
                    <a:lnTo>
                      <a:pt x="213" y="141"/>
                    </a:lnTo>
                    <a:lnTo>
                      <a:pt x="209" y="146"/>
                    </a:lnTo>
                    <a:lnTo>
                      <a:pt x="207" y="148"/>
                    </a:lnTo>
                    <a:lnTo>
                      <a:pt x="205" y="154"/>
                    </a:lnTo>
                    <a:lnTo>
                      <a:pt x="207" y="161"/>
                    </a:lnTo>
                    <a:lnTo>
                      <a:pt x="213" y="169"/>
                    </a:lnTo>
                    <a:lnTo>
                      <a:pt x="218" y="161"/>
                    </a:lnTo>
                    <a:lnTo>
                      <a:pt x="218" y="156"/>
                    </a:lnTo>
                    <a:lnTo>
                      <a:pt x="226" y="154"/>
                    </a:lnTo>
                    <a:lnTo>
                      <a:pt x="229" y="161"/>
                    </a:lnTo>
                    <a:lnTo>
                      <a:pt x="235" y="167"/>
                    </a:lnTo>
                    <a:lnTo>
                      <a:pt x="243" y="173"/>
                    </a:lnTo>
                    <a:lnTo>
                      <a:pt x="243" y="165"/>
                    </a:lnTo>
                    <a:lnTo>
                      <a:pt x="243" y="161"/>
                    </a:lnTo>
                    <a:lnTo>
                      <a:pt x="246" y="169"/>
                    </a:lnTo>
                    <a:lnTo>
                      <a:pt x="252" y="175"/>
                    </a:lnTo>
                    <a:lnTo>
                      <a:pt x="260" y="173"/>
                    </a:lnTo>
                    <a:lnTo>
                      <a:pt x="267" y="173"/>
                    </a:lnTo>
                    <a:lnTo>
                      <a:pt x="273" y="180"/>
                    </a:lnTo>
                    <a:lnTo>
                      <a:pt x="275" y="178"/>
                    </a:lnTo>
                    <a:lnTo>
                      <a:pt x="282" y="178"/>
                    </a:lnTo>
                    <a:lnTo>
                      <a:pt x="288" y="184"/>
                    </a:lnTo>
                    <a:lnTo>
                      <a:pt x="290" y="178"/>
                    </a:lnTo>
                    <a:lnTo>
                      <a:pt x="282" y="165"/>
                    </a:lnTo>
                    <a:lnTo>
                      <a:pt x="275" y="161"/>
                    </a:lnTo>
                    <a:lnTo>
                      <a:pt x="267" y="156"/>
                    </a:lnTo>
                    <a:lnTo>
                      <a:pt x="258" y="150"/>
                    </a:lnTo>
                    <a:lnTo>
                      <a:pt x="254" y="145"/>
                    </a:lnTo>
                    <a:lnTo>
                      <a:pt x="248" y="131"/>
                    </a:lnTo>
                    <a:lnTo>
                      <a:pt x="248" y="126"/>
                    </a:lnTo>
                    <a:lnTo>
                      <a:pt x="250" y="133"/>
                    </a:lnTo>
                    <a:lnTo>
                      <a:pt x="258" y="146"/>
                    </a:lnTo>
                    <a:lnTo>
                      <a:pt x="265" y="152"/>
                    </a:lnTo>
                    <a:lnTo>
                      <a:pt x="271" y="154"/>
                    </a:lnTo>
                    <a:lnTo>
                      <a:pt x="275" y="158"/>
                    </a:lnTo>
                    <a:lnTo>
                      <a:pt x="278" y="152"/>
                    </a:lnTo>
                    <a:lnTo>
                      <a:pt x="265" y="139"/>
                    </a:lnTo>
                    <a:lnTo>
                      <a:pt x="261" y="124"/>
                    </a:lnTo>
                    <a:lnTo>
                      <a:pt x="258" y="116"/>
                    </a:lnTo>
                    <a:lnTo>
                      <a:pt x="260" y="111"/>
                    </a:lnTo>
                    <a:lnTo>
                      <a:pt x="258" y="103"/>
                    </a:lnTo>
                    <a:lnTo>
                      <a:pt x="258" y="90"/>
                    </a:lnTo>
                    <a:lnTo>
                      <a:pt x="252" y="86"/>
                    </a:lnTo>
                    <a:lnTo>
                      <a:pt x="254" y="86"/>
                    </a:lnTo>
                    <a:lnTo>
                      <a:pt x="261" y="86"/>
                    </a:lnTo>
                    <a:lnTo>
                      <a:pt x="263" y="86"/>
                    </a:lnTo>
                    <a:lnTo>
                      <a:pt x="258" y="83"/>
                    </a:lnTo>
                    <a:lnTo>
                      <a:pt x="258" y="75"/>
                    </a:lnTo>
                    <a:lnTo>
                      <a:pt x="243" y="66"/>
                    </a:lnTo>
                    <a:lnTo>
                      <a:pt x="248" y="64"/>
                    </a:lnTo>
                    <a:lnTo>
                      <a:pt x="252" y="64"/>
                    </a:lnTo>
                    <a:lnTo>
                      <a:pt x="258" y="64"/>
                    </a:lnTo>
                    <a:lnTo>
                      <a:pt x="252" y="58"/>
                    </a:lnTo>
                    <a:lnTo>
                      <a:pt x="258" y="60"/>
                    </a:lnTo>
                    <a:lnTo>
                      <a:pt x="258" y="51"/>
                    </a:lnTo>
                    <a:lnTo>
                      <a:pt x="258" y="47"/>
                    </a:lnTo>
                    <a:lnTo>
                      <a:pt x="260" y="43"/>
                    </a:lnTo>
                    <a:lnTo>
                      <a:pt x="265" y="51"/>
                    </a:lnTo>
                    <a:lnTo>
                      <a:pt x="265" y="39"/>
                    </a:lnTo>
                    <a:lnTo>
                      <a:pt x="267" y="36"/>
                    </a:lnTo>
                    <a:lnTo>
                      <a:pt x="269" y="43"/>
                    </a:lnTo>
                    <a:lnTo>
                      <a:pt x="275" y="41"/>
                    </a:lnTo>
                    <a:lnTo>
                      <a:pt x="280" y="34"/>
                    </a:lnTo>
                    <a:lnTo>
                      <a:pt x="276" y="26"/>
                    </a:lnTo>
                    <a:lnTo>
                      <a:pt x="276" y="22"/>
                    </a:lnTo>
                    <a:lnTo>
                      <a:pt x="282" y="20"/>
                    </a:lnTo>
                    <a:lnTo>
                      <a:pt x="288" y="19"/>
                    </a:lnTo>
                    <a:lnTo>
                      <a:pt x="286" y="26"/>
                    </a:lnTo>
                    <a:lnTo>
                      <a:pt x="291" y="20"/>
                    </a:lnTo>
                    <a:lnTo>
                      <a:pt x="293" y="22"/>
                    </a:lnTo>
                    <a:lnTo>
                      <a:pt x="284" y="37"/>
                    </a:lnTo>
                    <a:lnTo>
                      <a:pt x="293" y="37"/>
                    </a:lnTo>
                    <a:lnTo>
                      <a:pt x="288" y="41"/>
                    </a:lnTo>
                    <a:lnTo>
                      <a:pt x="280" y="43"/>
                    </a:lnTo>
                    <a:lnTo>
                      <a:pt x="275" y="49"/>
                    </a:lnTo>
                    <a:lnTo>
                      <a:pt x="271" y="69"/>
                    </a:lnTo>
                    <a:lnTo>
                      <a:pt x="276" y="77"/>
                    </a:lnTo>
                    <a:lnTo>
                      <a:pt x="278" y="71"/>
                    </a:lnTo>
                    <a:lnTo>
                      <a:pt x="282" y="71"/>
                    </a:lnTo>
                    <a:lnTo>
                      <a:pt x="282" y="77"/>
                    </a:lnTo>
                    <a:lnTo>
                      <a:pt x="282" y="81"/>
                    </a:lnTo>
                    <a:lnTo>
                      <a:pt x="276" y="86"/>
                    </a:lnTo>
                    <a:lnTo>
                      <a:pt x="269" y="88"/>
                    </a:lnTo>
                    <a:lnTo>
                      <a:pt x="269" y="101"/>
                    </a:lnTo>
                    <a:lnTo>
                      <a:pt x="271" y="96"/>
                    </a:lnTo>
                    <a:lnTo>
                      <a:pt x="276" y="90"/>
                    </a:lnTo>
                    <a:lnTo>
                      <a:pt x="278" y="88"/>
                    </a:lnTo>
                    <a:lnTo>
                      <a:pt x="284" y="96"/>
                    </a:lnTo>
                    <a:lnTo>
                      <a:pt x="290" y="96"/>
                    </a:lnTo>
                    <a:lnTo>
                      <a:pt x="286" y="101"/>
                    </a:lnTo>
                    <a:lnTo>
                      <a:pt x="290" y="109"/>
                    </a:lnTo>
                    <a:lnTo>
                      <a:pt x="282" y="103"/>
                    </a:lnTo>
                    <a:lnTo>
                      <a:pt x="276" y="105"/>
                    </a:lnTo>
                    <a:lnTo>
                      <a:pt x="275" y="113"/>
                    </a:lnTo>
                    <a:lnTo>
                      <a:pt x="278" y="120"/>
                    </a:lnTo>
                    <a:lnTo>
                      <a:pt x="278" y="113"/>
                    </a:lnTo>
                    <a:lnTo>
                      <a:pt x="286" y="111"/>
                    </a:lnTo>
                    <a:lnTo>
                      <a:pt x="290" y="113"/>
                    </a:lnTo>
                    <a:lnTo>
                      <a:pt x="291" y="120"/>
                    </a:lnTo>
                    <a:lnTo>
                      <a:pt x="301" y="122"/>
                    </a:lnTo>
                    <a:lnTo>
                      <a:pt x="307" y="120"/>
                    </a:lnTo>
                    <a:lnTo>
                      <a:pt x="303" y="126"/>
                    </a:lnTo>
                    <a:lnTo>
                      <a:pt x="286" y="124"/>
                    </a:lnTo>
                    <a:lnTo>
                      <a:pt x="284" y="131"/>
                    </a:lnTo>
                    <a:lnTo>
                      <a:pt x="291" y="128"/>
                    </a:lnTo>
                    <a:lnTo>
                      <a:pt x="288" y="141"/>
                    </a:lnTo>
                    <a:lnTo>
                      <a:pt x="288" y="148"/>
                    </a:lnTo>
                    <a:lnTo>
                      <a:pt x="293" y="156"/>
                    </a:lnTo>
                    <a:lnTo>
                      <a:pt x="291" y="148"/>
                    </a:lnTo>
                    <a:lnTo>
                      <a:pt x="299" y="152"/>
                    </a:lnTo>
                    <a:lnTo>
                      <a:pt x="305" y="158"/>
                    </a:lnTo>
                    <a:lnTo>
                      <a:pt x="312" y="160"/>
                    </a:lnTo>
                    <a:lnTo>
                      <a:pt x="310" y="154"/>
                    </a:lnTo>
                    <a:lnTo>
                      <a:pt x="312" y="146"/>
                    </a:lnTo>
                    <a:lnTo>
                      <a:pt x="312" y="154"/>
                    </a:lnTo>
                    <a:lnTo>
                      <a:pt x="316" y="156"/>
                    </a:lnTo>
                    <a:lnTo>
                      <a:pt x="322" y="143"/>
                    </a:lnTo>
                    <a:lnTo>
                      <a:pt x="322" y="156"/>
                    </a:lnTo>
                    <a:lnTo>
                      <a:pt x="325" y="158"/>
                    </a:lnTo>
                    <a:lnTo>
                      <a:pt x="320" y="165"/>
                    </a:lnTo>
                    <a:lnTo>
                      <a:pt x="322" y="171"/>
                    </a:lnTo>
                    <a:lnTo>
                      <a:pt x="327" y="167"/>
                    </a:lnTo>
                    <a:lnTo>
                      <a:pt x="331" y="173"/>
                    </a:lnTo>
                    <a:lnTo>
                      <a:pt x="337" y="169"/>
                    </a:lnTo>
                    <a:lnTo>
                      <a:pt x="335" y="177"/>
                    </a:lnTo>
                    <a:lnTo>
                      <a:pt x="329" y="184"/>
                    </a:lnTo>
                    <a:lnTo>
                      <a:pt x="329" y="188"/>
                    </a:lnTo>
                    <a:lnTo>
                      <a:pt x="344" y="184"/>
                    </a:lnTo>
                    <a:lnTo>
                      <a:pt x="350" y="184"/>
                    </a:lnTo>
                    <a:lnTo>
                      <a:pt x="355" y="177"/>
                    </a:lnTo>
                    <a:lnTo>
                      <a:pt x="370" y="171"/>
                    </a:lnTo>
                    <a:lnTo>
                      <a:pt x="370" y="165"/>
                    </a:lnTo>
                    <a:lnTo>
                      <a:pt x="374" y="158"/>
                    </a:lnTo>
                    <a:lnTo>
                      <a:pt x="378" y="145"/>
                    </a:lnTo>
                    <a:lnTo>
                      <a:pt x="382" y="146"/>
                    </a:lnTo>
                    <a:lnTo>
                      <a:pt x="385" y="133"/>
                    </a:lnTo>
                    <a:lnTo>
                      <a:pt x="378" y="126"/>
                    </a:lnTo>
                    <a:lnTo>
                      <a:pt x="382" y="124"/>
                    </a:lnTo>
                    <a:lnTo>
                      <a:pt x="384" y="122"/>
                    </a:lnTo>
                    <a:lnTo>
                      <a:pt x="335" y="133"/>
                    </a:lnTo>
                    <a:lnTo>
                      <a:pt x="329" y="12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3" name="Freeform 128">
                <a:extLst>
                  <a:ext uri="{FF2B5EF4-FFF2-40B4-BE49-F238E27FC236}">
                    <a16:creationId xmlns:a16="http://schemas.microsoft.com/office/drawing/2014/main" id="{98D02AEC-AA68-0C2E-2C9C-E3C12AF0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4" name="Freeform 129">
                <a:extLst>
                  <a:ext uri="{FF2B5EF4-FFF2-40B4-BE49-F238E27FC236}">
                    <a16:creationId xmlns:a16="http://schemas.microsoft.com/office/drawing/2014/main" id="{39ADF2CC-465C-B0EC-006A-0A1CF20C1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5" name="Freeform 140">
                <a:extLst>
                  <a:ext uri="{FF2B5EF4-FFF2-40B4-BE49-F238E27FC236}">
                    <a16:creationId xmlns:a16="http://schemas.microsoft.com/office/drawing/2014/main" id="{6F5B8265-3314-D84A-2383-A4ED739AA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6" name="Freeform 141">
                <a:extLst>
                  <a:ext uri="{FF2B5EF4-FFF2-40B4-BE49-F238E27FC236}">
                    <a16:creationId xmlns:a16="http://schemas.microsoft.com/office/drawing/2014/main" id="{BA38279A-F31B-D08F-ACF8-F6916A0E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7" name="Freeform 142">
                <a:extLst>
                  <a:ext uri="{FF2B5EF4-FFF2-40B4-BE49-F238E27FC236}">
                    <a16:creationId xmlns:a16="http://schemas.microsoft.com/office/drawing/2014/main" id="{E9D5DF19-C109-C1EF-0EB0-93F35CA1B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8" name="Freeform 143">
                <a:extLst>
                  <a:ext uri="{FF2B5EF4-FFF2-40B4-BE49-F238E27FC236}">
                    <a16:creationId xmlns:a16="http://schemas.microsoft.com/office/drawing/2014/main" id="{D945BDC3-5C09-2F78-AF9D-FC3F6805B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77" name="Freeform 145">
              <a:extLst>
                <a:ext uri="{FF2B5EF4-FFF2-40B4-BE49-F238E27FC236}">
                  <a16:creationId xmlns:a16="http://schemas.microsoft.com/office/drawing/2014/main" id="{EFBD04F3-9EFE-7350-D778-A786BFFE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330" y="2091003"/>
              <a:ext cx="173195" cy="152936"/>
            </a:xfrm>
            <a:custGeom>
              <a:avLst/>
              <a:gdLst>
                <a:gd name="T0" fmla="*/ 145 w 147"/>
                <a:gd name="T1" fmla="*/ 68 h 143"/>
                <a:gd name="T2" fmla="*/ 147 w 147"/>
                <a:gd name="T3" fmla="*/ 62 h 143"/>
                <a:gd name="T4" fmla="*/ 145 w 147"/>
                <a:gd name="T5" fmla="*/ 55 h 143"/>
                <a:gd name="T6" fmla="*/ 130 w 147"/>
                <a:gd name="T7" fmla="*/ 0 h 143"/>
                <a:gd name="T8" fmla="*/ 126 w 147"/>
                <a:gd name="T9" fmla="*/ 0 h 143"/>
                <a:gd name="T10" fmla="*/ 117 w 147"/>
                <a:gd name="T11" fmla="*/ 2 h 143"/>
                <a:gd name="T12" fmla="*/ 77 w 147"/>
                <a:gd name="T13" fmla="*/ 11 h 143"/>
                <a:gd name="T14" fmla="*/ 70 w 147"/>
                <a:gd name="T15" fmla="*/ 15 h 143"/>
                <a:gd name="T16" fmla="*/ 66 w 147"/>
                <a:gd name="T17" fmla="*/ 15 h 143"/>
                <a:gd name="T18" fmla="*/ 53 w 147"/>
                <a:gd name="T19" fmla="*/ 19 h 143"/>
                <a:gd name="T20" fmla="*/ 45 w 147"/>
                <a:gd name="T21" fmla="*/ 19 h 143"/>
                <a:gd name="T22" fmla="*/ 0 w 147"/>
                <a:gd name="T23" fmla="*/ 30 h 143"/>
                <a:gd name="T24" fmla="*/ 13 w 147"/>
                <a:gd name="T25" fmla="*/ 107 h 143"/>
                <a:gd name="T26" fmla="*/ 19 w 147"/>
                <a:gd name="T27" fmla="*/ 115 h 143"/>
                <a:gd name="T28" fmla="*/ 19 w 147"/>
                <a:gd name="T29" fmla="*/ 120 h 143"/>
                <a:gd name="T30" fmla="*/ 8 w 147"/>
                <a:gd name="T31" fmla="*/ 132 h 143"/>
                <a:gd name="T32" fmla="*/ 8 w 147"/>
                <a:gd name="T33" fmla="*/ 135 h 143"/>
                <a:gd name="T34" fmla="*/ 13 w 147"/>
                <a:gd name="T35" fmla="*/ 143 h 143"/>
                <a:gd name="T36" fmla="*/ 21 w 147"/>
                <a:gd name="T37" fmla="*/ 139 h 143"/>
                <a:gd name="T38" fmla="*/ 34 w 147"/>
                <a:gd name="T39" fmla="*/ 126 h 143"/>
                <a:gd name="T40" fmla="*/ 42 w 147"/>
                <a:gd name="T41" fmla="*/ 122 h 143"/>
                <a:gd name="T42" fmla="*/ 45 w 147"/>
                <a:gd name="T43" fmla="*/ 115 h 143"/>
                <a:gd name="T44" fmla="*/ 49 w 147"/>
                <a:gd name="T45" fmla="*/ 117 h 143"/>
                <a:gd name="T46" fmla="*/ 60 w 147"/>
                <a:gd name="T47" fmla="*/ 103 h 143"/>
                <a:gd name="T48" fmla="*/ 68 w 147"/>
                <a:gd name="T49" fmla="*/ 102 h 143"/>
                <a:gd name="T50" fmla="*/ 74 w 147"/>
                <a:gd name="T51" fmla="*/ 98 h 143"/>
                <a:gd name="T52" fmla="*/ 81 w 147"/>
                <a:gd name="T53" fmla="*/ 98 h 143"/>
                <a:gd name="T54" fmla="*/ 85 w 147"/>
                <a:gd name="T55" fmla="*/ 94 h 143"/>
                <a:gd name="T56" fmla="*/ 106 w 147"/>
                <a:gd name="T57" fmla="*/ 90 h 143"/>
                <a:gd name="T58" fmla="*/ 106 w 147"/>
                <a:gd name="T59" fmla="*/ 85 h 143"/>
                <a:gd name="T60" fmla="*/ 104 w 147"/>
                <a:gd name="T61" fmla="*/ 81 h 143"/>
                <a:gd name="T62" fmla="*/ 107 w 147"/>
                <a:gd name="T63" fmla="*/ 81 h 143"/>
                <a:gd name="T64" fmla="*/ 107 w 147"/>
                <a:gd name="T65" fmla="*/ 85 h 143"/>
                <a:gd name="T66" fmla="*/ 115 w 147"/>
                <a:gd name="T67" fmla="*/ 85 h 143"/>
                <a:gd name="T68" fmla="*/ 128 w 147"/>
                <a:gd name="T69" fmla="*/ 77 h 143"/>
                <a:gd name="T70" fmla="*/ 141 w 147"/>
                <a:gd name="T71" fmla="*/ 72 h 143"/>
                <a:gd name="T72" fmla="*/ 147 w 147"/>
                <a:gd name="T73" fmla="*/ 73 h 143"/>
                <a:gd name="T74" fmla="*/ 145 w 147"/>
                <a:gd name="T75" fmla="*/ 70 h 143"/>
                <a:gd name="T76" fmla="*/ 145 w 147"/>
                <a:gd name="T77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3">
                  <a:moveTo>
                    <a:pt x="145" y="68"/>
                  </a:moveTo>
                  <a:lnTo>
                    <a:pt x="147" y="62"/>
                  </a:lnTo>
                  <a:lnTo>
                    <a:pt x="145" y="55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17" y="2"/>
                  </a:lnTo>
                  <a:lnTo>
                    <a:pt x="77" y="11"/>
                  </a:lnTo>
                  <a:lnTo>
                    <a:pt x="70" y="15"/>
                  </a:lnTo>
                  <a:lnTo>
                    <a:pt x="66" y="15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0" y="30"/>
                  </a:lnTo>
                  <a:lnTo>
                    <a:pt x="13" y="107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8" y="132"/>
                  </a:lnTo>
                  <a:lnTo>
                    <a:pt x="8" y="135"/>
                  </a:lnTo>
                  <a:lnTo>
                    <a:pt x="13" y="143"/>
                  </a:lnTo>
                  <a:lnTo>
                    <a:pt x="21" y="139"/>
                  </a:lnTo>
                  <a:lnTo>
                    <a:pt x="34" y="126"/>
                  </a:lnTo>
                  <a:lnTo>
                    <a:pt x="42" y="122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60" y="103"/>
                  </a:lnTo>
                  <a:lnTo>
                    <a:pt x="68" y="102"/>
                  </a:lnTo>
                  <a:lnTo>
                    <a:pt x="74" y="98"/>
                  </a:lnTo>
                  <a:lnTo>
                    <a:pt x="81" y="98"/>
                  </a:lnTo>
                  <a:lnTo>
                    <a:pt x="85" y="94"/>
                  </a:lnTo>
                  <a:lnTo>
                    <a:pt x="106" y="90"/>
                  </a:lnTo>
                  <a:lnTo>
                    <a:pt x="106" y="85"/>
                  </a:lnTo>
                  <a:lnTo>
                    <a:pt x="104" y="81"/>
                  </a:lnTo>
                  <a:lnTo>
                    <a:pt x="107" y="81"/>
                  </a:lnTo>
                  <a:lnTo>
                    <a:pt x="107" y="85"/>
                  </a:lnTo>
                  <a:lnTo>
                    <a:pt x="115" y="85"/>
                  </a:lnTo>
                  <a:lnTo>
                    <a:pt x="128" y="77"/>
                  </a:lnTo>
                  <a:lnTo>
                    <a:pt x="141" y="72"/>
                  </a:lnTo>
                  <a:lnTo>
                    <a:pt x="147" y="73"/>
                  </a:lnTo>
                  <a:lnTo>
                    <a:pt x="145" y="70"/>
                  </a:lnTo>
                  <a:lnTo>
                    <a:pt x="145" y="6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8" name="Freeform 146">
              <a:extLst>
                <a:ext uri="{FF2B5EF4-FFF2-40B4-BE49-F238E27FC236}">
                  <a16:creationId xmlns:a16="http://schemas.microsoft.com/office/drawing/2014/main" id="{5F1D144A-66F8-680F-079D-A4001FB4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815" y="1709197"/>
              <a:ext cx="168483" cy="317636"/>
            </a:xfrm>
            <a:custGeom>
              <a:avLst/>
              <a:gdLst>
                <a:gd name="T0" fmla="*/ 129 w 143"/>
                <a:gd name="T1" fmla="*/ 216 h 297"/>
                <a:gd name="T2" fmla="*/ 127 w 143"/>
                <a:gd name="T3" fmla="*/ 209 h 297"/>
                <a:gd name="T4" fmla="*/ 120 w 143"/>
                <a:gd name="T5" fmla="*/ 205 h 297"/>
                <a:gd name="T6" fmla="*/ 114 w 143"/>
                <a:gd name="T7" fmla="*/ 199 h 297"/>
                <a:gd name="T8" fmla="*/ 111 w 143"/>
                <a:gd name="T9" fmla="*/ 194 h 297"/>
                <a:gd name="T10" fmla="*/ 109 w 143"/>
                <a:gd name="T11" fmla="*/ 186 h 297"/>
                <a:gd name="T12" fmla="*/ 109 w 143"/>
                <a:gd name="T13" fmla="*/ 178 h 297"/>
                <a:gd name="T14" fmla="*/ 101 w 143"/>
                <a:gd name="T15" fmla="*/ 158 h 297"/>
                <a:gd name="T16" fmla="*/ 50 w 143"/>
                <a:gd name="T17" fmla="*/ 4 h 297"/>
                <a:gd name="T18" fmla="*/ 49 w 143"/>
                <a:gd name="T19" fmla="*/ 0 h 297"/>
                <a:gd name="T20" fmla="*/ 41 w 143"/>
                <a:gd name="T21" fmla="*/ 7 h 297"/>
                <a:gd name="T22" fmla="*/ 35 w 143"/>
                <a:gd name="T23" fmla="*/ 6 h 297"/>
                <a:gd name="T24" fmla="*/ 28 w 143"/>
                <a:gd name="T25" fmla="*/ 11 h 297"/>
                <a:gd name="T26" fmla="*/ 28 w 143"/>
                <a:gd name="T27" fmla="*/ 17 h 297"/>
                <a:gd name="T28" fmla="*/ 26 w 143"/>
                <a:gd name="T29" fmla="*/ 32 h 297"/>
                <a:gd name="T30" fmla="*/ 26 w 143"/>
                <a:gd name="T31" fmla="*/ 37 h 297"/>
                <a:gd name="T32" fmla="*/ 26 w 143"/>
                <a:gd name="T33" fmla="*/ 39 h 297"/>
                <a:gd name="T34" fmla="*/ 24 w 143"/>
                <a:gd name="T35" fmla="*/ 41 h 297"/>
                <a:gd name="T36" fmla="*/ 28 w 143"/>
                <a:gd name="T37" fmla="*/ 53 h 297"/>
                <a:gd name="T38" fmla="*/ 24 w 143"/>
                <a:gd name="T39" fmla="*/ 66 h 297"/>
                <a:gd name="T40" fmla="*/ 26 w 143"/>
                <a:gd name="T41" fmla="*/ 73 h 297"/>
                <a:gd name="T42" fmla="*/ 32 w 143"/>
                <a:gd name="T43" fmla="*/ 79 h 297"/>
                <a:gd name="T44" fmla="*/ 34 w 143"/>
                <a:gd name="T45" fmla="*/ 86 h 297"/>
                <a:gd name="T46" fmla="*/ 34 w 143"/>
                <a:gd name="T47" fmla="*/ 92 h 297"/>
                <a:gd name="T48" fmla="*/ 28 w 143"/>
                <a:gd name="T49" fmla="*/ 103 h 297"/>
                <a:gd name="T50" fmla="*/ 17 w 143"/>
                <a:gd name="T51" fmla="*/ 116 h 297"/>
                <a:gd name="T52" fmla="*/ 13 w 143"/>
                <a:gd name="T53" fmla="*/ 116 h 297"/>
                <a:gd name="T54" fmla="*/ 7 w 143"/>
                <a:gd name="T55" fmla="*/ 124 h 297"/>
                <a:gd name="T56" fmla="*/ 7 w 143"/>
                <a:gd name="T57" fmla="*/ 130 h 297"/>
                <a:gd name="T58" fmla="*/ 11 w 143"/>
                <a:gd name="T59" fmla="*/ 145 h 297"/>
                <a:gd name="T60" fmla="*/ 9 w 143"/>
                <a:gd name="T61" fmla="*/ 156 h 297"/>
                <a:gd name="T62" fmla="*/ 11 w 143"/>
                <a:gd name="T63" fmla="*/ 163 h 297"/>
                <a:gd name="T64" fmla="*/ 7 w 143"/>
                <a:gd name="T65" fmla="*/ 171 h 297"/>
                <a:gd name="T66" fmla="*/ 7 w 143"/>
                <a:gd name="T67" fmla="*/ 178 h 297"/>
                <a:gd name="T68" fmla="*/ 5 w 143"/>
                <a:gd name="T69" fmla="*/ 184 h 297"/>
                <a:gd name="T70" fmla="*/ 2 w 143"/>
                <a:gd name="T71" fmla="*/ 192 h 297"/>
                <a:gd name="T72" fmla="*/ 3 w 143"/>
                <a:gd name="T73" fmla="*/ 203 h 297"/>
                <a:gd name="T74" fmla="*/ 0 w 143"/>
                <a:gd name="T75" fmla="*/ 209 h 297"/>
                <a:gd name="T76" fmla="*/ 5 w 143"/>
                <a:gd name="T77" fmla="*/ 233 h 297"/>
                <a:gd name="T78" fmla="*/ 5 w 143"/>
                <a:gd name="T79" fmla="*/ 246 h 297"/>
                <a:gd name="T80" fmla="*/ 11 w 143"/>
                <a:gd name="T81" fmla="*/ 267 h 297"/>
                <a:gd name="T82" fmla="*/ 7 w 143"/>
                <a:gd name="T83" fmla="*/ 274 h 297"/>
                <a:gd name="T84" fmla="*/ 7 w 143"/>
                <a:gd name="T85" fmla="*/ 282 h 297"/>
                <a:gd name="T86" fmla="*/ 11 w 143"/>
                <a:gd name="T87" fmla="*/ 289 h 297"/>
                <a:gd name="T88" fmla="*/ 17 w 143"/>
                <a:gd name="T89" fmla="*/ 297 h 297"/>
                <a:gd name="T90" fmla="*/ 105 w 143"/>
                <a:gd name="T91" fmla="*/ 276 h 297"/>
                <a:gd name="T92" fmla="*/ 114 w 143"/>
                <a:gd name="T93" fmla="*/ 265 h 297"/>
                <a:gd name="T94" fmla="*/ 118 w 143"/>
                <a:gd name="T95" fmla="*/ 259 h 297"/>
                <a:gd name="T96" fmla="*/ 120 w 143"/>
                <a:gd name="T97" fmla="*/ 259 h 297"/>
                <a:gd name="T98" fmla="*/ 124 w 143"/>
                <a:gd name="T99" fmla="*/ 252 h 297"/>
                <a:gd name="T100" fmla="*/ 131 w 143"/>
                <a:gd name="T101" fmla="*/ 248 h 297"/>
                <a:gd name="T102" fmla="*/ 135 w 143"/>
                <a:gd name="T103" fmla="*/ 246 h 297"/>
                <a:gd name="T104" fmla="*/ 139 w 143"/>
                <a:gd name="T105" fmla="*/ 246 h 297"/>
                <a:gd name="T106" fmla="*/ 139 w 143"/>
                <a:gd name="T107" fmla="*/ 241 h 297"/>
                <a:gd name="T108" fmla="*/ 143 w 143"/>
                <a:gd name="T109" fmla="*/ 225 h 297"/>
                <a:gd name="T110" fmla="*/ 139 w 143"/>
                <a:gd name="T111" fmla="*/ 224 h 297"/>
                <a:gd name="T112" fmla="*/ 135 w 143"/>
                <a:gd name="T113" fmla="*/ 222 h 297"/>
                <a:gd name="T114" fmla="*/ 129 w 143"/>
                <a:gd name="T115" fmla="*/ 21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297">
                  <a:moveTo>
                    <a:pt x="129" y="216"/>
                  </a:moveTo>
                  <a:lnTo>
                    <a:pt x="127" y="209"/>
                  </a:lnTo>
                  <a:lnTo>
                    <a:pt x="120" y="205"/>
                  </a:lnTo>
                  <a:lnTo>
                    <a:pt x="114" y="199"/>
                  </a:lnTo>
                  <a:lnTo>
                    <a:pt x="111" y="194"/>
                  </a:lnTo>
                  <a:lnTo>
                    <a:pt x="109" y="186"/>
                  </a:lnTo>
                  <a:lnTo>
                    <a:pt x="109" y="178"/>
                  </a:lnTo>
                  <a:lnTo>
                    <a:pt x="101" y="158"/>
                  </a:lnTo>
                  <a:lnTo>
                    <a:pt x="50" y="4"/>
                  </a:lnTo>
                  <a:lnTo>
                    <a:pt x="49" y="0"/>
                  </a:lnTo>
                  <a:lnTo>
                    <a:pt x="41" y="7"/>
                  </a:lnTo>
                  <a:lnTo>
                    <a:pt x="35" y="6"/>
                  </a:lnTo>
                  <a:lnTo>
                    <a:pt x="28" y="11"/>
                  </a:lnTo>
                  <a:lnTo>
                    <a:pt x="28" y="17"/>
                  </a:lnTo>
                  <a:lnTo>
                    <a:pt x="26" y="32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4" y="41"/>
                  </a:lnTo>
                  <a:lnTo>
                    <a:pt x="28" y="53"/>
                  </a:lnTo>
                  <a:lnTo>
                    <a:pt x="24" y="66"/>
                  </a:lnTo>
                  <a:lnTo>
                    <a:pt x="26" y="73"/>
                  </a:lnTo>
                  <a:lnTo>
                    <a:pt x="32" y="7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28" y="103"/>
                  </a:lnTo>
                  <a:lnTo>
                    <a:pt x="17" y="116"/>
                  </a:lnTo>
                  <a:lnTo>
                    <a:pt x="13" y="116"/>
                  </a:lnTo>
                  <a:lnTo>
                    <a:pt x="7" y="124"/>
                  </a:lnTo>
                  <a:lnTo>
                    <a:pt x="7" y="130"/>
                  </a:lnTo>
                  <a:lnTo>
                    <a:pt x="11" y="145"/>
                  </a:lnTo>
                  <a:lnTo>
                    <a:pt x="9" y="156"/>
                  </a:lnTo>
                  <a:lnTo>
                    <a:pt x="11" y="163"/>
                  </a:lnTo>
                  <a:lnTo>
                    <a:pt x="7" y="171"/>
                  </a:lnTo>
                  <a:lnTo>
                    <a:pt x="7" y="178"/>
                  </a:lnTo>
                  <a:lnTo>
                    <a:pt x="5" y="184"/>
                  </a:lnTo>
                  <a:lnTo>
                    <a:pt x="2" y="192"/>
                  </a:lnTo>
                  <a:lnTo>
                    <a:pt x="3" y="203"/>
                  </a:lnTo>
                  <a:lnTo>
                    <a:pt x="0" y="209"/>
                  </a:lnTo>
                  <a:lnTo>
                    <a:pt x="5" y="233"/>
                  </a:lnTo>
                  <a:lnTo>
                    <a:pt x="5" y="246"/>
                  </a:lnTo>
                  <a:lnTo>
                    <a:pt x="11" y="267"/>
                  </a:lnTo>
                  <a:lnTo>
                    <a:pt x="7" y="274"/>
                  </a:lnTo>
                  <a:lnTo>
                    <a:pt x="7" y="282"/>
                  </a:lnTo>
                  <a:lnTo>
                    <a:pt x="11" y="289"/>
                  </a:lnTo>
                  <a:lnTo>
                    <a:pt x="17" y="297"/>
                  </a:lnTo>
                  <a:lnTo>
                    <a:pt x="105" y="276"/>
                  </a:lnTo>
                  <a:lnTo>
                    <a:pt x="114" y="265"/>
                  </a:lnTo>
                  <a:lnTo>
                    <a:pt x="118" y="259"/>
                  </a:lnTo>
                  <a:lnTo>
                    <a:pt x="120" y="259"/>
                  </a:lnTo>
                  <a:lnTo>
                    <a:pt x="124" y="252"/>
                  </a:lnTo>
                  <a:lnTo>
                    <a:pt x="131" y="248"/>
                  </a:lnTo>
                  <a:lnTo>
                    <a:pt x="135" y="246"/>
                  </a:lnTo>
                  <a:lnTo>
                    <a:pt x="139" y="246"/>
                  </a:lnTo>
                  <a:lnTo>
                    <a:pt x="139" y="241"/>
                  </a:lnTo>
                  <a:lnTo>
                    <a:pt x="143" y="225"/>
                  </a:lnTo>
                  <a:lnTo>
                    <a:pt x="139" y="224"/>
                  </a:lnTo>
                  <a:lnTo>
                    <a:pt x="135" y="222"/>
                  </a:lnTo>
                  <a:lnTo>
                    <a:pt x="129" y="216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79" name="Freeform 148">
              <a:extLst>
                <a:ext uri="{FF2B5EF4-FFF2-40B4-BE49-F238E27FC236}">
                  <a16:creationId xmlns:a16="http://schemas.microsoft.com/office/drawing/2014/main" id="{26555CC1-16AB-FD7D-1FFF-57318E93E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497" y="2083517"/>
              <a:ext cx="53019" cy="85558"/>
            </a:xfrm>
            <a:custGeom>
              <a:avLst/>
              <a:gdLst>
                <a:gd name="T0" fmla="*/ 41 w 45"/>
                <a:gd name="T1" fmla="*/ 18 h 80"/>
                <a:gd name="T2" fmla="*/ 39 w 45"/>
                <a:gd name="T3" fmla="*/ 13 h 80"/>
                <a:gd name="T4" fmla="*/ 36 w 45"/>
                <a:gd name="T5" fmla="*/ 11 h 80"/>
                <a:gd name="T6" fmla="*/ 34 w 45"/>
                <a:gd name="T7" fmla="*/ 5 h 80"/>
                <a:gd name="T8" fmla="*/ 26 w 45"/>
                <a:gd name="T9" fmla="*/ 0 h 80"/>
                <a:gd name="T10" fmla="*/ 0 w 45"/>
                <a:gd name="T11" fmla="*/ 7 h 80"/>
                <a:gd name="T12" fmla="*/ 15 w 45"/>
                <a:gd name="T13" fmla="*/ 62 h 80"/>
                <a:gd name="T14" fmla="*/ 17 w 45"/>
                <a:gd name="T15" fmla="*/ 69 h 80"/>
                <a:gd name="T16" fmla="*/ 15 w 45"/>
                <a:gd name="T17" fmla="*/ 75 h 80"/>
                <a:gd name="T18" fmla="*/ 15 w 45"/>
                <a:gd name="T19" fmla="*/ 77 h 80"/>
                <a:gd name="T20" fmla="*/ 17 w 45"/>
                <a:gd name="T21" fmla="*/ 80 h 80"/>
                <a:gd name="T22" fmla="*/ 23 w 45"/>
                <a:gd name="T23" fmla="*/ 77 h 80"/>
                <a:gd name="T24" fmla="*/ 43 w 45"/>
                <a:gd name="T25" fmla="*/ 63 h 80"/>
                <a:gd name="T26" fmla="*/ 43 w 45"/>
                <a:gd name="T27" fmla="*/ 56 h 80"/>
                <a:gd name="T28" fmla="*/ 41 w 45"/>
                <a:gd name="T29" fmla="*/ 48 h 80"/>
                <a:gd name="T30" fmla="*/ 41 w 45"/>
                <a:gd name="T31" fmla="*/ 41 h 80"/>
                <a:gd name="T32" fmla="*/ 36 w 45"/>
                <a:gd name="T33" fmla="*/ 33 h 80"/>
                <a:gd name="T34" fmla="*/ 39 w 45"/>
                <a:gd name="T35" fmla="*/ 28 h 80"/>
                <a:gd name="T36" fmla="*/ 38 w 45"/>
                <a:gd name="T37" fmla="*/ 20 h 80"/>
                <a:gd name="T38" fmla="*/ 43 w 45"/>
                <a:gd name="T39" fmla="*/ 28 h 80"/>
                <a:gd name="T40" fmla="*/ 45 w 45"/>
                <a:gd name="T41" fmla="*/ 24 h 80"/>
                <a:gd name="T42" fmla="*/ 45 w 45"/>
                <a:gd name="T43" fmla="*/ 22 h 80"/>
                <a:gd name="T44" fmla="*/ 41 w 45"/>
                <a:gd name="T4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80">
                  <a:moveTo>
                    <a:pt x="41" y="18"/>
                  </a:moveTo>
                  <a:lnTo>
                    <a:pt x="39" y="13"/>
                  </a:lnTo>
                  <a:lnTo>
                    <a:pt x="36" y="11"/>
                  </a:lnTo>
                  <a:lnTo>
                    <a:pt x="34" y="5"/>
                  </a:lnTo>
                  <a:lnTo>
                    <a:pt x="26" y="0"/>
                  </a:lnTo>
                  <a:lnTo>
                    <a:pt x="0" y="7"/>
                  </a:lnTo>
                  <a:lnTo>
                    <a:pt x="15" y="62"/>
                  </a:lnTo>
                  <a:lnTo>
                    <a:pt x="17" y="69"/>
                  </a:lnTo>
                  <a:lnTo>
                    <a:pt x="15" y="75"/>
                  </a:lnTo>
                  <a:lnTo>
                    <a:pt x="15" y="77"/>
                  </a:lnTo>
                  <a:lnTo>
                    <a:pt x="17" y="80"/>
                  </a:lnTo>
                  <a:lnTo>
                    <a:pt x="23" y="77"/>
                  </a:lnTo>
                  <a:lnTo>
                    <a:pt x="43" y="63"/>
                  </a:lnTo>
                  <a:lnTo>
                    <a:pt x="43" y="56"/>
                  </a:lnTo>
                  <a:lnTo>
                    <a:pt x="41" y="48"/>
                  </a:lnTo>
                  <a:lnTo>
                    <a:pt x="41" y="41"/>
                  </a:lnTo>
                  <a:lnTo>
                    <a:pt x="36" y="33"/>
                  </a:lnTo>
                  <a:lnTo>
                    <a:pt x="39" y="28"/>
                  </a:lnTo>
                  <a:lnTo>
                    <a:pt x="38" y="20"/>
                  </a:lnTo>
                  <a:lnTo>
                    <a:pt x="43" y="28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1" y="1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0" name="Freeform 149">
              <a:extLst>
                <a:ext uri="{FF2B5EF4-FFF2-40B4-BE49-F238E27FC236}">
                  <a16:creationId xmlns:a16="http://schemas.microsoft.com/office/drawing/2014/main" id="{039C2CDB-6C45-22B8-5C48-626B5B9D0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1" name="Freeform 150">
              <a:extLst>
                <a:ext uri="{FF2B5EF4-FFF2-40B4-BE49-F238E27FC236}">
                  <a16:creationId xmlns:a16="http://schemas.microsoft.com/office/drawing/2014/main" id="{6C736971-390F-1849-99BA-62939D345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2" name="Freeform 151">
              <a:extLst>
                <a:ext uri="{FF2B5EF4-FFF2-40B4-BE49-F238E27FC236}">
                  <a16:creationId xmlns:a16="http://schemas.microsoft.com/office/drawing/2014/main" id="{182E35C7-870C-76AE-E6B4-85F9965E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3" name="Freeform 152">
              <a:extLst>
                <a:ext uri="{FF2B5EF4-FFF2-40B4-BE49-F238E27FC236}">
                  <a16:creationId xmlns:a16="http://schemas.microsoft.com/office/drawing/2014/main" id="{61000E2B-5F8C-97E1-1C8A-0F71E766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4" name="Freeform 153">
              <a:extLst>
                <a:ext uri="{FF2B5EF4-FFF2-40B4-BE49-F238E27FC236}">
                  <a16:creationId xmlns:a16="http://schemas.microsoft.com/office/drawing/2014/main" id="{D6D6DF0C-F62A-4306-13AD-FFF09BAD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85" name="Freeform 154">
              <a:extLst>
                <a:ext uri="{FF2B5EF4-FFF2-40B4-BE49-F238E27FC236}">
                  <a16:creationId xmlns:a16="http://schemas.microsoft.com/office/drawing/2014/main" id="{7C5CC283-5589-22D4-8D0D-6CDB81261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186" name="Group 71">
              <a:extLst>
                <a:ext uri="{FF2B5EF4-FFF2-40B4-BE49-F238E27FC236}">
                  <a16:creationId xmlns:a16="http://schemas.microsoft.com/office/drawing/2014/main" id="{1616AB03-7081-7886-0B71-2B20420548B5}"/>
                </a:ext>
              </a:extLst>
            </p:cNvPr>
            <p:cNvGrpSpPr/>
            <p:nvPr/>
          </p:nvGrpSpPr>
          <p:grpSpPr>
            <a:xfrm>
              <a:off x="5120332" y="2225757"/>
              <a:ext cx="133137" cy="276996"/>
              <a:chOff x="4813819" y="2127748"/>
              <a:chExt cx="108558" cy="225859"/>
            </a:xfrm>
            <a:grpFill/>
            <a:effectLst/>
          </p:grpSpPr>
          <p:sp>
            <p:nvSpPr>
              <p:cNvPr id="7219" name="Freeform 131">
                <a:extLst>
                  <a:ext uri="{FF2B5EF4-FFF2-40B4-BE49-F238E27FC236}">
                    <a16:creationId xmlns:a16="http://schemas.microsoft.com/office/drawing/2014/main" id="{36D0E880-17B9-E9D9-9D88-E00552DF5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819" y="2127748"/>
                <a:ext cx="108558" cy="225859"/>
              </a:xfrm>
              <a:custGeom>
                <a:avLst/>
                <a:gdLst>
                  <a:gd name="T0" fmla="*/ 15 w 113"/>
                  <a:gd name="T1" fmla="*/ 15 h 259"/>
                  <a:gd name="T2" fmla="*/ 5 w 113"/>
                  <a:gd name="T3" fmla="*/ 40 h 259"/>
                  <a:gd name="T4" fmla="*/ 2 w 113"/>
                  <a:gd name="T5" fmla="*/ 51 h 259"/>
                  <a:gd name="T6" fmla="*/ 7 w 113"/>
                  <a:gd name="T7" fmla="*/ 60 h 259"/>
                  <a:gd name="T8" fmla="*/ 0 w 113"/>
                  <a:gd name="T9" fmla="*/ 73 h 259"/>
                  <a:gd name="T10" fmla="*/ 9 w 113"/>
                  <a:gd name="T11" fmla="*/ 92 h 259"/>
                  <a:gd name="T12" fmla="*/ 17 w 113"/>
                  <a:gd name="T13" fmla="*/ 102 h 259"/>
                  <a:gd name="T14" fmla="*/ 28 w 113"/>
                  <a:gd name="T15" fmla="*/ 107 h 259"/>
                  <a:gd name="T16" fmla="*/ 51 w 113"/>
                  <a:gd name="T17" fmla="*/ 126 h 259"/>
                  <a:gd name="T18" fmla="*/ 39 w 113"/>
                  <a:gd name="T19" fmla="*/ 139 h 259"/>
                  <a:gd name="T20" fmla="*/ 32 w 113"/>
                  <a:gd name="T21" fmla="*/ 147 h 259"/>
                  <a:gd name="T22" fmla="*/ 30 w 113"/>
                  <a:gd name="T23" fmla="*/ 149 h 259"/>
                  <a:gd name="T24" fmla="*/ 28 w 113"/>
                  <a:gd name="T25" fmla="*/ 162 h 259"/>
                  <a:gd name="T26" fmla="*/ 19 w 113"/>
                  <a:gd name="T27" fmla="*/ 169 h 259"/>
                  <a:gd name="T28" fmla="*/ 7 w 113"/>
                  <a:gd name="T29" fmla="*/ 177 h 259"/>
                  <a:gd name="T30" fmla="*/ 2 w 113"/>
                  <a:gd name="T31" fmla="*/ 194 h 259"/>
                  <a:gd name="T32" fmla="*/ 0 w 113"/>
                  <a:gd name="T33" fmla="*/ 199 h 259"/>
                  <a:gd name="T34" fmla="*/ 4 w 113"/>
                  <a:gd name="T35" fmla="*/ 207 h 259"/>
                  <a:gd name="T36" fmla="*/ 17 w 113"/>
                  <a:gd name="T37" fmla="*/ 222 h 259"/>
                  <a:gd name="T38" fmla="*/ 30 w 113"/>
                  <a:gd name="T39" fmla="*/ 228 h 259"/>
                  <a:gd name="T40" fmla="*/ 49 w 113"/>
                  <a:gd name="T41" fmla="*/ 233 h 259"/>
                  <a:gd name="T42" fmla="*/ 66 w 113"/>
                  <a:gd name="T43" fmla="*/ 241 h 259"/>
                  <a:gd name="T44" fmla="*/ 64 w 113"/>
                  <a:gd name="T45" fmla="*/ 259 h 259"/>
                  <a:gd name="T46" fmla="*/ 73 w 113"/>
                  <a:gd name="T47" fmla="*/ 254 h 259"/>
                  <a:gd name="T48" fmla="*/ 79 w 113"/>
                  <a:gd name="T49" fmla="*/ 239 h 259"/>
                  <a:gd name="T50" fmla="*/ 86 w 113"/>
                  <a:gd name="T51" fmla="*/ 218 h 259"/>
                  <a:gd name="T52" fmla="*/ 83 w 113"/>
                  <a:gd name="T53" fmla="*/ 214 h 259"/>
                  <a:gd name="T54" fmla="*/ 96 w 113"/>
                  <a:gd name="T55" fmla="*/ 207 h 259"/>
                  <a:gd name="T56" fmla="*/ 96 w 113"/>
                  <a:gd name="T57" fmla="*/ 194 h 259"/>
                  <a:gd name="T58" fmla="*/ 99 w 113"/>
                  <a:gd name="T59" fmla="*/ 184 h 259"/>
                  <a:gd name="T60" fmla="*/ 105 w 113"/>
                  <a:gd name="T61" fmla="*/ 169 h 259"/>
                  <a:gd name="T62" fmla="*/ 105 w 113"/>
                  <a:gd name="T63" fmla="*/ 156 h 259"/>
                  <a:gd name="T64" fmla="*/ 105 w 113"/>
                  <a:gd name="T65" fmla="*/ 139 h 259"/>
                  <a:gd name="T66" fmla="*/ 105 w 113"/>
                  <a:gd name="T67" fmla="*/ 132 h 259"/>
                  <a:gd name="T68" fmla="*/ 111 w 113"/>
                  <a:gd name="T69" fmla="*/ 130 h 259"/>
                  <a:gd name="T70" fmla="*/ 111 w 113"/>
                  <a:gd name="T71" fmla="*/ 150 h 259"/>
                  <a:gd name="T72" fmla="*/ 111 w 113"/>
                  <a:gd name="T73" fmla="*/ 124 h 259"/>
                  <a:gd name="T74" fmla="*/ 109 w 113"/>
                  <a:gd name="T75" fmla="*/ 96 h 259"/>
                  <a:gd name="T76" fmla="*/ 92 w 113"/>
                  <a:gd name="T77" fmla="*/ 85 h 259"/>
                  <a:gd name="T78" fmla="*/ 81 w 113"/>
                  <a:gd name="T79" fmla="*/ 85 h 259"/>
                  <a:gd name="T80" fmla="*/ 84 w 113"/>
                  <a:gd name="T81" fmla="*/ 58 h 259"/>
                  <a:gd name="T82" fmla="*/ 94 w 113"/>
                  <a:gd name="T83" fmla="*/ 53 h 259"/>
                  <a:gd name="T84" fmla="*/ 96 w 113"/>
                  <a:gd name="T85" fmla="*/ 38 h 259"/>
                  <a:gd name="T86" fmla="*/ 96 w 113"/>
                  <a:gd name="T87" fmla="*/ 23 h 259"/>
                  <a:gd name="T88" fmla="*/ 17 w 113"/>
                  <a:gd name="T89" fmla="*/ 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" h="259">
                    <a:moveTo>
                      <a:pt x="17" y="9"/>
                    </a:moveTo>
                    <a:lnTo>
                      <a:pt x="15" y="15"/>
                    </a:lnTo>
                    <a:lnTo>
                      <a:pt x="15" y="23"/>
                    </a:lnTo>
                    <a:lnTo>
                      <a:pt x="5" y="40"/>
                    </a:lnTo>
                    <a:lnTo>
                      <a:pt x="0" y="47"/>
                    </a:lnTo>
                    <a:lnTo>
                      <a:pt x="2" y="51"/>
                    </a:lnTo>
                    <a:lnTo>
                      <a:pt x="5" y="53"/>
                    </a:lnTo>
                    <a:lnTo>
                      <a:pt x="7" y="60"/>
                    </a:lnTo>
                    <a:lnTo>
                      <a:pt x="5" y="66"/>
                    </a:lnTo>
                    <a:lnTo>
                      <a:pt x="0" y="73"/>
                    </a:lnTo>
                    <a:lnTo>
                      <a:pt x="4" y="85"/>
                    </a:lnTo>
                    <a:lnTo>
                      <a:pt x="9" y="92"/>
                    </a:lnTo>
                    <a:lnTo>
                      <a:pt x="17" y="94"/>
                    </a:lnTo>
                    <a:lnTo>
                      <a:pt x="17" y="102"/>
                    </a:lnTo>
                    <a:lnTo>
                      <a:pt x="24" y="105"/>
                    </a:lnTo>
                    <a:lnTo>
                      <a:pt x="28" y="107"/>
                    </a:lnTo>
                    <a:lnTo>
                      <a:pt x="34" y="113"/>
                    </a:lnTo>
                    <a:lnTo>
                      <a:pt x="51" y="126"/>
                    </a:lnTo>
                    <a:lnTo>
                      <a:pt x="47" y="132"/>
                    </a:lnTo>
                    <a:lnTo>
                      <a:pt x="39" y="139"/>
                    </a:lnTo>
                    <a:lnTo>
                      <a:pt x="34" y="147"/>
                    </a:lnTo>
                    <a:lnTo>
                      <a:pt x="32" y="147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56"/>
                    </a:lnTo>
                    <a:lnTo>
                      <a:pt x="28" y="162"/>
                    </a:lnTo>
                    <a:lnTo>
                      <a:pt x="20" y="167"/>
                    </a:lnTo>
                    <a:lnTo>
                      <a:pt x="19" y="169"/>
                    </a:lnTo>
                    <a:lnTo>
                      <a:pt x="13" y="171"/>
                    </a:lnTo>
                    <a:lnTo>
                      <a:pt x="7" y="177"/>
                    </a:lnTo>
                    <a:lnTo>
                      <a:pt x="4" y="184"/>
                    </a:lnTo>
                    <a:lnTo>
                      <a:pt x="2" y="194"/>
                    </a:lnTo>
                    <a:lnTo>
                      <a:pt x="0" y="197"/>
                    </a:lnTo>
                    <a:lnTo>
                      <a:pt x="0" y="199"/>
                    </a:lnTo>
                    <a:lnTo>
                      <a:pt x="4" y="207"/>
                    </a:lnTo>
                    <a:lnTo>
                      <a:pt x="4" y="207"/>
                    </a:lnTo>
                    <a:lnTo>
                      <a:pt x="4" y="211"/>
                    </a:lnTo>
                    <a:lnTo>
                      <a:pt x="17" y="222"/>
                    </a:lnTo>
                    <a:lnTo>
                      <a:pt x="22" y="224"/>
                    </a:lnTo>
                    <a:lnTo>
                      <a:pt x="30" y="228"/>
                    </a:lnTo>
                    <a:lnTo>
                      <a:pt x="41" y="237"/>
                    </a:lnTo>
                    <a:lnTo>
                      <a:pt x="49" y="233"/>
                    </a:lnTo>
                    <a:lnTo>
                      <a:pt x="62" y="233"/>
                    </a:lnTo>
                    <a:lnTo>
                      <a:pt x="66" y="241"/>
                    </a:lnTo>
                    <a:lnTo>
                      <a:pt x="62" y="252"/>
                    </a:lnTo>
                    <a:lnTo>
                      <a:pt x="64" y="259"/>
                    </a:lnTo>
                    <a:lnTo>
                      <a:pt x="69" y="258"/>
                    </a:lnTo>
                    <a:lnTo>
                      <a:pt x="73" y="254"/>
                    </a:lnTo>
                    <a:lnTo>
                      <a:pt x="75" y="246"/>
                    </a:lnTo>
                    <a:lnTo>
                      <a:pt x="79" y="239"/>
                    </a:lnTo>
                    <a:lnTo>
                      <a:pt x="83" y="226"/>
                    </a:lnTo>
                    <a:lnTo>
                      <a:pt x="86" y="218"/>
                    </a:lnTo>
                    <a:lnTo>
                      <a:pt x="83" y="218"/>
                    </a:lnTo>
                    <a:lnTo>
                      <a:pt x="83" y="214"/>
                    </a:lnTo>
                    <a:lnTo>
                      <a:pt x="88" y="207"/>
                    </a:lnTo>
                    <a:lnTo>
                      <a:pt x="96" y="207"/>
                    </a:lnTo>
                    <a:lnTo>
                      <a:pt x="92" y="201"/>
                    </a:lnTo>
                    <a:lnTo>
                      <a:pt x="96" y="194"/>
                    </a:lnTo>
                    <a:lnTo>
                      <a:pt x="94" y="188"/>
                    </a:lnTo>
                    <a:lnTo>
                      <a:pt x="99" y="184"/>
                    </a:lnTo>
                    <a:lnTo>
                      <a:pt x="101" y="177"/>
                    </a:lnTo>
                    <a:lnTo>
                      <a:pt x="105" y="169"/>
                    </a:lnTo>
                    <a:lnTo>
                      <a:pt x="109" y="164"/>
                    </a:lnTo>
                    <a:lnTo>
                      <a:pt x="105" y="156"/>
                    </a:lnTo>
                    <a:lnTo>
                      <a:pt x="107" y="150"/>
                    </a:lnTo>
                    <a:lnTo>
                      <a:pt x="105" y="139"/>
                    </a:lnTo>
                    <a:lnTo>
                      <a:pt x="103" y="132"/>
                    </a:lnTo>
                    <a:lnTo>
                      <a:pt x="105" y="132"/>
                    </a:lnTo>
                    <a:lnTo>
                      <a:pt x="107" y="124"/>
                    </a:lnTo>
                    <a:lnTo>
                      <a:pt x="111" y="130"/>
                    </a:lnTo>
                    <a:lnTo>
                      <a:pt x="109" y="137"/>
                    </a:lnTo>
                    <a:lnTo>
                      <a:pt x="111" y="150"/>
                    </a:lnTo>
                    <a:lnTo>
                      <a:pt x="113" y="143"/>
                    </a:lnTo>
                    <a:lnTo>
                      <a:pt x="111" y="124"/>
                    </a:lnTo>
                    <a:lnTo>
                      <a:pt x="109" y="117"/>
                    </a:lnTo>
                    <a:lnTo>
                      <a:pt x="109" y="96"/>
                    </a:lnTo>
                    <a:lnTo>
                      <a:pt x="107" y="87"/>
                    </a:lnTo>
                    <a:lnTo>
                      <a:pt x="92" y="85"/>
                    </a:lnTo>
                    <a:lnTo>
                      <a:pt x="86" y="87"/>
                    </a:lnTo>
                    <a:lnTo>
                      <a:pt x="81" y="85"/>
                    </a:lnTo>
                    <a:lnTo>
                      <a:pt x="81" y="66"/>
                    </a:lnTo>
                    <a:lnTo>
                      <a:pt x="84" y="58"/>
                    </a:lnTo>
                    <a:lnTo>
                      <a:pt x="86" y="58"/>
                    </a:lnTo>
                    <a:lnTo>
                      <a:pt x="94" y="53"/>
                    </a:lnTo>
                    <a:lnTo>
                      <a:pt x="92" y="47"/>
                    </a:lnTo>
                    <a:lnTo>
                      <a:pt x="96" y="38"/>
                    </a:lnTo>
                    <a:lnTo>
                      <a:pt x="96" y="30"/>
                    </a:lnTo>
                    <a:lnTo>
                      <a:pt x="96" y="23"/>
                    </a:lnTo>
                    <a:lnTo>
                      <a:pt x="24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0" name="Freeform 324">
                <a:extLst>
                  <a:ext uri="{FF2B5EF4-FFF2-40B4-BE49-F238E27FC236}">
                    <a16:creationId xmlns:a16="http://schemas.microsoft.com/office/drawing/2014/main" id="{C70F8706-D262-A4AE-F584-7A340A3B9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21" name="Freeform 325">
                <a:extLst>
                  <a:ext uri="{FF2B5EF4-FFF2-40B4-BE49-F238E27FC236}">
                    <a16:creationId xmlns:a16="http://schemas.microsoft.com/office/drawing/2014/main" id="{77539A0A-2FF7-75C6-E45A-F8449ED73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7" name="Group 72">
              <a:extLst>
                <a:ext uri="{FF2B5EF4-FFF2-40B4-BE49-F238E27FC236}">
                  <a16:creationId xmlns:a16="http://schemas.microsoft.com/office/drawing/2014/main" id="{C3FE4033-CA0A-4C49-B8BB-2A97DB3B7ACA}"/>
                </a:ext>
              </a:extLst>
            </p:cNvPr>
            <p:cNvGrpSpPr/>
            <p:nvPr/>
          </p:nvGrpSpPr>
          <p:grpSpPr>
            <a:xfrm>
              <a:off x="4659655" y="1789410"/>
              <a:ext cx="752871" cy="509073"/>
              <a:chOff x="4438189" y="1771956"/>
              <a:chExt cx="613881" cy="415091"/>
            </a:xfrm>
            <a:grpFill/>
            <a:effectLst/>
          </p:grpSpPr>
          <p:sp>
            <p:nvSpPr>
              <p:cNvPr id="7217" name="Freeform 326">
                <a:extLst>
                  <a:ext uri="{FF2B5EF4-FFF2-40B4-BE49-F238E27FC236}">
                    <a16:creationId xmlns:a16="http://schemas.microsoft.com/office/drawing/2014/main" id="{D78DBFDC-8D43-7561-8931-7B80E2FE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189" y="1771956"/>
                <a:ext cx="490913" cy="398523"/>
              </a:xfrm>
              <a:custGeom>
                <a:avLst/>
                <a:gdLst>
                  <a:gd name="T0" fmla="*/ 511 w 511"/>
                  <a:gd name="T1" fmla="*/ 402 h 457"/>
                  <a:gd name="T2" fmla="*/ 505 w 511"/>
                  <a:gd name="T3" fmla="*/ 389 h 457"/>
                  <a:gd name="T4" fmla="*/ 489 w 511"/>
                  <a:gd name="T5" fmla="*/ 307 h 457"/>
                  <a:gd name="T6" fmla="*/ 490 w 511"/>
                  <a:gd name="T7" fmla="*/ 233 h 457"/>
                  <a:gd name="T8" fmla="*/ 487 w 511"/>
                  <a:gd name="T9" fmla="*/ 222 h 457"/>
                  <a:gd name="T10" fmla="*/ 460 w 511"/>
                  <a:gd name="T11" fmla="*/ 143 h 457"/>
                  <a:gd name="T12" fmla="*/ 455 w 511"/>
                  <a:gd name="T13" fmla="*/ 145 h 457"/>
                  <a:gd name="T14" fmla="*/ 453 w 511"/>
                  <a:gd name="T15" fmla="*/ 119 h 457"/>
                  <a:gd name="T16" fmla="*/ 443 w 511"/>
                  <a:gd name="T17" fmla="*/ 98 h 457"/>
                  <a:gd name="T18" fmla="*/ 445 w 511"/>
                  <a:gd name="T19" fmla="*/ 81 h 457"/>
                  <a:gd name="T20" fmla="*/ 443 w 511"/>
                  <a:gd name="T21" fmla="*/ 66 h 457"/>
                  <a:gd name="T22" fmla="*/ 442 w 511"/>
                  <a:gd name="T23" fmla="*/ 53 h 457"/>
                  <a:gd name="T24" fmla="*/ 432 w 511"/>
                  <a:gd name="T25" fmla="*/ 40 h 457"/>
                  <a:gd name="T26" fmla="*/ 427 w 511"/>
                  <a:gd name="T27" fmla="*/ 15 h 457"/>
                  <a:gd name="T28" fmla="*/ 425 w 511"/>
                  <a:gd name="T29" fmla="*/ 4 h 457"/>
                  <a:gd name="T30" fmla="*/ 372 w 511"/>
                  <a:gd name="T31" fmla="*/ 15 h 457"/>
                  <a:gd name="T32" fmla="*/ 317 w 511"/>
                  <a:gd name="T33" fmla="*/ 25 h 457"/>
                  <a:gd name="T34" fmla="*/ 278 w 511"/>
                  <a:gd name="T35" fmla="*/ 58 h 457"/>
                  <a:gd name="T36" fmla="*/ 257 w 511"/>
                  <a:gd name="T37" fmla="*/ 103 h 457"/>
                  <a:gd name="T38" fmla="*/ 244 w 511"/>
                  <a:gd name="T39" fmla="*/ 122 h 457"/>
                  <a:gd name="T40" fmla="*/ 223 w 511"/>
                  <a:gd name="T41" fmla="*/ 143 h 457"/>
                  <a:gd name="T42" fmla="*/ 229 w 511"/>
                  <a:gd name="T43" fmla="*/ 154 h 457"/>
                  <a:gd name="T44" fmla="*/ 229 w 511"/>
                  <a:gd name="T45" fmla="*/ 150 h 457"/>
                  <a:gd name="T46" fmla="*/ 237 w 511"/>
                  <a:gd name="T47" fmla="*/ 158 h 457"/>
                  <a:gd name="T48" fmla="*/ 242 w 511"/>
                  <a:gd name="T49" fmla="*/ 160 h 457"/>
                  <a:gd name="T50" fmla="*/ 235 w 511"/>
                  <a:gd name="T51" fmla="*/ 169 h 457"/>
                  <a:gd name="T52" fmla="*/ 242 w 511"/>
                  <a:gd name="T53" fmla="*/ 188 h 457"/>
                  <a:gd name="T54" fmla="*/ 246 w 511"/>
                  <a:gd name="T55" fmla="*/ 201 h 457"/>
                  <a:gd name="T56" fmla="*/ 233 w 511"/>
                  <a:gd name="T57" fmla="*/ 209 h 457"/>
                  <a:gd name="T58" fmla="*/ 218 w 511"/>
                  <a:gd name="T59" fmla="*/ 222 h 457"/>
                  <a:gd name="T60" fmla="*/ 208 w 511"/>
                  <a:gd name="T61" fmla="*/ 237 h 457"/>
                  <a:gd name="T62" fmla="*/ 197 w 511"/>
                  <a:gd name="T63" fmla="*/ 246 h 457"/>
                  <a:gd name="T64" fmla="*/ 177 w 511"/>
                  <a:gd name="T65" fmla="*/ 246 h 457"/>
                  <a:gd name="T66" fmla="*/ 148 w 511"/>
                  <a:gd name="T67" fmla="*/ 258 h 457"/>
                  <a:gd name="T68" fmla="*/ 103 w 511"/>
                  <a:gd name="T69" fmla="*/ 250 h 457"/>
                  <a:gd name="T70" fmla="*/ 62 w 511"/>
                  <a:gd name="T71" fmla="*/ 261 h 457"/>
                  <a:gd name="T72" fmla="*/ 49 w 511"/>
                  <a:gd name="T73" fmla="*/ 269 h 457"/>
                  <a:gd name="T74" fmla="*/ 36 w 511"/>
                  <a:gd name="T75" fmla="*/ 276 h 457"/>
                  <a:gd name="T76" fmla="*/ 39 w 511"/>
                  <a:gd name="T77" fmla="*/ 290 h 457"/>
                  <a:gd name="T78" fmla="*/ 52 w 511"/>
                  <a:gd name="T79" fmla="*/ 297 h 457"/>
                  <a:gd name="T80" fmla="*/ 51 w 511"/>
                  <a:gd name="T81" fmla="*/ 305 h 457"/>
                  <a:gd name="T82" fmla="*/ 58 w 511"/>
                  <a:gd name="T83" fmla="*/ 327 h 457"/>
                  <a:gd name="T84" fmla="*/ 43 w 511"/>
                  <a:gd name="T85" fmla="*/ 348 h 457"/>
                  <a:gd name="T86" fmla="*/ 30 w 511"/>
                  <a:gd name="T87" fmla="*/ 363 h 457"/>
                  <a:gd name="T88" fmla="*/ 4 w 511"/>
                  <a:gd name="T89" fmla="*/ 393 h 457"/>
                  <a:gd name="T90" fmla="*/ 2 w 511"/>
                  <a:gd name="T91" fmla="*/ 397 h 457"/>
                  <a:gd name="T92" fmla="*/ 69 w 511"/>
                  <a:gd name="T93" fmla="*/ 410 h 457"/>
                  <a:gd name="T94" fmla="*/ 276 w 511"/>
                  <a:gd name="T95" fmla="*/ 369 h 457"/>
                  <a:gd name="T96" fmla="*/ 349 w 511"/>
                  <a:gd name="T97" fmla="*/ 354 h 457"/>
                  <a:gd name="T98" fmla="*/ 361 w 511"/>
                  <a:gd name="T99" fmla="*/ 363 h 457"/>
                  <a:gd name="T100" fmla="*/ 374 w 511"/>
                  <a:gd name="T101" fmla="*/ 367 h 457"/>
                  <a:gd name="T102" fmla="*/ 381 w 511"/>
                  <a:gd name="T103" fmla="*/ 389 h 457"/>
                  <a:gd name="T104" fmla="*/ 400 w 511"/>
                  <a:gd name="T105" fmla="*/ 401 h 457"/>
                  <a:gd name="T106" fmla="*/ 415 w 511"/>
                  <a:gd name="T107" fmla="*/ 406 h 457"/>
                  <a:gd name="T108" fmla="*/ 487 w 511"/>
                  <a:gd name="T109" fmla="*/ 431 h 457"/>
                  <a:gd name="T110" fmla="*/ 475 w 511"/>
                  <a:gd name="T111" fmla="*/ 408 h 457"/>
                  <a:gd name="T112" fmla="*/ 475 w 511"/>
                  <a:gd name="T113" fmla="*/ 399 h 457"/>
                  <a:gd name="T114" fmla="*/ 483 w 511"/>
                  <a:gd name="T115" fmla="*/ 410 h 457"/>
                  <a:gd name="T116" fmla="*/ 489 w 511"/>
                  <a:gd name="T117" fmla="*/ 442 h 457"/>
                  <a:gd name="T118" fmla="*/ 489 w 511"/>
                  <a:gd name="T119" fmla="*/ 457 h 457"/>
                  <a:gd name="T120" fmla="*/ 498 w 511"/>
                  <a:gd name="T121" fmla="*/ 448 h 457"/>
                  <a:gd name="T122" fmla="*/ 505 w 511"/>
                  <a:gd name="T123" fmla="*/ 425 h 457"/>
                  <a:gd name="T124" fmla="*/ 500 w 511"/>
                  <a:gd name="T125" fmla="*/ 41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1" h="457">
                    <a:moveTo>
                      <a:pt x="500" y="414"/>
                    </a:moveTo>
                    <a:lnTo>
                      <a:pt x="511" y="402"/>
                    </a:lnTo>
                    <a:lnTo>
                      <a:pt x="511" y="397"/>
                    </a:lnTo>
                    <a:lnTo>
                      <a:pt x="505" y="389"/>
                    </a:lnTo>
                    <a:lnTo>
                      <a:pt x="492" y="312"/>
                    </a:lnTo>
                    <a:lnTo>
                      <a:pt x="489" y="307"/>
                    </a:lnTo>
                    <a:lnTo>
                      <a:pt x="490" y="241"/>
                    </a:lnTo>
                    <a:lnTo>
                      <a:pt x="490" y="233"/>
                    </a:lnTo>
                    <a:lnTo>
                      <a:pt x="487" y="228"/>
                    </a:lnTo>
                    <a:lnTo>
                      <a:pt x="487" y="222"/>
                    </a:lnTo>
                    <a:lnTo>
                      <a:pt x="472" y="152"/>
                    </a:lnTo>
                    <a:lnTo>
                      <a:pt x="460" y="143"/>
                    </a:lnTo>
                    <a:lnTo>
                      <a:pt x="458" y="152"/>
                    </a:lnTo>
                    <a:lnTo>
                      <a:pt x="455" y="145"/>
                    </a:lnTo>
                    <a:lnTo>
                      <a:pt x="457" y="132"/>
                    </a:lnTo>
                    <a:lnTo>
                      <a:pt x="453" y="119"/>
                    </a:lnTo>
                    <a:lnTo>
                      <a:pt x="447" y="111"/>
                    </a:lnTo>
                    <a:lnTo>
                      <a:pt x="443" y="98"/>
                    </a:lnTo>
                    <a:lnTo>
                      <a:pt x="443" y="85"/>
                    </a:lnTo>
                    <a:lnTo>
                      <a:pt x="445" y="81"/>
                    </a:lnTo>
                    <a:lnTo>
                      <a:pt x="445" y="73"/>
                    </a:lnTo>
                    <a:lnTo>
                      <a:pt x="443" y="66"/>
                    </a:lnTo>
                    <a:lnTo>
                      <a:pt x="443" y="60"/>
                    </a:lnTo>
                    <a:lnTo>
                      <a:pt x="442" y="53"/>
                    </a:lnTo>
                    <a:lnTo>
                      <a:pt x="434" y="47"/>
                    </a:lnTo>
                    <a:lnTo>
                      <a:pt x="432" y="40"/>
                    </a:lnTo>
                    <a:lnTo>
                      <a:pt x="432" y="23"/>
                    </a:lnTo>
                    <a:lnTo>
                      <a:pt x="427" y="15"/>
                    </a:lnTo>
                    <a:lnTo>
                      <a:pt x="427" y="8"/>
                    </a:lnTo>
                    <a:lnTo>
                      <a:pt x="425" y="4"/>
                    </a:lnTo>
                    <a:lnTo>
                      <a:pt x="425" y="0"/>
                    </a:lnTo>
                    <a:lnTo>
                      <a:pt x="372" y="15"/>
                    </a:lnTo>
                    <a:lnTo>
                      <a:pt x="323" y="25"/>
                    </a:lnTo>
                    <a:lnTo>
                      <a:pt x="317" y="25"/>
                    </a:lnTo>
                    <a:lnTo>
                      <a:pt x="302" y="32"/>
                    </a:lnTo>
                    <a:lnTo>
                      <a:pt x="278" y="58"/>
                    </a:lnTo>
                    <a:lnTo>
                      <a:pt x="257" y="96"/>
                    </a:lnTo>
                    <a:lnTo>
                      <a:pt x="257" y="103"/>
                    </a:lnTo>
                    <a:lnTo>
                      <a:pt x="246" y="119"/>
                    </a:lnTo>
                    <a:lnTo>
                      <a:pt x="244" y="122"/>
                    </a:lnTo>
                    <a:lnTo>
                      <a:pt x="237" y="130"/>
                    </a:lnTo>
                    <a:lnTo>
                      <a:pt x="223" y="143"/>
                    </a:lnTo>
                    <a:lnTo>
                      <a:pt x="223" y="149"/>
                    </a:lnTo>
                    <a:lnTo>
                      <a:pt x="229" y="154"/>
                    </a:lnTo>
                    <a:lnTo>
                      <a:pt x="231" y="158"/>
                    </a:lnTo>
                    <a:lnTo>
                      <a:pt x="229" y="150"/>
                    </a:lnTo>
                    <a:lnTo>
                      <a:pt x="237" y="147"/>
                    </a:lnTo>
                    <a:lnTo>
                      <a:pt x="237" y="158"/>
                    </a:lnTo>
                    <a:lnTo>
                      <a:pt x="246" y="152"/>
                    </a:lnTo>
                    <a:lnTo>
                      <a:pt x="242" y="160"/>
                    </a:lnTo>
                    <a:lnTo>
                      <a:pt x="240" y="166"/>
                    </a:lnTo>
                    <a:lnTo>
                      <a:pt x="235" y="169"/>
                    </a:lnTo>
                    <a:lnTo>
                      <a:pt x="240" y="182"/>
                    </a:lnTo>
                    <a:lnTo>
                      <a:pt x="242" y="188"/>
                    </a:lnTo>
                    <a:lnTo>
                      <a:pt x="244" y="194"/>
                    </a:lnTo>
                    <a:lnTo>
                      <a:pt x="246" y="201"/>
                    </a:lnTo>
                    <a:lnTo>
                      <a:pt x="240" y="209"/>
                    </a:lnTo>
                    <a:lnTo>
                      <a:pt x="233" y="209"/>
                    </a:lnTo>
                    <a:lnTo>
                      <a:pt x="225" y="216"/>
                    </a:lnTo>
                    <a:lnTo>
                      <a:pt x="218" y="222"/>
                    </a:lnTo>
                    <a:lnTo>
                      <a:pt x="214" y="229"/>
                    </a:lnTo>
                    <a:lnTo>
                      <a:pt x="208" y="237"/>
                    </a:lnTo>
                    <a:lnTo>
                      <a:pt x="201" y="241"/>
                    </a:lnTo>
                    <a:lnTo>
                      <a:pt x="197" y="246"/>
                    </a:lnTo>
                    <a:lnTo>
                      <a:pt x="192" y="244"/>
                    </a:lnTo>
                    <a:lnTo>
                      <a:pt x="177" y="246"/>
                    </a:lnTo>
                    <a:lnTo>
                      <a:pt x="163" y="248"/>
                    </a:lnTo>
                    <a:lnTo>
                      <a:pt x="148" y="258"/>
                    </a:lnTo>
                    <a:lnTo>
                      <a:pt x="131" y="250"/>
                    </a:lnTo>
                    <a:lnTo>
                      <a:pt x="103" y="250"/>
                    </a:lnTo>
                    <a:lnTo>
                      <a:pt x="77" y="256"/>
                    </a:lnTo>
                    <a:lnTo>
                      <a:pt x="62" y="261"/>
                    </a:lnTo>
                    <a:lnTo>
                      <a:pt x="56" y="267"/>
                    </a:lnTo>
                    <a:lnTo>
                      <a:pt x="49" y="269"/>
                    </a:lnTo>
                    <a:lnTo>
                      <a:pt x="41" y="273"/>
                    </a:lnTo>
                    <a:lnTo>
                      <a:pt x="36" y="276"/>
                    </a:lnTo>
                    <a:lnTo>
                      <a:pt x="36" y="276"/>
                    </a:lnTo>
                    <a:lnTo>
                      <a:pt x="39" y="290"/>
                    </a:lnTo>
                    <a:lnTo>
                      <a:pt x="37" y="295"/>
                    </a:lnTo>
                    <a:lnTo>
                      <a:pt x="52" y="297"/>
                    </a:lnTo>
                    <a:lnTo>
                      <a:pt x="52" y="301"/>
                    </a:lnTo>
                    <a:lnTo>
                      <a:pt x="51" y="305"/>
                    </a:lnTo>
                    <a:lnTo>
                      <a:pt x="58" y="320"/>
                    </a:lnTo>
                    <a:lnTo>
                      <a:pt x="58" y="327"/>
                    </a:lnTo>
                    <a:lnTo>
                      <a:pt x="47" y="340"/>
                    </a:lnTo>
                    <a:lnTo>
                      <a:pt x="43" y="348"/>
                    </a:lnTo>
                    <a:lnTo>
                      <a:pt x="37" y="354"/>
                    </a:lnTo>
                    <a:lnTo>
                      <a:pt x="30" y="363"/>
                    </a:lnTo>
                    <a:lnTo>
                      <a:pt x="19" y="376"/>
                    </a:lnTo>
                    <a:lnTo>
                      <a:pt x="4" y="393"/>
                    </a:lnTo>
                    <a:lnTo>
                      <a:pt x="0" y="395"/>
                    </a:lnTo>
                    <a:lnTo>
                      <a:pt x="2" y="397"/>
                    </a:lnTo>
                    <a:lnTo>
                      <a:pt x="5" y="421"/>
                    </a:lnTo>
                    <a:lnTo>
                      <a:pt x="69" y="410"/>
                    </a:lnTo>
                    <a:lnTo>
                      <a:pt x="167" y="391"/>
                    </a:lnTo>
                    <a:lnTo>
                      <a:pt x="276" y="369"/>
                    </a:lnTo>
                    <a:lnTo>
                      <a:pt x="349" y="352"/>
                    </a:lnTo>
                    <a:lnTo>
                      <a:pt x="349" y="354"/>
                    </a:lnTo>
                    <a:lnTo>
                      <a:pt x="357" y="355"/>
                    </a:lnTo>
                    <a:lnTo>
                      <a:pt x="361" y="363"/>
                    </a:lnTo>
                    <a:lnTo>
                      <a:pt x="366" y="361"/>
                    </a:lnTo>
                    <a:lnTo>
                      <a:pt x="374" y="367"/>
                    </a:lnTo>
                    <a:lnTo>
                      <a:pt x="380" y="382"/>
                    </a:lnTo>
                    <a:lnTo>
                      <a:pt x="381" y="389"/>
                    </a:lnTo>
                    <a:lnTo>
                      <a:pt x="387" y="397"/>
                    </a:lnTo>
                    <a:lnTo>
                      <a:pt x="400" y="401"/>
                    </a:lnTo>
                    <a:lnTo>
                      <a:pt x="408" y="402"/>
                    </a:lnTo>
                    <a:lnTo>
                      <a:pt x="415" y="406"/>
                    </a:lnTo>
                    <a:lnTo>
                      <a:pt x="415" y="408"/>
                    </a:lnTo>
                    <a:lnTo>
                      <a:pt x="487" y="431"/>
                    </a:lnTo>
                    <a:lnTo>
                      <a:pt x="481" y="414"/>
                    </a:lnTo>
                    <a:lnTo>
                      <a:pt x="475" y="408"/>
                    </a:lnTo>
                    <a:lnTo>
                      <a:pt x="474" y="401"/>
                    </a:lnTo>
                    <a:lnTo>
                      <a:pt x="475" y="399"/>
                    </a:lnTo>
                    <a:lnTo>
                      <a:pt x="477" y="406"/>
                    </a:lnTo>
                    <a:lnTo>
                      <a:pt x="483" y="410"/>
                    </a:lnTo>
                    <a:lnTo>
                      <a:pt x="487" y="421"/>
                    </a:lnTo>
                    <a:lnTo>
                      <a:pt x="489" y="442"/>
                    </a:lnTo>
                    <a:lnTo>
                      <a:pt x="485" y="457"/>
                    </a:lnTo>
                    <a:lnTo>
                      <a:pt x="489" y="457"/>
                    </a:lnTo>
                    <a:lnTo>
                      <a:pt x="490" y="449"/>
                    </a:lnTo>
                    <a:lnTo>
                      <a:pt x="498" y="448"/>
                    </a:lnTo>
                    <a:lnTo>
                      <a:pt x="500" y="440"/>
                    </a:lnTo>
                    <a:lnTo>
                      <a:pt x="505" y="425"/>
                    </a:lnTo>
                    <a:lnTo>
                      <a:pt x="500" y="417"/>
                    </a:lnTo>
                    <a:lnTo>
                      <a:pt x="500" y="41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8" name="Freeform 329">
                <a:extLst>
                  <a:ext uri="{FF2B5EF4-FFF2-40B4-BE49-F238E27FC236}">
                    <a16:creationId xmlns:a16="http://schemas.microsoft.com/office/drawing/2014/main" id="{4053E8B9-80CC-236D-39B0-D8B40BA3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5" y="2105075"/>
                <a:ext cx="146025" cy="81972"/>
              </a:xfrm>
              <a:custGeom>
                <a:avLst/>
                <a:gdLst>
                  <a:gd name="T0" fmla="*/ 139 w 152"/>
                  <a:gd name="T1" fmla="*/ 11 h 94"/>
                  <a:gd name="T2" fmla="*/ 135 w 152"/>
                  <a:gd name="T3" fmla="*/ 9 h 94"/>
                  <a:gd name="T4" fmla="*/ 129 w 152"/>
                  <a:gd name="T5" fmla="*/ 11 h 94"/>
                  <a:gd name="T6" fmla="*/ 122 w 152"/>
                  <a:gd name="T7" fmla="*/ 15 h 94"/>
                  <a:gd name="T8" fmla="*/ 112 w 152"/>
                  <a:gd name="T9" fmla="*/ 28 h 94"/>
                  <a:gd name="T10" fmla="*/ 109 w 152"/>
                  <a:gd name="T11" fmla="*/ 30 h 94"/>
                  <a:gd name="T12" fmla="*/ 101 w 152"/>
                  <a:gd name="T13" fmla="*/ 32 h 94"/>
                  <a:gd name="T14" fmla="*/ 107 w 152"/>
                  <a:gd name="T15" fmla="*/ 24 h 94"/>
                  <a:gd name="T16" fmla="*/ 114 w 152"/>
                  <a:gd name="T17" fmla="*/ 19 h 94"/>
                  <a:gd name="T18" fmla="*/ 114 w 152"/>
                  <a:gd name="T19" fmla="*/ 11 h 94"/>
                  <a:gd name="T20" fmla="*/ 120 w 152"/>
                  <a:gd name="T21" fmla="*/ 0 h 94"/>
                  <a:gd name="T22" fmla="*/ 99 w 152"/>
                  <a:gd name="T23" fmla="*/ 24 h 94"/>
                  <a:gd name="T24" fmla="*/ 86 w 152"/>
                  <a:gd name="T25" fmla="*/ 30 h 94"/>
                  <a:gd name="T26" fmla="*/ 65 w 152"/>
                  <a:gd name="T27" fmla="*/ 35 h 94"/>
                  <a:gd name="T28" fmla="*/ 60 w 152"/>
                  <a:gd name="T29" fmla="*/ 37 h 94"/>
                  <a:gd name="T30" fmla="*/ 56 w 152"/>
                  <a:gd name="T31" fmla="*/ 43 h 94"/>
                  <a:gd name="T32" fmla="*/ 49 w 152"/>
                  <a:gd name="T33" fmla="*/ 43 h 94"/>
                  <a:gd name="T34" fmla="*/ 35 w 152"/>
                  <a:gd name="T35" fmla="*/ 50 h 94"/>
                  <a:gd name="T36" fmla="*/ 30 w 152"/>
                  <a:gd name="T37" fmla="*/ 50 h 94"/>
                  <a:gd name="T38" fmla="*/ 22 w 152"/>
                  <a:gd name="T39" fmla="*/ 54 h 94"/>
                  <a:gd name="T40" fmla="*/ 24 w 152"/>
                  <a:gd name="T41" fmla="*/ 62 h 94"/>
                  <a:gd name="T42" fmla="*/ 17 w 152"/>
                  <a:gd name="T43" fmla="*/ 60 h 94"/>
                  <a:gd name="T44" fmla="*/ 15 w 152"/>
                  <a:gd name="T45" fmla="*/ 67 h 94"/>
                  <a:gd name="T46" fmla="*/ 2 w 152"/>
                  <a:gd name="T47" fmla="*/ 75 h 94"/>
                  <a:gd name="T48" fmla="*/ 0 w 152"/>
                  <a:gd name="T49" fmla="*/ 84 h 94"/>
                  <a:gd name="T50" fmla="*/ 0 w 152"/>
                  <a:gd name="T51" fmla="*/ 90 h 94"/>
                  <a:gd name="T52" fmla="*/ 2 w 152"/>
                  <a:gd name="T53" fmla="*/ 92 h 94"/>
                  <a:gd name="T54" fmla="*/ 15 w 152"/>
                  <a:gd name="T55" fmla="*/ 88 h 94"/>
                  <a:gd name="T56" fmla="*/ 7 w 152"/>
                  <a:gd name="T57" fmla="*/ 94 h 94"/>
                  <a:gd name="T58" fmla="*/ 22 w 152"/>
                  <a:gd name="T59" fmla="*/ 88 h 94"/>
                  <a:gd name="T60" fmla="*/ 47 w 152"/>
                  <a:gd name="T61" fmla="*/ 73 h 94"/>
                  <a:gd name="T62" fmla="*/ 49 w 152"/>
                  <a:gd name="T63" fmla="*/ 73 h 94"/>
                  <a:gd name="T64" fmla="*/ 58 w 152"/>
                  <a:gd name="T65" fmla="*/ 67 h 94"/>
                  <a:gd name="T66" fmla="*/ 64 w 152"/>
                  <a:gd name="T67" fmla="*/ 64 h 94"/>
                  <a:gd name="T68" fmla="*/ 79 w 152"/>
                  <a:gd name="T69" fmla="*/ 56 h 94"/>
                  <a:gd name="T70" fmla="*/ 86 w 152"/>
                  <a:gd name="T71" fmla="*/ 52 h 94"/>
                  <a:gd name="T72" fmla="*/ 94 w 152"/>
                  <a:gd name="T73" fmla="*/ 49 h 94"/>
                  <a:gd name="T74" fmla="*/ 99 w 152"/>
                  <a:gd name="T75" fmla="*/ 47 h 94"/>
                  <a:gd name="T76" fmla="*/ 112 w 152"/>
                  <a:gd name="T77" fmla="*/ 37 h 94"/>
                  <a:gd name="T78" fmla="*/ 114 w 152"/>
                  <a:gd name="T79" fmla="*/ 32 h 94"/>
                  <a:gd name="T80" fmla="*/ 122 w 152"/>
                  <a:gd name="T81" fmla="*/ 30 h 94"/>
                  <a:gd name="T82" fmla="*/ 135 w 152"/>
                  <a:gd name="T83" fmla="*/ 19 h 94"/>
                  <a:gd name="T84" fmla="*/ 143 w 152"/>
                  <a:gd name="T85" fmla="*/ 15 h 94"/>
                  <a:gd name="T86" fmla="*/ 152 w 152"/>
                  <a:gd name="T87" fmla="*/ 3 h 94"/>
                  <a:gd name="T88" fmla="*/ 144 w 152"/>
                  <a:gd name="T89" fmla="*/ 7 h 94"/>
                  <a:gd name="T90" fmla="*/ 139 w 152"/>
                  <a:gd name="T91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2" h="94">
                    <a:moveTo>
                      <a:pt x="139" y="11"/>
                    </a:moveTo>
                    <a:lnTo>
                      <a:pt x="135" y="9"/>
                    </a:lnTo>
                    <a:lnTo>
                      <a:pt x="129" y="11"/>
                    </a:lnTo>
                    <a:lnTo>
                      <a:pt x="122" y="15"/>
                    </a:lnTo>
                    <a:lnTo>
                      <a:pt x="112" y="28"/>
                    </a:lnTo>
                    <a:lnTo>
                      <a:pt x="109" y="30"/>
                    </a:lnTo>
                    <a:lnTo>
                      <a:pt x="101" y="32"/>
                    </a:lnTo>
                    <a:lnTo>
                      <a:pt x="107" y="24"/>
                    </a:lnTo>
                    <a:lnTo>
                      <a:pt x="114" y="19"/>
                    </a:lnTo>
                    <a:lnTo>
                      <a:pt x="114" y="11"/>
                    </a:lnTo>
                    <a:lnTo>
                      <a:pt x="120" y="0"/>
                    </a:lnTo>
                    <a:lnTo>
                      <a:pt x="99" y="24"/>
                    </a:lnTo>
                    <a:lnTo>
                      <a:pt x="86" y="30"/>
                    </a:lnTo>
                    <a:lnTo>
                      <a:pt x="65" y="35"/>
                    </a:lnTo>
                    <a:lnTo>
                      <a:pt x="60" y="37"/>
                    </a:lnTo>
                    <a:lnTo>
                      <a:pt x="56" y="43"/>
                    </a:lnTo>
                    <a:lnTo>
                      <a:pt x="49" y="43"/>
                    </a:lnTo>
                    <a:lnTo>
                      <a:pt x="35" y="50"/>
                    </a:lnTo>
                    <a:lnTo>
                      <a:pt x="30" y="50"/>
                    </a:lnTo>
                    <a:lnTo>
                      <a:pt x="22" y="54"/>
                    </a:lnTo>
                    <a:lnTo>
                      <a:pt x="24" y="62"/>
                    </a:lnTo>
                    <a:lnTo>
                      <a:pt x="17" y="60"/>
                    </a:lnTo>
                    <a:lnTo>
                      <a:pt x="15" y="67"/>
                    </a:lnTo>
                    <a:lnTo>
                      <a:pt x="2" y="75"/>
                    </a:lnTo>
                    <a:lnTo>
                      <a:pt x="0" y="84"/>
                    </a:lnTo>
                    <a:lnTo>
                      <a:pt x="0" y="90"/>
                    </a:lnTo>
                    <a:lnTo>
                      <a:pt x="2" y="92"/>
                    </a:lnTo>
                    <a:lnTo>
                      <a:pt x="15" y="88"/>
                    </a:lnTo>
                    <a:lnTo>
                      <a:pt x="7" y="94"/>
                    </a:lnTo>
                    <a:lnTo>
                      <a:pt x="22" y="88"/>
                    </a:lnTo>
                    <a:lnTo>
                      <a:pt x="47" y="73"/>
                    </a:lnTo>
                    <a:lnTo>
                      <a:pt x="49" y="73"/>
                    </a:lnTo>
                    <a:lnTo>
                      <a:pt x="58" y="67"/>
                    </a:lnTo>
                    <a:lnTo>
                      <a:pt x="64" y="64"/>
                    </a:lnTo>
                    <a:lnTo>
                      <a:pt x="79" y="56"/>
                    </a:lnTo>
                    <a:lnTo>
                      <a:pt x="86" y="52"/>
                    </a:lnTo>
                    <a:lnTo>
                      <a:pt x="94" y="49"/>
                    </a:lnTo>
                    <a:lnTo>
                      <a:pt x="99" y="47"/>
                    </a:lnTo>
                    <a:lnTo>
                      <a:pt x="112" y="37"/>
                    </a:lnTo>
                    <a:lnTo>
                      <a:pt x="114" y="32"/>
                    </a:lnTo>
                    <a:lnTo>
                      <a:pt x="122" y="30"/>
                    </a:lnTo>
                    <a:lnTo>
                      <a:pt x="135" y="19"/>
                    </a:lnTo>
                    <a:lnTo>
                      <a:pt x="143" y="15"/>
                    </a:lnTo>
                    <a:lnTo>
                      <a:pt x="152" y="3"/>
                    </a:lnTo>
                    <a:lnTo>
                      <a:pt x="144" y="7"/>
                    </a:lnTo>
                    <a:lnTo>
                      <a:pt x="139" y="1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8" name="Group 73">
              <a:extLst>
                <a:ext uri="{FF2B5EF4-FFF2-40B4-BE49-F238E27FC236}">
                  <a16:creationId xmlns:a16="http://schemas.microsoft.com/office/drawing/2014/main" id="{C9C6D64B-B024-D479-AC76-4A7DECB7EAEE}"/>
                </a:ext>
              </a:extLst>
            </p:cNvPr>
            <p:cNvGrpSpPr/>
            <p:nvPr/>
          </p:nvGrpSpPr>
          <p:grpSpPr>
            <a:xfrm>
              <a:off x="5235796" y="1972291"/>
              <a:ext cx="349926" cy="173258"/>
              <a:chOff x="4907967" y="1921074"/>
              <a:chExt cx="285325" cy="141272"/>
            </a:xfrm>
            <a:grpFill/>
            <a:effectLst/>
          </p:grpSpPr>
          <p:sp>
            <p:nvSpPr>
              <p:cNvPr id="7210" name="Freeform 144">
                <a:extLst>
                  <a:ext uri="{FF2B5EF4-FFF2-40B4-BE49-F238E27FC236}">
                    <a16:creationId xmlns:a16="http://schemas.microsoft.com/office/drawing/2014/main" id="{041EA3C8-24D5-D1F9-D118-766C2B903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967" y="1921074"/>
                <a:ext cx="273797" cy="131678"/>
              </a:xfrm>
              <a:custGeom>
                <a:avLst/>
                <a:gdLst>
                  <a:gd name="T0" fmla="*/ 169 w 285"/>
                  <a:gd name="T1" fmla="*/ 6 h 151"/>
                  <a:gd name="T2" fmla="*/ 163 w 285"/>
                  <a:gd name="T3" fmla="*/ 13 h 151"/>
                  <a:gd name="T4" fmla="*/ 150 w 285"/>
                  <a:gd name="T5" fmla="*/ 30 h 151"/>
                  <a:gd name="T6" fmla="*/ 1 w 285"/>
                  <a:gd name="T7" fmla="*/ 62 h 151"/>
                  <a:gd name="T8" fmla="*/ 0 w 285"/>
                  <a:gd name="T9" fmla="*/ 136 h 151"/>
                  <a:gd name="T10" fmla="*/ 48 w 285"/>
                  <a:gd name="T11" fmla="*/ 130 h 151"/>
                  <a:gd name="T12" fmla="*/ 69 w 285"/>
                  <a:gd name="T13" fmla="*/ 126 h 151"/>
                  <a:gd name="T14" fmla="*/ 80 w 285"/>
                  <a:gd name="T15" fmla="*/ 122 h 151"/>
                  <a:gd name="T16" fmla="*/ 129 w 285"/>
                  <a:gd name="T17" fmla="*/ 111 h 151"/>
                  <a:gd name="T18" fmla="*/ 159 w 285"/>
                  <a:gd name="T19" fmla="*/ 104 h 151"/>
                  <a:gd name="T20" fmla="*/ 169 w 285"/>
                  <a:gd name="T21" fmla="*/ 115 h 151"/>
                  <a:gd name="T22" fmla="*/ 174 w 285"/>
                  <a:gd name="T23" fmla="*/ 122 h 151"/>
                  <a:gd name="T24" fmla="*/ 178 w 285"/>
                  <a:gd name="T25" fmla="*/ 128 h 151"/>
                  <a:gd name="T26" fmla="*/ 189 w 285"/>
                  <a:gd name="T27" fmla="*/ 126 h 151"/>
                  <a:gd name="T28" fmla="*/ 191 w 285"/>
                  <a:gd name="T29" fmla="*/ 128 h 151"/>
                  <a:gd name="T30" fmla="*/ 195 w 285"/>
                  <a:gd name="T31" fmla="*/ 136 h 151"/>
                  <a:gd name="T32" fmla="*/ 199 w 285"/>
                  <a:gd name="T33" fmla="*/ 151 h 151"/>
                  <a:gd name="T34" fmla="*/ 210 w 285"/>
                  <a:gd name="T35" fmla="*/ 143 h 151"/>
                  <a:gd name="T36" fmla="*/ 221 w 285"/>
                  <a:gd name="T37" fmla="*/ 126 h 151"/>
                  <a:gd name="T38" fmla="*/ 231 w 285"/>
                  <a:gd name="T39" fmla="*/ 115 h 151"/>
                  <a:gd name="T40" fmla="*/ 235 w 285"/>
                  <a:gd name="T41" fmla="*/ 136 h 151"/>
                  <a:gd name="T42" fmla="*/ 248 w 285"/>
                  <a:gd name="T43" fmla="*/ 130 h 151"/>
                  <a:gd name="T44" fmla="*/ 253 w 285"/>
                  <a:gd name="T45" fmla="*/ 122 h 151"/>
                  <a:gd name="T46" fmla="*/ 282 w 285"/>
                  <a:gd name="T47" fmla="*/ 109 h 151"/>
                  <a:gd name="T48" fmla="*/ 282 w 285"/>
                  <a:gd name="T49" fmla="*/ 89 h 151"/>
                  <a:gd name="T50" fmla="*/ 265 w 285"/>
                  <a:gd name="T51" fmla="*/ 72 h 151"/>
                  <a:gd name="T52" fmla="*/ 250 w 285"/>
                  <a:gd name="T53" fmla="*/ 70 h 151"/>
                  <a:gd name="T54" fmla="*/ 265 w 285"/>
                  <a:gd name="T55" fmla="*/ 75 h 151"/>
                  <a:gd name="T56" fmla="*/ 274 w 285"/>
                  <a:gd name="T57" fmla="*/ 83 h 151"/>
                  <a:gd name="T58" fmla="*/ 270 w 285"/>
                  <a:gd name="T59" fmla="*/ 100 h 151"/>
                  <a:gd name="T60" fmla="*/ 250 w 285"/>
                  <a:gd name="T61" fmla="*/ 109 h 151"/>
                  <a:gd name="T62" fmla="*/ 238 w 285"/>
                  <a:gd name="T63" fmla="*/ 107 h 151"/>
                  <a:gd name="T64" fmla="*/ 225 w 285"/>
                  <a:gd name="T65" fmla="*/ 92 h 151"/>
                  <a:gd name="T66" fmla="*/ 219 w 285"/>
                  <a:gd name="T67" fmla="*/ 83 h 151"/>
                  <a:gd name="T68" fmla="*/ 219 w 285"/>
                  <a:gd name="T69" fmla="*/ 79 h 151"/>
                  <a:gd name="T70" fmla="*/ 199 w 285"/>
                  <a:gd name="T71" fmla="*/ 64 h 151"/>
                  <a:gd name="T72" fmla="*/ 186 w 285"/>
                  <a:gd name="T73" fmla="*/ 64 h 151"/>
                  <a:gd name="T74" fmla="*/ 188 w 285"/>
                  <a:gd name="T75" fmla="*/ 58 h 151"/>
                  <a:gd name="T76" fmla="*/ 191 w 285"/>
                  <a:gd name="T77" fmla="*/ 43 h 151"/>
                  <a:gd name="T78" fmla="*/ 193 w 285"/>
                  <a:gd name="T79" fmla="*/ 34 h 151"/>
                  <a:gd name="T80" fmla="*/ 208 w 285"/>
                  <a:gd name="T81" fmla="*/ 19 h 151"/>
                  <a:gd name="T82" fmla="*/ 203 w 285"/>
                  <a:gd name="T83" fmla="*/ 21 h 151"/>
                  <a:gd name="T84" fmla="*/ 189 w 285"/>
                  <a:gd name="T85" fmla="*/ 17 h 151"/>
                  <a:gd name="T86" fmla="*/ 182 w 285"/>
                  <a:gd name="T87" fmla="*/ 8 h 151"/>
                  <a:gd name="T88" fmla="*/ 180 w 285"/>
                  <a:gd name="T8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5" h="151">
                    <a:moveTo>
                      <a:pt x="176" y="2"/>
                    </a:moveTo>
                    <a:lnTo>
                      <a:pt x="169" y="6"/>
                    </a:lnTo>
                    <a:lnTo>
                      <a:pt x="165" y="13"/>
                    </a:lnTo>
                    <a:lnTo>
                      <a:pt x="163" y="13"/>
                    </a:lnTo>
                    <a:lnTo>
                      <a:pt x="159" y="19"/>
                    </a:lnTo>
                    <a:lnTo>
                      <a:pt x="150" y="30"/>
                    </a:lnTo>
                    <a:lnTo>
                      <a:pt x="62" y="51"/>
                    </a:lnTo>
                    <a:lnTo>
                      <a:pt x="1" y="62"/>
                    </a:lnTo>
                    <a:lnTo>
                      <a:pt x="1" y="70"/>
                    </a:lnTo>
                    <a:lnTo>
                      <a:pt x="0" y="136"/>
                    </a:lnTo>
                    <a:lnTo>
                      <a:pt x="3" y="141"/>
                    </a:lnTo>
                    <a:lnTo>
                      <a:pt x="48" y="130"/>
                    </a:lnTo>
                    <a:lnTo>
                      <a:pt x="56" y="130"/>
                    </a:lnTo>
                    <a:lnTo>
                      <a:pt x="69" y="126"/>
                    </a:lnTo>
                    <a:lnTo>
                      <a:pt x="73" y="126"/>
                    </a:lnTo>
                    <a:lnTo>
                      <a:pt x="80" y="122"/>
                    </a:lnTo>
                    <a:lnTo>
                      <a:pt x="120" y="113"/>
                    </a:lnTo>
                    <a:lnTo>
                      <a:pt x="129" y="111"/>
                    </a:lnTo>
                    <a:lnTo>
                      <a:pt x="133" y="111"/>
                    </a:lnTo>
                    <a:lnTo>
                      <a:pt x="159" y="104"/>
                    </a:lnTo>
                    <a:lnTo>
                      <a:pt x="167" y="109"/>
                    </a:lnTo>
                    <a:lnTo>
                      <a:pt x="169" y="115"/>
                    </a:lnTo>
                    <a:lnTo>
                      <a:pt x="172" y="117"/>
                    </a:lnTo>
                    <a:lnTo>
                      <a:pt x="174" y="122"/>
                    </a:lnTo>
                    <a:lnTo>
                      <a:pt x="178" y="126"/>
                    </a:lnTo>
                    <a:lnTo>
                      <a:pt x="178" y="128"/>
                    </a:lnTo>
                    <a:lnTo>
                      <a:pt x="184" y="132"/>
                    </a:lnTo>
                    <a:lnTo>
                      <a:pt x="189" y="126"/>
                    </a:lnTo>
                    <a:lnTo>
                      <a:pt x="191" y="120"/>
                    </a:lnTo>
                    <a:lnTo>
                      <a:pt x="191" y="128"/>
                    </a:lnTo>
                    <a:lnTo>
                      <a:pt x="189" y="134"/>
                    </a:lnTo>
                    <a:lnTo>
                      <a:pt x="195" y="136"/>
                    </a:lnTo>
                    <a:lnTo>
                      <a:pt x="199" y="147"/>
                    </a:lnTo>
                    <a:lnTo>
                      <a:pt x="199" y="151"/>
                    </a:lnTo>
                    <a:lnTo>
                      <a:pt x="203" y="143"/>
                    </a:lnTo>
                    <a:lnTo>
                      <a:pt x="210" y="143"/>
                    </a:lnTo>
                    <a:lnTo>
                      <a:pt x="214" y="132"/>
                    </a:lnTo>
                    <a:lnTo>
                      <a:pt x="221" y="126"/>
                    </a:lnTo>
                    <a:lnTo>
                      <a:pt x="223" y="120"/>
                    </a:lnTo>
                    <a:lnTo>
                      <a:pt x="231" y="115"/>
                    </a:lnTo>
                    <a:lnTo>
                      <a:pt x="231" y="122"/>
                    </a:lnTo>
                    <a:lnTo>
                      <a:pt x="235" y="136"/>
                    </a:lnTo>
                    <a:lnTo>
                      <a:pt x="242" y="134"/>
                    </a:lnTo>
                    <a:lnTo>
                      <a:pt x="248" y="130"/>
                    </a:lnTo>
                    <a:lnTo>
                      <a:pt x="250" y="122"/>
                    </a:lnTo>
                    <a:lnTo>
                      <a:pt x="253" y="122"/>
                    </a:lnTo>
                    <a:lnTo>
                      <a:pt x="272" y="111"/>
                    </a:lnTo>
                    <a:lnTo>
                      <a:pt x="282" y="109"/>
                    </a:lnTo>
                    <a:lnTo>
                      <a:pt x="285" y="102"/>
                    </a:lnTo>
                    <a:lnTo>
                      <a:pt x="282" y="89"/>
                    </a:lnTo>
                    <a:lnTo>
                      <a:pt x="272" y="75"/>
                    </a:lnTo>
                    <a:lnTo>
                      <a:pt x="265" y="72"/>
                    </a:lnTo>
                    <a:lnTo>
                      <a:pt x="257" y="68"/>
                    </a:lnTo>
                    <a:lnTo>
                      <a:pt x="250" y="70"/>
                    </a:lnTo>
                    <a:lnTo>
                      <a:pt x="257" y="72"/>
                    </a:lnTo>
                    <a:lnTo>
                      <a:pt x="265" y="75"/>
                    </a:lnTo>
                    <a:lnTo>
                      <a:pt x="268" y="83"/>
                    </a:lnTo>
                    <a:lnTo>
                      <a:pt x="274" y="83"/>
                    </a:lnTo>
                    <a:lnTo>
                      <a:pt x="278" y="94"/>
                    </a:lnTo>
                    <a:lnTo>
                      <a:pt x="270" y="100"/>
                    </a:lnTo>
                    <a:lnTo>
                      <a:pt x="257" y="111"/>
                    </a:lnTo>
                    <a:lnTo>
                      <a:pt x="250" y="109"/>
                    </a:lnTo>
                    <a:lnTo>
                      <a:pt x="244" y="109"/>
                    </a:lnTo>
                    <a:lnTo>
                      <a:pt x="238" y="107"/>
                    </a:lnTo>
                    <a:lnTo>
                      <a:pt x="233" y="94"/>
                    </a:lnTo>
                    <a:lnTo>
                      <a:pt x="225" y="92"/>
                    </a:lnTo>
                    <a:lnTo>
                      <a:pt x="219" y="89"/>
                    </a:lnTo>
                    <a:lnTo>
                      <a:pt x="219" y="83"/>
                    </a:lnTo>
                    <a:lnTo>
                      <a:pt x="225" y="87"/>
                    </a:lnTo>
                    <a:lnTo>
                      <a:pt x="219" y="79"/>
                    </a:lnTo>
                    <a:lnTo>
                      <a:pt x="206" y="66"/>
                    </a:lnTo>
                    <a:lnTo>
                      <a:pt x="199" y="64"/>
                    </a:lnTo>
                    <a:lnTo>
                      <a:pt x="191" y="68"/>
                    </a:lnTo>
                    <a:lnTo>
                      <a:pt x="186" y="64"/>
                    </a:lnTo>
                    <a:lnTo>
                      <a:pt x="180" y="58"/>
                    </a:lnTo>
                    <a:lnTo>
                      <a:pt x="188" y="58"/>
                    </a:lnTo>
                    <a:lnTo>
                      <a:pt x="186" y="51"/>
                    </a:lnTo>
                    <a:lnTo>
                      <a:pt x="191" y="43"/>
                    </a:lnTo>
                    <a:lnTo>
                      <a:pt x="189" y="42"/>
                    </a:lnTo>
                    <a:lnTo>
                      <a:pt x="193" y="34"/>
                    </a:lnTo>
                    <a:lnTo>
                      <a:pt x="206" y="26"/>
                    </a:lnTo>
                    <a:lnTo>
                      <a:pt x="208" y="19"/>
                    </a:lnTo>
                    <a:lnTo>
                      <a:pt x="201" y="19"/>
                    </a:lnTo>
                    <a:lnTo>
                      <a:pt x="203" y="21"/>
                    </a:lnTo>
                    <a:lnTo>
                      <a:pt x="195" y="23"/>
                    </a:lnTo>
                    <a:lnTo>
                      <a:pt x="189" y="17"/>
                    </a:lnTo>
                    <a:lnTo>
                      <a:pt x="188" y="10"/>
                    </a:lnTo>
                    <a:lnTo>
                      <a:pt x="182" y="8"/>
                    </a:lnTo>
                    <a:lnTo>
                      <a:pt x="184" y="0"/>
                    </a:lnTo>
                    <a:lnTo>
                      <a:pt x="180" y="0"/>
                    </a:lnTo>
                    <a:lnTo>
                      <a:pt x="176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1" name="Freeform 330">
                <a:extLst>
                  <a:ext uri="{FF2B5EF4-FFF2-40B4-BE49-F238E27FC236}">
                    <a16:creationId xmlns:a16="http://schemas.microsoft.com/office/drawing/2014/main" id="{E8CD7F4B-1457-F511-2035-0E8A2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2" name="Freeform 331">
                <a:extLst>
                  <a:ext uri="{FF2B5EF4-FFF2-40B4-BE49-F238E27FC236}">
                    <a16:creationId xmlns:a16="http://schemas.microsoft.com/office/drawing/2014/main" id="{B673E006-3B94-2ACF-02C6-4082ECF51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3" name="Freeform 332">
                <a:extLst>
                  <a:ext uri="{FF2B5EF4-FFF2-40B4-BE49-F238E27FC236}">
                    <a16:creationId xmlns:a16="http://schemas.microsoft.com/office/drawing/2014/main" id="{1FB50FB8-E0AA-4EA9-8B23-74B09C592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4" name="Freeform 333">
                <a:extLst>
                  <a:ext uri="{FF2B5EF4-FFF2-40B4-BE49-F238E27FC236}">
                    <a16:creationId xmlns:a16="http://schemas.microsoft.com/office/drawing/2014/main" id="{F691D413-08A1-B855-949D-0BC8C4B05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5" name="Freeform 334">
                <a:extLst>
                  <a:ext uri="{FF2B5EF4-FFF2-40B4-BE49-F238E27FC236}">
                    <a16:creationId xmlns:a16="http://schemas.microsoft.com/office/drawing/2014/main" id="{324A5D61-A1EA-50E2-E6C6-8D438CF1B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16" name="Freeform 335">
                <a:extLst>
                  <a:ext uri="{FF2B5EF4-FFF2-40B4-BE49-F238E27FC236}">
                    <a16:creationId xmlns:a16="http://schemas.microsoft.com/office/drawing/2014/main" id="{2A9490C9-6FDB-2396-DEC1-82FAED4FD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189" name="Group 74">
              <a:extLst>
                <a:ext uri="{FF2B5EF4-FFF2-40B4-BE49-F238E27FC236}">
                  <a16:creationId xmlns:a16="http://schemas.microsoft.com/office/drawing/2014/main" id="{DDD9A245-EDE4-C403-6B48-2A137AA003A3}"/>
                </a:ext>
              </a:extLst>
            </p:cNvPr>
            <p:cNvGrpSpPr/>
            <p:nvPr/>
          </p:nvGrpSpPr>
          <p:grpSpPr>
            <a:xfrm>
              <a:off x="5346548" y="1421506"/>
              <a:ext cx="393519" cy="527254"/>
              <a:chOff x="4998272" y="1471973"/>
              <a:chExt cx="320870" cy="429916"/>
            </a:xfrm>
            <a:grpFill/>
            <a:effectLst/>
          </p:grpSpPr>
          <p:sp>
            <p:nvSpPr>
              <p:cNvPr id="7205" name="Freeform 147">
                <a:extLst>
                  <a:ext uri="{FF2B5EF4-FFF2-40B4-BE49-F238E27FC236}">
                    <a16:creationId xmlns:a16="http://schemas.microsoft.com/office/drawing/2014/main" id="{3D64A3E4-DC65-C015-920F-D72BF7810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272" y="1471973"/>
                <a:ext cx="299735" cy="429916"/>
              </a:xfrm>
              <a:custGeom>
                <a:avLst/>
                <a:gdLst>
                  <a:gd name="T0" fmla="*/ 295 w 312"/>
                  <a:gd name="T1" fmla="*/ 226 h 493"/>
                  <a:gd name="T2" fmla="*/ 291 w 312"/>
                  <a:gd name="T3" fmla="*/ 199 h 493"/>
                  <a:gd name="T4" fmla="*/ 280 w 312"/>
                  <a:gd name="T5" fmla="*/ 197 h 493"/>
                  <a:gd name="T6" fmla="*/ 263 w 312"/>
                  <a:gd name="T7" fmla="*/ 190 h 493"/>
                  <a:gd name="T8" fmla="*/ 255 w 312"/>
                  <a:gd name="T9" fmla="*/ 171 h 493"/>
                  <a:gd name="T10" fmla="*/ 246 w 312"/>
                  <a:gd name="T11" fmla="*/ 162 h 493"/>
                  <a:gd name="T12" fmla="*/ 225 w 312"/>
                  <a:gd name="T13" fmla="*/ 158 h 493"/>
                  <a:gd name="T14" fmla="*/ 219 w 312"/>
                  <a:gd name="T15" fmla="*/ 139 h 493"/>
                  <a:gd name="T16" fmla="*/ 182 w 312"/>
                  <a:gd name="T17" fmla="*/ 19 h 493"/>
                  <a:gd name="T18" fmla="*/ 148 w 312"/>
                  <a:gd name="T19" fmla="*/ 2 h 493"/>
                  <a:gd name="T20" fmla="*/ 127 w 312"/>
                  <a:gd name="T21" fmla="*/ 9 h 493"/>
                  <a:gd name="T22" fmla="*/ 109 w 312"/>
                  <a:gd name="T23" fmla="*/ 23 h 493"/>
                  <a:gd name="T24" fmla="*/ 86 w 312"/>
                  <a:gd name="T25" fmla="*/ 23 h 493"/>
                  <a:gd name="T26" fmla="*/ 69 w 312"/>
                  <a:gd name="T27" fmla="*/ 9 h 493"/>
                  <a:gd name="T28" fmla="*/ 35 w 312"/>
                  <a:gd name="T29" fmla="*/ 141 h 493"/>
                  <a:gd name="T30" fmla="*/ 35 w 312"/>
                  <a:gd name="T31" fmla="*/ 182 h 493"/>
                  <a:gd name="T32" fmla="*/ 37 w 312"/>
                  <a:gd name="T33" fmla="*/ 209 h 493"/>
                  <a:gd name="T34" fmla="*/ 20 w 312"/>
                  <a:gd name="T35" fmla="*/ 237 h 493"/>
                  <a:gd name="T36" fmla="*/ 20 w 312"/>
                  <a:gd name="T37" fmla="*/ 248 h 493"/>
                  <a:gd name="T38" fmla="*/ 18 w 312"/>
                  <a:gd name="T39" fmla="*/ 263 h 493"/>
                  <a:gd name="T40" fmla="*/ 0 w 312"/>
                  <a:gd name="T41" fmla="*/ 269 h 493"/>
                  <a:gd name="T42" fmla="*/ 60 w 312"/>
                  <a:gd name="T43" fmla="*/ 447 h 493"/>
                  <a:gd name="T44" fmla="*/ 65 w 312"/>
                  <a:gd name="T45" fmla="*/ 468 h 493"/>
                  <a:gd name="T46" fmla="*/ 80 w 312"/>
                  <a:gd name="T47" fmla="*/ 485 h 493"/>
                  <a:gd name="T48" fmla="*/ 95 w 312"/>
                  <a:gd name="T49" fmla="*/ 487 h 493"/>
                  <a:gd name="T50" fmla="*/ 95 w 312"/>
                  <a:gd name="T51" fmla="*/ 464 h 493"/>
                  <a:gd name="T52" fmla="*/ 105 w 312"/>
                  <a:gd name="T53" fmla="*/ 440 h 493"/>
                  <a:gd name="T54" fmla="*/ 109 w 312"/>
                  <a:gd name="T55" fmla="*/ 417 h 493"/>
                  <a:gd name="T56" fmla="*/ 125 w 312"/>
                  <a:gd name="T57" fmla="*/ 408 h 493"/>
                  <a:gd name="T58" fmla="*/ 129 w 312"/>
                  <a:gd name="T59" fmla="*/ 400 h 493"/>
                  <a:gd name="T60" fmla="*/ 139 w 312"/>
                  <a:gd name="T61" fmla="*/ 408 h 493"/>
                  <a:gd name="T62" fmla="*/ 129 w 312"/>
                  <a:gd name="T63" fmla="*/ 382 h 493"/>
                  <a:gd name="T64" fmla="*/ 131 w 312"/>
                  <a:gd name="T65" fmla="*/ 376 h 493"/>
                  <a:gd name="T66" fmla="*/ 139 w 312"/>
                  <a:gd name="T67" fmla="*/ 385 h 493"/>
                  <a:gd name="T68" fmla="*/ 148 w 312"/>
                  <a:gd name="T69" fmla="*/ 382 h 493"/>
                  <a:gd name="T70" fmla="*/ 150 w 312"/>
                  <a:gd name="T71" fmla="*/ 378 h 493"/>
                  <a:gd name="T72" fmla="*/ 152 w 312"/>
                  <a:gd name="T73" fmla="*/ 376 h 493"/>
                  <a:gd name="T74" fmla="*/ 159 w 312"/>
                  <a:gd name="T75" fmla="*/ 380 h 493"/>
                  <a:gd name="T76" fmla="*/ 169 w 312"/>
                  <a:gd name="T77" fmla="*/ 367 h 493"/>
                  <a:gd name="T78" fmla="*/ 184 w 312"/>
                  <a:gd name="T79" fmla="*/ 355 h 493"/>
                  <a:gd name="T80" fmla="*/ 182 w 312"/>
                  <a:gd name="T81" fmla="*/ 335 h 493"/>
                  <a:gd name="T82" fmla="*/ 180 w 312"/>
                  <a:gd name="T83" fmla="*/ 314 h 493"/>
                  <a:gd name="T84" fmla="*/ 193 w 312"/>
                  <a:gd name="T85" fmla="*/ 303 h 493"/>
                  <a:gd name="T86" fmla="*/ 199 w 312"/>
                  <a:gd name="T87" fmla="*/ 316 h 493"/>
                  <a:gd name="T88" fmla="*/ 219 w 312"/>
                  <a:gd name="T89" fmla="*/ 323 h 493"/>
                  <a:gd name="T90" fmla="*/ 216 w 312"/>
                  <a:gd name="T91" fmla="*/ 303 h 493"/>
                  <a:gd name="T92" fmla="*/ 227 w 312"/>
                  <a:gd name="T93" fmla="*/ 297 h 493"/>
                  <a:gd name="T94" fmla="*/ 248 w 312"/>
                  <a:gd name="T95" fmla="*/ 303 h 493"/>
                  <a:gd name="T96" fmla="*/ 253 w 312"/>
                  <a:gd name="T97" fmla="*/ 286 h 493"/>
                  <a:gd name="T98" fmla="*/ 257 w 312"/>
                  <a:gd name="T99" fmla="*/ 291 h 493"/>
                  <a:gd name="T100" fmla="*/ 261 w 312"/>
                  <a:gd name="T101" fmla="*/ 271 h 493"/>
                  <a:gd name="T102" fmla="*/ 272 w 312"/>
                  <a:gd name="T103" fmla="*/ 271 h 493"/>
                  <a:gd name="T104" fmla="*/ 283 w 312"/>
                  <a:gd name="T105" fmla="*/ 261 h 493"/>
                  <a:gd name="T106" fmla="*/ 291 w 312"/>
                  <a:gd name="T107" fmla="*/ 258 h 493"/>
                  <a:gd name="T108" fmla="*/ 304 w 312"/>
                  <a:gd name="T109" fmla="*/ 248 h 493"/>
                  <a:gd name="T110" fmla="*/ 304 w 312"/>
                  <a:gd name="T111" fmla="*/ 2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2" h="493">
                    <a:moveTo>
                      <a:pt x="306" y="224"/>
                    </a:moveTo>
                    <a:lnTo>
                      <a:pt x="302" y="231"/>
                    </a:lnTo>
                    <a:lnTo>
                      <a:pt x="295" y="226"/>
                    </a:lnTo>
                    <a:lnTo>
                      <a:pt x="304" y="214"/>
                    </a:lnTo>
                    <a:lnTo>
                      <a:pt x="291" y="201"/>
                    </a:lnTo>
                    <a:lnTo>
                      <a:pt x="291" y="199"/>
                    </a:lnTo>
                    <a:lnTo>
                      <a:pt x="289" y="199"/>
                    </a:lnTo>
                    <a:lnTo>
                      <a:pt x="285" y="197"/>
                    </a:lnTo>
                    <a:lnTo>
                      <a:pt x="280" y="197"/>
                    </a:lnTo>
                    <a:lnTo>
                      <a:pt x="274" y="205"/>
                    </a:lnTo>
                    <a:lnTo>
                      <a:pt x="266" y="197"/>
                    </a:lnTo>
                    <a:lnTo>
                      <a:pt x="263" y="190"/>
                    </a:lnTo>
                    <a:lnTo>
                      <a:pt x="263" y="184"/>
                    </a:lnTo>
                    <a:lnTo>
                      <a:pt x="257" y="177"/>
                    </a:lnTo>
                    <a:lnTo>
                      <a:pt x="255" y="171"/>
                    </a:lnTo>
                    <a:lnTo>
                      <a:pt x="257" y="164"/>
                    </a:lnTo>
                    <a:lnTo>
                      <a:pt x="253" y="160"/>
                    </a:lnTo>
                    <a:lnTo>
                      <a:pt x="246" y="162"/>
                    </a:lnTo>
                    <a:lnTo>
                      <a:pt x="240" y="162"/>
                    </a:lnTo>
                    <a:lnTo>
                      <a:pt x="233" y="158"/>
                    </a:lnTo>
                    <a:lnTo>
                      <a:pt x="225" y="158"/>
                    </a:lnTo>
                    <a:lnTo>
                      <a:pt x="223" y="152"/>
                    </a:lnTo>
                    <a:lnTo>
                      <a:pt x="223" y="147"/>
                    </a:lnTo>
                    <a:lnTo>
                      <a:pt x="219" y="139"/>
                    </a:lnTo>
                    <a:lnTo>
                      <a:pt x="219" y="132"/>
                    </a:lnTo>
                    <a:lnTo>
                      <a:pt x="212" y="109"/>
                    </a:lnTo>
                    <a:lnTo>
                      <a:pt x="182" y="19"/>
                    </a:lnTo>
                    <a:lnTo>
                      <a:pt x="176" y="17"/>
                    </a:lnTo>
                    <a:lnTo>
                      <a:pt x="161" y="8"/>
                    </a:lnTo>
                    <a:lnTo>
                      <a:pt x="148" y="2"/>
                    </a:lnTo>
                    <a:lnTo>
                      <a:pt x="141" y="0"/>
                    </a:lnTo>
                    <a:lnTo>
                      <a:pt x="133" y="2"/>
                    </a:lnTo>
                    <a:lnTo>
                      <a:pt x="127" y="9"/>
                    </a:lnTo>
                    <a:lnTo>
                      <a:pt x="120" y="13"/>
                    </a:lnTo>
                    <a:lnTo>
                      <a:pt x="114" y="21"/>
                    </a:lnTo>
                    <a:lnTo>
                      <a:pt x="109" y="23"/>
                    </a:lnTo>
                    <a:lnTo>
                      <a:pt x="101" y="30"/>
                    </a:lnTo>
                    <a:lnTo>
                      <a:pt x="94" y="28"/>
                    </a:lnTo>
                    <a:lnTo>
                      <a:pt x="86" y="23"/>
                    </a:lnTo>
                    <a:lnTo>
                      <a:pt x="82" y="8"/>
                    </a:lnTo>
                    <a:lnTo>
                      <a:pt x="75" y="8"/>
                    </a:lnTo>
                    <a:lnTo>
                      <a:pt x="69" y="9"/>
                    </a:lnTo>
                    <a:lnTo>
                      <a:pt x="37" y="103"/>
                    </a:lnTo>
                    <a:lnTo>
                      <a:pt x="41" y="132"/>
                    </a:lnTo>
                    <a:lnTo>
                      <a:pt x="35" y="141"/>
                    </a:lnTo>
                    <a:lnTo>
                      <a:pt x="31" y="162"/>
                    </a:lnTo>
                    <a:lnTo>
                      <a:pt x="35" y="169"/>
                    </a:lnTo>
                    <a:lnTo>
                      <a:pt x="35" y="182"/>
                    </a:lnTo>
                    <a:lnTo>
                      <a:pt x="43" y="188"/>
                    </a:lnTo>
                    <a:lnTo>
                      <a:pt x="33" y="203"/>
                    </a:lnTo>
                    <a:lnTo>
                      <a:pt x="37" y="209"/>
                    </a:lnTo>
                    <a:lnTo>
                      <a:pt x="26" y="222"/>
                    </a:lnTo>
                    <a:lnTo>
                      <a:pt x="22" y="229"/>
                    </a:lnTo>
                    <a:lnTo>
                      <a:pt x="20" y="237"/>
                    </a:lnTo>
                    <a:lnTo>
                      <a:pt x="20" y="239"/>
                    </a:lnTo>
                    <a:lnTo>
                      <a:pt x="26" y="252"/>
                    </a:lnTo>
                    <a:lnTo>
                      <a:pt x="20" y="248"/>
                    </a:lnTo>
                    <a:lnTo>
                      <a:pt x="18" y="250"/>
                    </a:lnTo>
                    <a:lnTo>
                      <a:pt x="16" y="256"/>
                    </a:lnTo>
                    <a:lnTo>
                      <a:pt x="18" y="263"/>
                    </a:lnTo>
                    <a:lnTo>
                      <a:pt x="11" y="265"/>
                    </a:lnTo>
                    <a:lnTo>
                      <a:pt x="5" y="263"/>
                    </a:lnTo>
                    <a:lnTo>
                      <a:pt x="0" y="269"/>
                    </a:lnTo>
                    <a:lnTo>
                      <a:pt x="1" y="273"/>
                    </a:lnTo>
                    <a:lnTo>
                      <a:pt x="52" y="427"/>
                    </a:lnTo>
                    <a:lnTo>
                      <a:pt x="60" y="447"/>
                    </a:lnTo>
                    <a:lnTo>
                      <a:pt x="60" y="455"/>
                    </a:lnTo>
                    <a:lnTo>
                      <a:pt x="62" y="463"/>
                    </a:lnTo>
                    <a:lnTo>
                      <a:pt x="65" y="468"/>
                    </a:lnTo>
                    <a:lnTo>
                      <a:pt x="71" y="474"/>
                    </a:lnTo>
                    <a:lnTo>
                      <a:pt x="78" y="478"/>
                    </a:lnTo>
                    <a:lnTo>
                      <a:pt x="80" y="485"/>
                    </a:lnTo>
                    <a:lnTo>
                      <a:pt x="86" y="491"/>
                    </a:lnTo>
                    <a:lnTo>
                      <a:pt x="90" y="493"/>
                    </a:lnTo>
                    <a:lnTo>
                      <a:pt x="95" y="487"/>
                    </a:lnTo>
                    <a:lnTo>
                      <a:pt x="97" y="479"/>
                    </a:lnTo>
                    <a:lnTo>
                      <a:pt x="95" y="472"/>
                    </a:lnTo>
                    <a:lnTo>
                      <a:pt x="95" y="464"/>
                    </a:lnTo>
                    <a:lnTo>
                      <a:pt x="103" y="459"/>
                    </a:lnTo>
                    <a:lnTo>
                      <a:pt x="109" y="446"/>
                    </a:lnTo>
                    <a:lnTo>
                      <a:pt x="105" y="440"/>
                    </a:lnTo>
                    <a:lnTo>
                      <a:pt x="114" y="425"/>
                    </a:lnTo>
                    <a:lnTo>
                      <a:pt x="109" y="423"/>
                    </a:lnTo>
                    <a:lnTo>
                      <a:pt x="109" y="417"/>
                    </a:lnTo>
                    <a:lnTo>
                      <a:pt x="110" y="410"/>
                    </a:lnTo>
                    <a:lnTo>
                      <a:pt x="122" y="395"/>
                    </a:lnTo>
                    <a:lnTo>
                      <a:pt x="125" y="408"/>
                    </a:lnTo>
                    <a:lnTo>
                      <a:pt x="125" y="400"/>
                    </a:lnTo>
                    <a:lnTo>
                      <a:pt x="125" y="408"/>
                    </a:lnTo>
                    <a:lnTo>
                      <a:pt x="129" y="400"/>
                    </a:lnTo>
                    <a:lnTo>
                      <a:pt x="131" y="393"/>
                    </a:lnTo>
                    <a:lnTo>
                      <a:pt x="133" y="395"/>
                    </a:lnTo>
                    <a:lnTo>
                      <a:pt x="139" y="408"/>
                    </a:lnTo>
                    <a:lnTo>
                      <a:pt x="141" y="400"/>
                    </a:lnTo>
                    <a:lnTo>
                      <a:pt x="131" y="380"/>
                    </a:lnTo>
                    <a:lnTo>
                      <a:pt x="129" y="382"/>
                    </a:lnTo>
                    <a:lnTo>
                      <a:pt x="129" y="376"/>
                    </a:lnTo>
                    <a:lnTo>
                      <a:pt x="133" y="369"/>
                    </a:lnTo>
                    <a:lnTo>
                      <a:pt x="131" y="376"/>
                    </a:lnTo>
                    <a:lnTo>
                      <a:pt x="142" y="399"/>
                    </a:lnTo>
                    <a:lnTo>
                      <a:pt x="144" y="393"/>
                    </a:lnTo>
                    <a:lnTo>
                      <a:pt x="139" y="385"/>
                    </a:lnTo>
                    <a:lnTo>
                      <a:pt x="141" y="376"/>
                    </a:lnTo>
                    <a:lnTo>
                      <a:pt x="144" y="374"/>
                    </a:lnTo>
                    <a:lnTo>
                      <a:pt x="148" y="382"/>
                    </a:lnTo>
                    <a:lnTo>
                      <a:pt x="146" y="387"/>
                    </a:lnTo>
                    <a:lnTo>
                      <a:pt x="154" y="391"/>
                    </a:lnTo>
                    <a:lnTo>
                      <a:pt x="150" y="378"/>
                    </a:lnTo>
                    <a:lnTo>
                      <a:pt x="150" y="370"/>
                    </a:lnTo>
                    <a:lnTo>
                      <a:pt x="152" y="369"/>
                    </a:lnTo>
                    <a:lnTo>
                      <a:pt x="152" y="376"/>
                    </a:lnTo>
                    <a:lnTo>
                      <a:pt x="154" y="384"/>
                    </a:lnTo>
                    <a:lnTo>
                      <a:pt x="159" y="387"/>
                    </a:lnTo>
                    <a:lnTo>
                      <a:pt x="159" y="380"/>
                    </a:lnTo>
                    <a:lnTo>
                      <a:pt x="159" y="372"/>
                    </a:lnTo>
                    <a:lnTo>
                      <a:pt x="161" y="367"/>
                    </a:lnTo>
                    <a:lnTo>
                      <a:pt x="169" y="367"/>
                    </a:lnTo>
                    <a:lnTo>
                      <a:pt x="176" y="370"/>
                    </a:lnTo>
                    <a:lnTo>
                      <a:pt x="178" y="363"/>
                    </a:lnTo>
                    <a:lnTo>
                      <a:pt x="184" y="355"/>
                    </a:lnTo>
                    <a:lnTo>
                      <a:pt x="182" y="348"/>
                    </a:lnTo>
                    <a:lnTo>
                      <a:pt x="182" y="340"/>
                    </a:lnTo>
                    <a:lnTo>
                      <a:pt x="182" y="335"/>
                    </a:lnTo>
                    <a:lnTo>
                      <a:pt x="184" y="327"/>
                    </a:lnTo>
                    <a:lnTo>
                      <a:pt x="184" y="320"/>
                    </a:lnTo>
                    <a:lnTo>
                      <a:pt x="180" y="314"/>
                    </a:lnTo>
                    <a:lnTo>
                      <a:pt x="189" y="308"/>
                    </a:lnTo>
                    <a:lnTo>
                      <a:pt x="188" y="297"/>
                    </a:lnTo>
                    <a:lnTo>
                      <a:pt x="193" y="303"/>
                    </a:lnTo>
                    <a:lnTo>
                      <a:pt x="193" y="310"/>
                    </a:lnTo>
                    <a:lnTo>
                      <a:pt x="199" y="308"/>
                    </a:lnTo>
                    <a:lnTo>
                      <a:pt x="199" y="316"/>
                    </a:lnTo>
                    <a:lnTo>
                      <a:pt x="195" y="320"/>
                    </a:lnTo>
                    <a:lnTo>
                      <a:pt x="208" y="320"/>
                    </a:lnTo>
                    <a:lnTo>
                      <a:pt x="219" y="323"/>
                    </a:lnTo>
                    <a:lnTo>
                      <a:pt x="214" y="316"/>
                    </a:lnTo>
                    <a:lnTo>
                      <a:pt x="214" y="310"/>
                    </a:lnTo>
                    <a:lnTo>
                      <a:pt x="216" y="303"/>
                    </a:lnTo>
                    <a:lnTo>
                      <a:pt x="214" y="297"/>
                    </a:lnTo>
                    <a:lnTo>
                      <a:pt x="221" y="303"/>
                    </a:lnTo>
                    <a:lnTo>
                      <a:pt x="227" y="297"/>
                    </a:lnTo>
                    <a:lnTo>
                      <a:pt x="225" y="290"/>
                    </a:lnTo>
                    <a:lnTo>
                      <a:pt x="244" y="295"/>
                    </a:lnTo>
                    <a:lnTo>
                      <a:pt x="248" y="303"/>
                    </a:lnTo>
                    <a:lnTo>
                      <a:pt x="251" y="295"/>
                    </a:lnTo>
                    <a:lnTo>
                      <a:pt x="248" y="290"/>
                    </a:lnTo>
                    <a:lnTo>
                      <a:pt x="253" y="286"/>
                    </a:lnTo>
                    <a:lnTo>
                      <a:pt x="255" y="291"/>
                    </a:lnTo>
                    <a:lnTo>
                      <a:pt x="255" y="286"/>
                    </a:lnTo>
                    <a:lnTo>
                      <a:pt x="257" y="291"/>
                    </a:lnTo>
                    <a:lnTo>
                      <a:pt x="259" y="286"/>
                    </a:lnTo>
                    <a:lnTo>
                      <a:pt x="257" y="278"/>
                    </a:lnTo>
                    <a:lnTo>
                      <a:pt x="261" y="271"/>
                    </a:lnTo>
                    <a:lnTo>
                      <a:pt x="266" y="278"/>
                    </a:lnTo>
                    <a:lnTo>
                      <a:pt x="270" y="278"/>
                    </a:lnTo>
                    <a:lnTo>
                      <a:pt x="272" y="271"/>
                    </a:lnTo>
                    <a:lnTo>
                      <a:pt x="278" y="271"/>
                    </a:lnTo>
                    <a:lnTo>
                      <a:pt x="278" y="265"/>
                    </a:lnTo>
                    <a:lnTo>
                      <a:pt x="283" y="261"/>
                    </a:lnTo>
                    <a:lnTo>
                      <a:pt x="285" y="261"/>
                    </a:lnTo>
                    <a:lnTo>
                      <a:pt x="285" y="258"/>
                    </a:lnTo>
                    <a:lnTo>
                      <a:pt x="291" y="258"/>
                    </a:lnTo>
                    <a:lnTo>
                      <a:pt x="287" y="252"/>
                    </a:lnTo>
                    <a:lnTo>
                      <a:pt x="298" y="252"/>
                    </a:lnTo>
                    <a:lnTo>
                      <a:pt x="304" y="248"/>
                    </a:lnTo>
                    <a:lnTo>
                      <a:pt x="312" y="235"/>
                    </a:lnTo>
                    <a:lnTo>
                      <a:pt x="312" y="228"/>
                    </a:lnTo>
                    <a:lnTo>
                      <a:pt x="304" y="222"/>
                    </a:lnTo>
                    <a:lnTo>
                      <a:pt x="306" y="2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6" name="Freeform 336">
                <a:extLst>
                  <a:ext uri="{FF2B5EF4-FFF2-40B4-BE49-F238E27FC236}">
                    <a16:creationId xmlns:a16="http://schemas.microsoft.com/office/drawing/2014/main" id="{D95E5B27-10A7-2224-11E6-F60C37A16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7" name="Freeform 337">
                <a:extLst>
                  <a:ext uri="{FF2B5EF4-FFF2-40B4-BE49-F238E27FC236}">
                    <a16:creationId xmlns:a16="http://schemas.microsoft.com/office/drawing/2014/main" id="{493263A5-8CED-3EA7-CC0B-2FA9BD520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8" name="Freeform 338">
                <a:extLst>
                  <a:ext uri="{FF2B5EF4-FFF2-40B4-BE49-F238E27FC236}">
                    <a16:creationId xmlns:a16="http://schemas.microsoft.com/office/drawing/2014/main" id="{5FA52AAA-EA4E-231C-5462-BE2BBA20E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09" name="Freeform 339">
                <a:extLst>
                  <a:ext uri="{FF2B5EF4-FFF2-40B4-BE49-F238E27FC236}">
                    <a16:creationId xmlns:a16="http://schemas.microsoft.com/office/drawing/2014/main" id="{DB3D1AF5-5837-8E89-D6B4-984C570D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tx2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190" name="Freeform 21">
              <a:extLst>
                <a:ext uri="{FF2B5EF4-FFF2-40B4-BE49-F238E27FC236}">
                  <a16:creationId xmlns:a16="http://schemas.microsoft.com/office/drawing/2014/main" id="{BE704BD5-4174-ED78-AB05-1C78A72CA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067" y="1782747"/>
              <a:ext cx="10019" cy="6669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10 h 10"/>
                <a:gd name="T4" fmla="*/ 14 w 14"/>
                <a:gd name="T5" fmla="*/ 3 h 10"/>
                <a:gd name="T6" fmla="*/ 14 w 14"/>
                <a:gd name="T7" fmla="*/ 0 h 10"/>
                <a:gd name="T8" fmla="*/ 0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lnTo>
                    <a:pt x="0" y="10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1" name="Freeform 22">
              <a:extLst>
                <a:ext uri="{FF2B5EF4-FFF2-40B4-BE49-F238E27FC236}">
                  <a16:creationId xmlns:a16="http://schemas.microsoft.com/office/drawing/2014/main" id="{76D5FA3E-4A20-B8C9-CAD4-C9273D2DF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539" y="1770521"/>
              <a:ext cx="3340" cy="8891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0 h 12"/>
                <a:gd name="T4" fmla="*/ 3 w 5"/>
                <a:gd name="T5" fmla="*/ 12 h 12"/>
                <a:gd name="T6" fmla="*/ 5 w 5"/>
                <a:gd name="T7" fmla="*/ 0 h 12"/>
                <a:gd name="T8" fmla="*/ 0 w 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0" y="0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2" name="Freeform 25">
              <a:extLst>
                <a:ext uri="{FF2B5EF4-FFF2-40B4-BE49-F238E27FC236}">
                  <a16:creationId xmlns:a16="http://schemas.microsoft.com/office/drawing/2014/main" id="{0171E9E3-2539-35F1-2F94-719C14FED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957" y="1949455"/>
              <a:ext cx="33394" cy="56682"/>
            </a:xfrm>
            <a:custGeom>
              <a:avLst/>
              <a:gdLst>
                <a:gd name="T0" fmla="*/ 46 w 49"/>
                <a:gd name="T1" fmla="*/ 0 h 84"/>
                <a:gd name="T2" fmla="*/ 46 w 49"/>
                <a:gd name="T3" fmla="*/ 0 h 84"/>
                <a:gd name="T4" fmla="*/ 37 w 49"/>
                <a:gd name="T5" fmla="*/ 9 h 84"/>
                <a:gd name="T6" fmla="*/ 30 w 49"/>
                <a:gd name="T7" fmla="*/ 22 h 84"/>
                <a:gd name="T8" fmla="*/ 16 w 49"/>
                <a:gd name="T9" fmla="*/ 30 h 84"/>
                <a:gd name="T10" fmla="*/ 16 w 49"/>
                <a:gd name="T11" fmla="*/ 43 h 84"/>
                <a:gd name="T12" fmla="*/ 7 w 49"/>
                <a:gd name="T13" fmla="*/ 54 h 84"/>
                <a:gd name="T14" fmla="*/ 0 w 49"/>
                <a:gd name="T15" fmla="*/ 70 h 84"/>
                <a:gd name="T16" fmla="*/ 7 w 49"/>
                <a:gd name="T17" fmla="*/ 81 h 84"/>
                <a:gd name="T18" fmla="*/ 19 w 49"/>
                <a:gd name="T19" fmla="*/ 84 h 84"/>
                <a:gd name="T20" fmla="*/ 26 w 49"/>
                <a:gd name="T21" fmla="*/ 73 h 84"/>
                <a:gd name="T22" fmla="*/ 33 w 49"/>
                <a:gd name="T23" fmla="*/ 63 h 84"/>
                <a:gd name="T24" fmla="*/ 33 w 49"/>
                <a:gd name="T25" fmla="*/ 51 h 84"/>
                <a:gd name="T26" fmla="*/ 42 w 49"/>
                <a:gd name="T27" fmla="*/ 36 h 84"/>
                <a:gd name="T28" fmla="*/ 40 w 49"/>
                <a:gd name="T29" fmla="*/ 27 h 84"/>
                <a:gd name="T30" fmla="*/ 49 w 49"/>
                <a:gd name="T31" fmla="*/ 3 h 84"/>
                <a:gd name="T32" fmla="*/ 46 w 49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84">
                  <a:moveTo>
                    <a:pt x="46" y="0"/>
                  </a:moveTo>
                  <a:lnTo>
                    <a:pt x="46" y="0"/>
                  </a:lnTo>
                  <a:lnTo>
                    <a:pt x="37" y="9"/>
                  </a:lnTo>
                  <a:lnTo>
                    <a:pt x="30" y="22"/>
                  </a:lnTo>
                  <a:lnTo>
                    <a:pt x="16" y="30"/>
                  </a:lnTo>
                  <a:lnTo>
                    <a:pt x="16" y="43"/>
                  </a:lnTo>
                  <a:lnTo>
                    <a:pt x="7" y="54"/>
                  </a:lnTo>
                  <a:lnTo>
                    <a:pt x="0" y="70"/>
                  </a:lnTo>
                  <a:lnTo>
                    <a:pt x="7" y="81"/>
                  </a:lnTo>
                  <a:lnTo>
                    <a:pt x="19" y="84"/>
                  </a:lnTo>
                  <a:lnTo>
                    <a:pt x="26" y="73"/>
                  </a:lnTo>
                  <a:lnTo>
                    <a:pt x="33" y="63"/>
                  </a:lnTo>
                  <a:lnTo>
                    <a:pt x="33" y="51"/>
                  </a:lnTo>
                  <a:lnTo>
                    <a:pt x="42" y="36"/>
                  </a:lnTo>
                  <a:lnTo>
                    <a:pt x="40" y="27"/>
                  </a:lnTo>
                  <a:lnTo>
                    <a:pt x="49" y="3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3" name="Freeform 26">
              <a:extLst>
                <a:ext uri="{FF2B5EF4-FFF2-40B4-BE49-F238E27FC236}">
                  <a16:creationId xmlns:a16="http://schemas.microsoft.com/office/drawing/2014/main" id="{28E4CC18-8CC8-A2EA-879F-2A9E7C44F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167" y="1824979"/>
              <a:ext cx="33394" cy="21117"/>
            </a:xfrm>
            <a:custGeom>
              <a:avLst/>
              <a:gdLst>
                <a:gd name="T0" fmla="*/ 12 w 49"/>
                <a:gd name="T1" fmla="*/ 31 h 31"/>
                <a:gd name="T2" fmla="*/ 12 w 49"/>
                <a:gd name="T3" fmla="*/ 31 h 31"/>
                <a:gd name="T4" fmla="*/ 37 w 49"/>
                <a:gd name="T5" fmla="*/ 27 h 31"/>
                <a:gd name="T6" fmla="*/ 49 w 49"/>
                <a:gd name="T7" fmla="*/ 21 h 31"/>
                <a:gd name="T8" fmla="*/ 42 w 49"/>
                <a:gd name="T9" fmla="*/ 10 h 31"/>
                <a:gd name="T10" fmla="*/ 29 w 49"/>
                <a:gd name="T11" fmla="*/ 0 h 31"/>
                <a:gd name="T12" fmla="*/ 19 w 49"/>
                <a:gd name="T13" fmla="*/ 0 h 31"/>
                <a:gd name="T14" fmla="*/ 22 w 49"/>
                <a:gd name="T15" fmla="*/ 10 h 31"/>
                <a:gd name="T16" fmla="*/ 12 w 49"/>
                <a:gd name="T17" fmla="*/ 18 h 31"/>
                <a:gd name="T18" fmla="*/ 0 w 49"/>
                <a:gd name="T19" fmla="*/ 21 h 31"/>
                <a:gd name="T20" fmla="*/ 12 w 49"/>
                <a:gd name="T21" fmla="*/ 27 h 31"/>
                <a:gd name="T22" fmla="*/ 12 w 49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1">
                  <a:moveTo>
                    <a:pt x="12" y="31"/>
                  </a:moveTo>
                  <a:lnTo>
                    <a:pt x="12" y="31"/>
                  </a:lnTo>
                  <a:lnTo>
                    <a:pt x="37" y="27"/>
                  </a:lnTo>
                  <a:lnTo>
                    <a:pt x="49" y="21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22" y="10"/>
                  </a:lnTo>
                  <a:lnTo>
                    <a:pt x="12" y="18"/>
                  </a:lnTo>
                  <a:lnTo>
                    <a:pt x="0" y="21"/>
                  </a:lnTo>
                  <a:lnTo>
                    <a:pt x="12" y="27"/>
                  </a:lnTo>
                  <a:lnTo>
                    <a:pt x="12" y="3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4" name="Freeform 27">
              <a:extLst>
                <a:ext uri="{FF2B5EF4-FFF2-40B4-BE49-F238E27FC236}">
                  <a16:creationId xmlns:a16="http://schemas.microsoft.com/office/drawing/2014/main" id="{24342D25-A679-0604-2237-C0C247421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835" y="1631598"/>
              <a:ext cx="56771" cy="44456"/>
            </a:xfrm>
            <a:custGeom>
              <a:avLst/>
              <a:gdLst>
                <a:gd name="T0" fmla="*/ 18 w 86"/>
                <a:gd name="T1" fmla="*/ 61 h 67"/>
                <a:gd name="T2" fmla="*/ 18 w 86"/>
                <a:gd name="T3" fmla="*/ 61 h 67"/>
                <a:gd name="T4" fmla="*/ 27 w 86"/>
                <a:gd name="T5" fmla="*/ 51 h 67"/>
                <a:gd name="T6" fmla="*/ 34 w 86"/>
                <a:gd name="T7" fmla="*/ 43 h 67"/>
                <a:gd name="T8" fmla="*/ 60 w 86"/>
                <a:gd name="T9" fmla="*/ 33 h 67"/>
                <a:gd name="T10" fmla="*/ 71 w 86"/>
                <a:gd name="T11" fmla="*/ 24 h 67"/>
                <a:gd name="T12" fmla="*/ 76 w 86"/>
                <a:gd name="T13" fmla="*/ 13 h 67"/>
                <a:gd name="T14" fmla="*/ 86 w 86"/>
                <a:gd name="T15" fmla="*/ 3 h 67"/>
                <a:gd name="T16" fmla="*/ 83 w 86"/>
                <a:gd name="T17" fmla="*/ 0 h 67"/>
                <a:gd name="T18" fmla="*/ 71 w 86"/>
                <a:gd name="T19" fmla="*/ 6 h 67"/>
                <a:gd name="T20" fmla="*/ 50 w 86"/>
                <a:gd name="T21" fmla="*/ 22 h 67"/>
                <a:gd name="T22" fmla="*/ 23 w 86"/>
                <a:gd name="T23" fmla="*/ 33 h 67"/>
                <a:gd name="T24" fmla="*/ 0 w 86"/>
                <a:gd name="T25" fmla="*/ 49 h 67"/>
                <a:gd name="T26" fmla="*/ 0 w 86"/>
                <a:gd name="T27" fmla="*/ 54 h 67"/>
                <a:gd name="T28" fmla="*/ 4 w 86"/>
                <a:gd name="T29" fmla="*/ 67 h 67"/>
                <a:gd name="T30" fmla="*/ 18 w 86"/>
                <a:gd name="T31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7">
                  <a:moveTo>
                    <a:pt x="18" y="61"/>
                  </a:moveTo>
                  <a:lnTo>
                    <a:pt x="18" y="61"/>
                  </a:lnTo>
                  <a:lnTo>
                    <a:pt x="27" y="51"/>
                  </a:lnTo>
                  <a:lnTo>
                    <a:pt x="34" y="43"/>
                  </a:lnTo>
                  <a:lnTo>
                    <a:pt x="60" y="33"/>
                  </a:lnTo>
                  <a:lnTo>
                    <a:pt x="71" y="24"/>
                  </a:lnTo>
                  <a:lnTo>
                    <a:pt x="76" y="13"/>
                  </a:lnTo>
                  <a:lnTo>
                    <a:pt x="86" y="3"/>
                  </a:lnTo>
                  <a:lnTo>
                    <a:pt x="83" y="0"/>
                  </a:lnTo>
                  <a:lnTo>
                    <a:pt x="71" y="6"/>
                  </a:lnTo>
                  <a:lnTo>
                    <a:pt x="50" y="22"/>
                  </a:lnTo>
                  <a:lnTo>
                    <a:pt x="23" y="33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4" y="67"/>
                  </a:lnTo>
                  <a:lnTo>
                    <a:pt x="18" y="6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5" name="Freeform 28">
              <a:extLst>
                <a:ext uri="{FF2B5EF4-FFF2-40B4-BE49-F238E27FC236}">
                  <a16:creationId xmlns:a16="http://schemas.microsoft.com/office/drawing/2014/main" id="{6CD75C07-2DC6-9354-AAC1-3097CAB4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605" y="1707173"/>
              <a:ext cx="74582" cy="58904"/>
            </a:xfrm>
            <a:custGeom>
              <a:avLst/>
              <a:gdLst>
                <a:gd name="T0" fmla="*/ 4 w 110"/>
                <a:gd name="T1" fmla="*/ 65 h 88"/>
                <a:gd name="T2" fmla="*/ 4 w 110"/>
                <a:gd name="T3" fmla="*/ 65 h 88"/>
                <a:gd name="T4" fmla="*/ 27 w 110"/>
                <a:gd name="T5" fmla="*/ 65 h 88"/>
                <a:gd name="T6" fmla="*/ 16 w 110"/>
                <a:gd name="T7" fmla="*/ 78 h 88"/>
                <a:gd name="T8" fmla="*/ 30 w 110"/>
                <a:gd name="T9" fmla="*/ 88 h 88"/>
                <a:gd name="T10" fmla="*/ 46 w 110"/>
                <a:gd name="T11" fmla="*/ 57 h 88"/>
                <a:gd name="T12" fmla="*/ 67 w 110"/>
                <a:gd name="T13" fmla="*/ 37 h 88"/>
                <a:gd name="T14" fmla="*/ 80 w 110"/>
                <a:gd name="T15" fmla="*/ 27 h 88"/>
                <a:gd name="T16" fmla="*/ 83 w 110"/>
                <a:gd name="T17" fmla="*/ 14 h 88"/>
                <a:gd name="T18" fmla="*/ 99 w 110"/>
                <a:gd name="T19" fmla="*/ 14 h 88"/>
                <a:gd name="T20" fmla="*/ 110 w 110"/>
                <a:gd name="T21" fmla="*/ 6 h 88"/>
                <a:gd name="T22" fmla="*/ 99 w 110"/>
                <a:gd name="T23" fmla="*/ 0 h 88"/>
                <a:gd name="T24" fmla="*/ 73 w 110"/>
                <a:gd name="T25" fmla="*/ 0 h 88"/>
                <a:gd name="T26" fmla="*/ 46 w 110"/>
                <a:gd name="T27" fmla="*/ 9 h 88"/>
                <a:gd name="T28" fmla="*/ 23 w 110"/>
                <a:gd name="T29" fmla="*/ 21 h 88"/>
                <a:gd name="T30" fmla="*/ 8 w 110"/>
                <a:gd name="T31" fmla="*/ 45 h 88"/>
                <a:gd name="T32" fmla="*/ 0 w 110"/>
                <a:gd name="T33" fmla="*/ 54 h 88"/>
                <a:gd name="T34" fmla="*/ 4 w 110"/>
                <a:gd name="T35" fmla="*/ 6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8">
                  <a:moveTo>
                    <a:pt x="4" y="65"/>
                  </a:moveTo>
                  <a:lnTo>
                    <a:pt x="4" y="65"/>
                  </a:lnTo>
                  <a:lnTo>
                    <a:pt x="27" y="65"/>
                  </a:lnTo>
                  <a:lnTo>
                    <a:pt x="16" y="78"/>
                  </a:lnTo>
                  <a:lnTo>
                    <a:pt x="30" y="88"/>
                  </a:lnTo>
                  <a:lnTo>
                    <a:pt x="46" y="57"/>
                  </a:lnTo>
                  <a:lnTo>
                    <a:pt x="67" y="37"/>
                  </a:lnTo>
                  <a:lnTo>
                    <a:pt x="80" y="27"/>
                  </a:lnTo>
                  <a:lnTo>
                    <a:pt x="83" y="14"/>
                  </a:lnTo>
                  <a:lnTo>
                    <a:pt x="99" y="14"/>
                  </a:lnTo>
                  <a:lnTo>
                    <a:pt x="110" y="6"/>
                  </a:lnTo>
                  <a:lnTo>
                    <a:pt x="99" y="0"/>
                  </a:lnTo>
                  <a:lnTo>
                    <a:pt x="73" y="0"/>
                  </a:lnTo>
                  <a:lnTo>
                    <a:pt x="46" y="9"/>
                  </a:lnTo>
                  <a:lnTo>
                    <a:pt x="23" y="21"/>
                  </a:lnTo>
                  <a:lnTo>
                    <a:pt x="8" y="45"/>
                  </a:lnTo>
                  <a:lnTo>
                    <a:pt x="0" y="54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6" name="Freeform 29">
              <a:extLst>
                <a:ext uri="{FF2B5EF4-FFF2-40B4-BE49-F238E27FC236}">
                  <a16:creationId xmlns:a16="http://schemas.microsoft.com/office/drawing/2014/main" id="{1B7439C2-999E-273F-9689-27BF5A05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45" y="1882772"/>
              <a:ext cx="7792" cy="18894"/>
            </a:xfrm>
            <a:custGeom>
              <a:avLst/>
              <a:gdLst>
                <a:gd name="T0" fmla="*/ 4 w 13"/>
                <a:gd name="T1" fmla="*/ 7 h 28"/>
                <a:gd name="T2" fmla="*/ 4 w 13"/>
                <a:gd name="T3" fmla="*/ 7 h 28"/>
                <a:gd name="T4" fmla="*/ 0 w 13"/>
                <a:gd name="T5" fmla="*/ 16 h 28"/>
                <a:gd name="T6" fmla="*/ 0 w 13"/>
                <a:gd name="T7" fmla="*/ 28 h 28"/>
                <a:gd name="T8" fmla="*/ 13 w 13"/>
                <a:gd name="T9" fmla="*/ 24 h 28"/>
                <a:gd name="T10" fmla="*/ 13 w 13"/>
                <a:gd name="T11" fmla="*/ 4 h 28"/>
                <a:gd name="T12" fmla="*/ 13 w 13"/>
                <a:gd name="T13" fmla="*/ 0 h 28"/>
                <a:gd name="T14" fmla="*/ 4 w 13"/>
                <a:gd name="T1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8">
                  <a:moveTo>
                    <a:pt x="4" y="7"/>
                  </a:moveTo>
                  <a:lnTo>
                    <a:pt x="4" y="7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13" y="2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7" name="Freeform 43">
              <a:extLst>
                <a:ext uri="{FF2B5EF4-FFF2-40B4-BE49-F238E27FC236}">
                  <a16:creationId xmlns:a16="http://schemas.microsoft.com/office/drawing/2014/main" id="{A91E2D82-EC2A-99BE-F837-93A12C54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93" y="2609621"/>
              <a:ext cx="11132" cy="22228"/>
            </a:xfrm>
            <a:custGeom>
              <a:avLst/>
              <a:gdLst>
                <a:gd name="T0" fmla="*/ 7 w 17"/>
                <a:gd name="T1" fmla="*/ 12 h 33"/>
                <a:gd name="T2" fmla="*/ 7 w 17"/>
                <a:gd name="T3" fmla="*/ 12 h 33"/>
                <a:gd name="T4" fmla="*/ 7 w 17"/>
                <a:gd name="T5" fmla="*/ 23 h 33"/>
                <a:gd name="T6" fmla="*/ 0 w 17"/>
                <a:gd name="T7" fmla="*/ 33 h 33"/>
                <a:gd name="T8" fmla="*/ 10 w 17"/>
                <a:gd name="T9" fmla="*/ 23 h 33"/>
                <a:gd name="T10" fmla="*/ 17 w 17"/>
                <a:gd name="T11" fmla="*/ 0 h 33"/>
                <a:gd name="T12" fmla="*/ 14 w 17"/>
                <a:gd name="T13" fmla="*/ 3 h 33"/>
                <a:gd name="T14" fmla="*/ 7 w 17"/>
                <a:gd name="T15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7" y="12"/>
                  </a:moveTo>
                  <a:lnTo>
                    <a:pt x="7" y="12"/>
                  </a:lnTo>
                  <a:lnTo>
                    <a:pt x="7" y="23"/>
                  </a:lnTo>
                  <a:lnTo>
                    <a:pt x="0" y="33"/>
                  </a:lnTo>
                  <a:lnTo>
                    <a:pt x="10" y="23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8" name="Freeform 44">
              <a:extLst>
                <a:ext uri="{FF2B5EF4-FFF2-40B4-BE49-F238E27FC236}">
                  <a16:creationId xmlns:a16="http://schemas.microsoft.com/office/drawing/2014/main" id="{62412D04-B21C-992E-958D-5D0006960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397" y="2579614"/>
              <a:ext cx="6679" cy="32230"/>
            </a:xfrm>
            <a:custGeom>
              <a:avLst/>
              <a:gdLst>
                <a:gd name="T0" fmla="*/ 7 w 9"/>
                <a:gd name="T1" fmla="*/ 11 h 48"/>
                <a:gd name="T2" fmla="*/ 7 w 9"/>
                <a:gd name="T3" fmla="*/ 11 h 48"/>
                <a:gd name="T4" fmla="*/ 0 w 9"/>
                <a:gd name="T5" fmla="*/ 48 h 48"/>
                <a:gd name="T6" fmla="*/ 3 w 9"/>
                <a:gd name="T7" fmla="*/ 45 h 48"/>
                <a:gd name="T8" fmla="*/ 7 w 9"/>
                <a:gd name="T9" fmla="*/ 33 h 48"/>
                <a:gd name="T10" fmla="*/ 9 w 9"/>
                <a:gd name="T11" fmla="*/ 0 h 48"/>
                <a:gd name="T12" fmla="*/ 7 w 9"/>
                <a:gd name="T1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8">
                  <a:moveTo>
                    <a:pt x="7" y="11"/>
                  </a:moveTo>
                  <a:lnTo>
                    <a:pt x="7" y="11"/>
                  </a:lnTo>
                  <a:lnTo>
                    <a:pt x="0" y="48"/>
                  </a:lnTo>
                  <a:lnTo>
                    <a:pt x="3" y="45"/>
                  </a:lnTo>
                  <a:lnTo>
                    <a:pt x="7" y="33"/>
                  </a:lnTo>
                  <a:lnTo>
                    <a:pt x="9" y="0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99" name="Freeform 45">
              <a:extLst>
                <a:ext uri="{FF2B5EF4-FFF2-40B4-BE49-F238E27FC236}">
                  <a16:creationId xmlns:a16="http://schemas.microsoft.com/office/drawing/2014/main" id="{AD846759-7D07-ABB9-786D-B7266402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326" y="2115052"/>
              <a:ext cx="12246" cy="23340"/>
            </a:xfrm>
            <a:custGeom>
              <a:avLst/>
              <a:gdLst>
                <a:gd name="T0" fmla="*/ 4 w 18"/>
                <a:gd name="T1" fmla="*/ 24 h 35"/>
                <a:gd name="T2" fmla="*/ 4 w 18"/>
                <a:gd name="T3" fmla="*/ 24 h 35"/>
                <a:gd name="T4" fmla="*/ 11 w 18"/>
                <a:gd name="T5" fmla="*/ 35 h 35"/>
                <a:gd name="T6" fmla="*/ 18 w 18"/>
                <a:gd name="T7" fmla="*/ 27 h 35"/>
                <a:gd name="T8" fmla="*/ 18 w 18"/>
                <a:gd name="T9" fmla="*/ 21 h 35"/>
                <a:gd name="T10" fmla="*/ 11 w 18"/>
                <a:gd name="T11" fmla="*/ 3 h 35"/>
                <a:gd name="T12" fmla="*/ 0 w 18"/>
                <a:gd name="T13" fmla="*/ 0 h 35"/>
                <a:gd name="T14" fmla="*/ 4 w 18"/>
                <a:gd name="T15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5">
                  <a:moveTo>
                    <a:pt x="4" y="24"/>
                  </a:moveTo>
                  <a:lnTo>
                    <a:pt x="4" y="24"/>
                  </a:lnTo>
                  <a:lnTo>
                    <a:pt x="11" y="35"/>
                  </a:lnTo>
                  <a:lnTo>
                    <a:pt x="18" y="27"/>
                  </a:lnTo>
                  <a:lnTo>
                    <a:pt x="18" y="21"/>
                  </a:lnTo>
                  <a:lnTo>
                    <a:pt x="11" y="3"/>
                  </a:lnTo>
                  <a:lnTo>
                    <a:pt x="0" y="0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0" name="Freeform 51">
              <a:extLst>
                <a:ext uri="{FF2B5EF4-FFF2-40B4-BE49-F238E27FC236}">
                  <a16:creationId xmlns:a16="http://schemas.microsoft.com/office/drawing/2014/main" id="{0980416B-F0DA-298B-831F-E1C2C3B66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602" y="2398457"/>
              <a:ext cx="6679" cy="22228"/>
            </a:xfrm>
            <a:custGeom>
              <a:avLst/>
              <a:gdLst>
                <a:gd name="T0" fmla="*/ 0 w 10"/>
                <a:gd name="T1" fmla="*/ 32 h 32"/>
                <a:gd name="T2" fmla="*/ 0 w 10"/>
                <a:gd name="T3" fmla="*/ 32 h 32"/>
                <a:gd name="T4" fmla="*/ 10 w 10"/>
                <a:gd name="T5" fmla="*/ 8 h 32"/>
                <a:gd name="T6" fmla="*/ 10 w 10"/>
                <a:gd name="T7" fmla="*/ 0 h 32"/>
                <a:gd name="T8" fmla="*/ 0 w 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0" y="32"/>
                  </a:moveTo>
                  <a:lnTo>
                    <a:pt x="0" y="3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1" name="Freeform 52">
              <a:extLst>
                <a:ext uri="{FF2B5EF4-FFF2-40B4-BE49-F238E27FC236}">
                  <a16:creationId xmlns:a16="http://schemas.microsoft.com/office/drawing/2014/main" id="{C98E916E-67DA-9BB8-E398-4D4FDE107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191" y="2125055"/>
              <a:ext cx="24490" cy="20005"/>
            </a:xfrm>
            <a:custGeom>
              <a:avLst/>
              <a:gdLst>
                <a:gd name="T0" fmla="*/ 15 w 36"/>
                <a:gd name="T1" fmla="*/ 0 h 30"/>
                <a:gd name="T2" fmla="*/ 15 w 36"/>
                <a:gd name="T3" fmla="*/ 0 h 30"/>
                <a:gd name="T4" fmla="*/ 10 w 36"/>
                <a:gd name="T5" fmla="*/ 9 h 30"/>
                <a:gd name="T6" fmla="*/ 0 w 36"/>
                <a:gd name="T7" fmla="*/ 30 h 30"/>
                <a:gd name="T8" fmla="*/ 22 w 36"/>
                <a:gd name="T9" fmla="*/ 17 h 30"/>
                <a:gd name="T10" fmla="*/ 36 w 36"/>
                <a:gd name="T11" fmla="*/ 9 h 30"/>
                <a:gd name="T12" fmla="*/ 26 w 36"/>
                <a:gd name="T13" fmla="*/ 0 h 30"/>
                <a:gd name="T14" fmla="*/ 15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15" y="0"/>
                  </a:moveTo>
                  <a:lnTo>
                    <a:pt x="15" y="0"/>
                  </a:lnTo>
                  <a:lnTo>
                    <a:pt x="10" y="9"/>
                  </a:lnTo>
                  <a:lnTo>
                    <a:pt x="0" y="30"/>
                  </a:lnTo>
                  <a:lnTo>
                    <a:pt x="22" y="17"/>
                  </a:lnTo>
                  <a:lnTo>
                    <a:pt x="36" y="9"/>
                  </a:lnTo>
                  <a:lnTo>
                    <a:pt x="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2" name="Freeform 53">
              <a:extLst>
                <a:ext uri="{FF2B5EF4-FFF2-40B4-BE49-F238E27FC236}">
                  <a16:creationId xmlns:a16="http://schemas.microsoft.com/office/drawing/2014/main" id="{33F0121F-B3B4-D919-2D89-E92AF6190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02" y="2120610"/>
              <a:ext cx="20037" cy="15559"/>
            </a:xfrm>
            <a:custGeom>
              <a:avLst/>
              <a:gdLst>
                <a:gd name="T0" fmla="*/ 13 w 30"/>
                <a:gd name="T1" fmla="*/ 0 h 24"/>
                <a:gd name="T2" fmla="*/ 13 w 30"/>
                <a:gd name="T3" fmla="*/ 0 h 24"/>
                <a:gd name="T4" fmla="*/ 13 w 30"/>
                <a:gd name="T5" fmla="*/ 3 h 24"/>
                <a:gd name="T6" fmla="*/ 13 w 30"/>
                <a:gd name="T7" fmla="*/ 16 h 24"/>
                <a:gd name="T8" fmla="*/ 0 w 30"/>
                <a:gd name="T9" fmla="*/ 24 h 24"/>
                <a:gd name="T10" fmla="*/ 23 w 30"/>
                <a:gd name="T11" fmla="*/ 21 h 24"/>
                <a:gd name="T12" fmla="*/ 30 w 30"/>
                <a:gd name="T13" fmla="*/ 19 h 24"/>
                <a:gd name="T14" fmla="*/ 20 w 30"/>
                <a:gd name="T15" fmla="*/ 7 h 24"/>
                <a:gd name="T16" fmla="*/ 13 w 3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13" y="0"/>
                  </a:moveTo>
                  <a:lnTo>
                    <a:pt x="13" y="0"/>
                  </a:lnTo>
                  <a:lnTo>
                    <a:pt x="13" y="3"/>
                  </a:lnTo>
                  <a:lnTo>
                    <a:pt x="13" y="16"/>
                  </a:lnTo>
                  <a:lnTo>
                    <a:pt x="0" y="24"/>
                  </a:lnTo>
                  <a:lnTo>
                    <a:pt x="23" y="21"/>
                  </a:lnTo>
                  <a:lnTo>
                    <a:pt x="30" y="19"/>
                  </a:lnTo>
                  <a:lnTo>
                    <a:pt x="20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3" name="Freeform 55">
              <a:extLst>
                <a:ext uri="{FF2B5EF4-FFF2-40B4-BE49-F238E27FC236}">
                  <a16:creationId xmlns:a16="http://schemas.microsoft.com/office/drawing/2014/main" id="{10E52A30-17E3-9EB5-F67E-626081289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17" y="1738292"/>
              <a:ext cx="20037" cy="22228"/>
            </a:xfrm>
            <a:custGeom>
              <a:avLst/>
              <a:gdLst>
                <a:gd name="T0" fmla="*/ 15 w 30"/>
                <a:gd name="T1" fmla="*/ 0 h 33"/>
                <a:gd name="T2" fmla="*/ 15 w 30"/>
                <a:gd name="T3" fmla="*/ 0 h 33"/>
                <a:gd name="T4" fmla="*/ 0 w 30"/>
                <a:gd name="T5" fmla="*/ 20 h 33"/>
                <a:gd name="T6" fmla="*/ 4 w 30"/>
                <a:gd name="T7" fmla="*/ 33 h 33"/>
                <a:gd name="T8" fmla="*/ 30 w 30"/>
                <a:gd name="T9" fmla="*/ 20 h 33"/>
                <a:gd name="T10" fmla="*/ 30 w 30"/>
                <a:gd name="T11" fmla="*/ 9 h 33"/>
                <a:gd name="T12" fmla="*/ 18 w 30"/>
                <a:gd name="T13" fmla="*/ 3 h 33"/>
                <a:gd name="T14" fmla="*/ 15 w 3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3">
                  <a:moveTo>
                    <a:pt x="15" y="0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4" y="33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18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04" name="Freeform 56">
              <a:extLst>
                <a:ext uri="{FF2B5EF4-FFF2-40B4-BE49-F238E27FC236}">
                  <a16:creationId xmlns:a16="http://schemas.microsoft.com/office/drawing/2014/main" id="{DB67B2B7-4C9A-700C-6E26-3F9D92054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022" y="1662714"/>
              <a:ext cx="11132" cy="21117"/>
            </a:xfrm>
            <a:custGeom>
              <a:avLst/>
              <a:gdLst>
                <a:gd name="T0" fmla="*/ 0 w 16"/>
                <a:gd name="T1" fmla="*/ 11 h 32"/>
                <a:gd name="T2" fmla="*/ 0 w 16"/>
                <a:gd name="T3" fmla="*/ 11 h 32"/>
                <a:gd name="T4" fmla="*/ 0 w 16"/>
                <a:gd name="T5" fmla="*/ 24 h 32"/>
                <a:gd name="T6" fmla="*/ 7 w 16"/>
                <a:gd name="T7" fmla="*/ 32 h 32"/>
                <a:gd name="T8" fmla="*/ 16 w 16"/>
                <a:gd name="T9" fmla="*/ 24 h 32"/>
                <a:gd name="T10" fmla="*/ 16 w 16"/>
                <a:gd name="T11" fmla="*/ 11 h 32"/>
                <a:gd name="T12" fmla="*/ 7 w 16"/>
                <a:gd name="T13" fmla="*/ 3 h 32"/>
                <a:gd name="T14" fmla="*/ 7 w 16"/>
                <a:gd name="T15" fmla="*/ 0 h 32"/>
                <a:gd name="T16" fmla="*/ 0 w 16"/>
                <a:gd name="T1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0" y="11"/>
                  </a:moveTo>
                  <a:lnTo>
                    <a:pt x="0" y="11"/>
                  </a:lnTo>
                  <a:lnTo>
                    <a:pt x="0" y="24"/>
                  </a:lnTo>
                  <a:lnTo>
                    <a:pt x="7" y="32"/>
                  </a:lnTo>
                  <a:lnTo>
                    <a:pt x="16" y="24"/>
                  </a:lnTo>
                  <a:lnTo>
                    <a:pt x="16" y="11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12700" cap="rnd">
              <a:solidFill>
                <a:schemeClr val="tx2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7253" name="Oval 8">
            <a:extLst>
              <a:ext uri="{FF2B5EF4-FFF2-40B4-BE49-F238E27FC236}">
                <a16:creationId xmlns:a16="http://schemas.microsoft.com/office/drawing/2014/main" id="{7D4C3C62-3780-7AB2-D180-013DBB3B5D7A}"/>
              </a:ext>
            </a:extLst>
          </p:cNvPr>
          <p:cNvSpPr/>
          <p:nvPr/>
        </p:nvSpPr>
        <p:spPr>
          <a:xfrm>
            <a:off x="851372" y="2456722"/>
            <a:ext cx="627182" cy="586859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venir Book" panose="02000503020000020003" pitchFamily="2" charset="0"/>
            </a:endParaRPr>
          </a:p>
        </p:txBody>
      </p:sp>
      <p:sp>
        <p:nvSpPr>
          <p:cNvPr id="7254" name="Oval 9">
            <a:extLst>
              <a:ext uri="{FF2B5EF4-FFF2-40B4-BE49-F238E27FC236}">
                <a16:creationId xmlns:a16="http://schemas.microsoft.com/office/drawing/2014/main" id="{420BAAAA-5612-9666-E3FE-CF2C48D0AC18}"/>
              </a:ext>
            </a:extLst>
          </p:cNvPr>
          <p:cNvSpPr/>
          <p:nvPr/>
        </p:nvSpPr>
        <p:spPr>
          <a:xfrm>
            <a:off x="865609" y="1930926"/>
            <a:ext cx="914319" cy="870793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55" name="Oval 10">
            <a:extLst>
              <a:ext uri="{FF2B5EF4-FFF2-40B4-BE49-F238E27FC236}">
                <a16:creationId xmlns:a16="http://schemas.microsoft.com/office/drawing/2014/main" id="{3DD1C1FB-1584-A737-5F38-B8524BB1106D}"/>
              </a:ext>
            </a:extLst>
          </p:cNvPr>
          <p:cNvSpPr/>
          <p:nvPr/>
        </p:nvSpPr>
        <p:spPr>
          <a:xfrm>
            <a:off x="922073" y="1731482"/>
            <a:ext cx="1058044" cy="854186"/>
          </a:xfrm>
          <a:prstGeom prst="ellipse">
            <a:avLst/>
          </a:prstGeom>
          <a:solidFill>
            <a:schemeClr val="tx2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7264" name="Connector: Elbow 8">
            <a:extLst>
              <a:ext uri="{FF2B5EF4-FFF2-40B4-BE49-F238E27FC236}">
                <a16:creationId xmlns:a16="http://schemas.microsoft.com/office/drawing/2014/main" id="{33AFBF53-2E31-C8DC-4229-9871C73B79E1}"/>
              </a:ext>
            </a:extLst>
          </p:cNvPr>
          <p:cNvCxnSpPr>
            <a:cxnSpLocks/>
            <a:stCxn id="7810" idx="1"/>
            <a:endCxn id="7269" idx="3"/>
          </p:cNvCxnSpPr>
          <p:nvPr/>
        </p:nvCxnSpPr>
        <p:spPr>
          <a:xfrm rot="10800000" flipV="1">
            <a:off x="2229183" y="1638667"/>
            <a:ext cx="1163758" cy="4308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5" name="Connector: Elbow 8">
            <a:extLst>
              <a:ext uri="{FF2B5EF4-FFF2-40B4-BE49-F238E27FC236}">
                <a16:creationId xmlns:a16="http://schemas.microsoft.com/office/drawing/2014/main" id="{AB14D7E3-0994-3D6B-B62E-ED383BE80AC5}"/>
              </a:ext>
            </a:extLst>
          </p:cNvPr>
          <p:cNvCxnSpPr>
            <a:cxnSpLocks/>
            <a:endCxn id="7269" idx="3"/>
          </p:cNvCxnSpPr>
          <p:nvPr/>
        </p:nvCxnSpPr>
        <p:spPr>
          <a:xfrm rot="10800000">
            <a:off x="2229183" y="2069545"/>
            <a:ext cx="1101740" cy="339990"/>
          </a:xfrm>
          <a:prstGeom prst="curvedConnector3">
            <a:avLst>
              <a:gd name="adj1" fmla="val 33557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69" name="Rectangle: Rounded Corners 1">
            <a:extLst>
              <a:ext uri="{FF2B5EF4-FFF2-40B4-BE49-F238E27FC236}">
                <a16:creationId xmlns:a16="http://schemas.microsoft.com/office/drawing/2014/main" id="{00453B1A-B73A-621A-358E-BE1035D01AAC}"/>
              </a:ext>
            </a:extLst>
          </p:cNvPr>
          <p:cNvSpPr/>
          <p:nvPr/>
        </p:nvSpPr>
        <p:spPr>
          <a:xfrm>
            <a:off x="1057293" y="1681779"/>
            <a:ext cx="1171890" cy="77553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</a:t>
            </a: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from 1960 to 2004</a:t>
            </a:r>
          </a:p>
        </p:txBody>
      </p:sp>
      <p:sp>
        <p:nvSpPr>
          <p:cNvPr id="7508" name="CasellaDiTesto 7507">
            <a:extLst>
              <a:ext uri="{FF2B5EF4-FFF2-40B4-BE49-F238E27FC236}">
                <a16:creationId xmlns:a16="http://schemas.microsoft.com/office/drawing/2014/main" id="{9AAA6B01-C9D9-1607-4226-489D96120921}"/>
              </a:ext>
            </a:extLst>
          </p:cNvPr>
          <p:cNvSpPr txBox="1"/>
          <p:nvPr/>
        </p:nvSpPr>
        <p:spPr>
          <a:xfrm>
            <a:off x="654926" y="1145968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Book" panose="02000503020000020003" pitchFamily="2" charset="0"/>
              </a:rPr>
              <a:t>For each U.S. State</a:t>
            </a:r>
          </a:p>
        </p:txBody>
      </p:sp>
      <p:grpSp>
        <p:nvGrpSpPr>
          <p:cNvPr id="7509" name="Gruppo 7508">
            <a:extLst>
              <a:ext uri="{FF2B5EF4-FFF2-40B4-BE49-F238E27FC236}">
                <a16:creationId xmlns:a16="http://schemas.microsoft.com/office/drawing/2014/main" id="{D3069A0D-EA21-B110-7BA6-1C26F0E3D8D0}"/>
              </a:ext>
            </a:extLst>
          </p:cNvPr>
          <p:cNvGrpSpPr/>
          <p:nvPr/>
        </p:nvGrpSpPr>
        <p:grpSpPr>
          <a:xfrm>
            <a:off x="6332439" y="3171335"/>
            <a:ext cx="2288316" cy="1481629"/>
            <a:chOff x="478218" y="1307072"/>
            <a:chExt cx="5261936" cy="2949630"/>
          </a:xfrm>
          <a:solidFill>
            <a:schemeClr val="bg1"/>
          </a:solidFill>
        </p:grpSpPr>
        <p:sp>
          <p:nvSpPr>
            <p:cNvPr id="7510" name="Freeform 7">
              <a:extLst>
                <a:ext uri="{FF2B5EF4-FFF2-40B4-BE49-F238E27FC236}">
                  <a16:creationId xmlns:a16="http://schemas.microsoft.com/office/drawing/2014/main" id="{1FC53653-A556-2408-8FAF-0AE74CD3E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" y="1887800"/>
              <a:ext cx="2356" cy="2139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1" name="Freeform 15">
              <a:extLst>
                <a:ext uri="{FF2B5EF4-FFF2-40B4-BE49-F238E27FC236}">
                  <a16:creationId xmlns:a16="http://schemas.microsoft.com/office/drawing/2014/main" id="{ED29D652-6551-F4C7-BAED-3F4F65480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41" y="1586208"/>
              <a:ext cx="804712" cy="609604"/>
            </a:xfrm>
            <a:custGeom>
              <a:avLst/>
              <a:gdLst>
                <a:gd name="T0" fmla="*/ 465 w 683"/>
                <a:gd name="T1" fmla="*/ 549 h 570"/>
                <a:gd name="T2" fmla="*/ 604 w 683"/>
                <a:gd name="T3" fmla="*/ 374 h 570"/>
                <a:gd name="T4" fmla="*/ 613 w 683"/>
                <a:gd name="T5" fmla="*/ 348 h 570"/>
                <a:gd name="T6" fmla="*/ 607 w 683"/>
                <a:gd name="T7" fmla="*/ 329 h 570"/>
                <a:gd name="T8" fmla="*/ 604 w 683"/>
                <a:gd name="T9" fmla="*/ 303 h 570"/>
                <a:gd name="T10" fmla="*/ 630 w 683"/>
                <a:gd name="T11" fmla="*/ 275 h 570"/>
                <a:gd name="T12" fmla="*/ 639 w 683"/>
                <a:gd name="T13" fmla="*/ 256 h 570"/>
                <a:gd name="T14" fmla="*/ 679 w 683"/>
                <a:gd name="T15" fmla="*/ 203 h 570"/>
                <a:gd name="T16" fmla="*/ 666 w 683"/>
                <a:gd name="T17" fmla="*/ 169 h 570"/>
                <a:gd name="T18" fmla="*/ 660 w 683"/>
                <a:gd name="T19" fmla="*/ 149 h 570"/>
                <a:gd name="T20" fmla="*/ 498 w 683"/>
                <a:gd name="T21" fmla="*/ 121 h 570"/>
                <a:gd name="T22" fmla="*/ 466 w 683"/>
                <a:gd name="T23" fmla="*/ 115 h 570"/>
                <a:gd name="T24" fmla="*/ 433 w 683"/>
                <a:gd name="T25" fmla="*/ 117 h 570"/>
                <a:gd name="T26" fmla="*/ 399 w 683"/>
                <a:gd name="T27" fmla="*/ 122 h 570"/>
                <a:gd name="T28" fmla="*/ 378 w 683"/>
                <a:gd name="T29" fmla="*/ 113 h 570"/>
                <a:gd name="T30" fmla="*/ 337 w 683"/>
                <a:gd name="T31" fmla="*/ 115 h 570"/>
                <a:gd name="T32" fmla="*/ 322 w 683"/>
                <a:gd name="T33" fmla="*/ 102 h 570"/>
                <a:gd name="T34" fmla="*/ 295 w 683"/>
                <a:gd name="T35" fmla="*/ 94 h 570"/>
                <a:gd name="T36" fmla="*/ 275 w 683"/>
                <a:gd name="T37" fmla="*/ 100 h 570"/>
                <a:gd name="T38" fmla="*/ 247 w 683"/>
                <a:gd name="T39" fmla="*/ 96 h 570"/>
                <a:gd name="T40" fmla="*/ 226 w 683"/>
                <a:gd name="T41" fmla="*/ 87 h 570"/>
                <a:gd name="T42" fmla="*/ 224 w 683"/>
                <a:gd name="T43" fmla="*/ 34 h 570"/>
                <a:gd name="T44" fmla="*/ 207 w 683"/>
                <a:gd name="T45" fmla="*/ 19 h 570"/>
                <a:gd name="T46" fmla="*/ 194 w 683"/>
                <a:gd name="T47" fmla="*/ 17 h 570"/>
                <a:gd name="T48" fmla="*/ 175 w 683"/>
                <a:gd name="T49" fmla="*/ 8 h 570"/>
                <a:gd name="T50" fmla="*/ 162 w 683"/>
                <a:gd name="T51" fmla="*/ 4 h 570"/>
                <a:gd name="T52" fmla="*/ 162 w 683"/>
                <a:gd name="T53" fmla="*/ 10 h 570"/>
                <a:gd name="T54" fmla="*/ 151 w 683"/>
                <a:gd name="T55" fmla="*/ 8 h 570"/>
                <a:gd name="T56" fmla="*/ 143 w 683"/>
                <a:gd name="T57" fmla="*/ 30 h 570"/>
                <a:gd name="T58" fmla="*/ 139 w 683"/>
                <a:gd name="T59" fmla="*/ 51 h 570"/>
                <a:gd name="T60" fmla="*/ 132 w 683"/>
                <a:gd name="T61" fmla="*/ 70 h 570"/>
                <a:gd name="T62" fmla="*/ 130 w 683"/>
                <a:gd name="T63" fmla="*/ 79 h 570"/>
                <a:gd name="T64" fmla="*/ 122 w 683"/>
                <a:gd name="T65" fmla="*/ 100 h 570"/>
                <a:gd name="T66" fmla="*/ 113 w 683"/>
                <a:gd name="T67" fmla="*/ 126 h 570"/>
                <a:gd name="T68" fmla="*/ 92 w 683"/>
                <a:gd name="T69" fmla="*/ 173 h 570"/>
                <a:gd name="T70" fmla="*/ 89 w 683"/>
                <a:gd name="T71" fmla="*/ 186 h 570"/>
                <a:gd name="T72" fmla="*/ 68 w 683"/>
                <a:gd name="T73" fmla="*/ 241 h 570"/>
                <a:gd name="T74" fmla="*/ 68 w 683"/>
                <a:gd name="T75" fmla="*/ 252 h 570"/>
                <a:gd name="T76" fmla="*/ 57 w 683"/>
                <a:gd name="T77" fmla="*/ 262 h 570"/>
                <a:gd name="T78" fmla="*/ 47 w 683"/>
                <a:gd name="T79" fmla="*/ 284 h 570"/>
                <a:gd name="T80" fmla="*/ 51 w 683"/>
                <a:gd name="T81" fmla="*/ 284 h 570"/>
                <a:gd name="T82" fmla="*/ 47 w 683"/>
                <a:gd name="T83" fmla="*/ 284 h 570"/>
                <a:gd name="T84" fmla="*/ 36 w 683"/>
                <a:gd name="T85" fmla="*/ 288 h 570"/>
                <a:gd name="T86" fmla="*/ 10 w 683"/>
                <a:gd name="T87" fmla="*/ 346 h 570"/>
                <a:gd name="T88" fmla="*/ 6 w 683"/>
                <a:gd name="T89" fmla="*/ 376 h 570"/>
                <a:gd name="T90" fmla="*/ 2 w 683"/>
                <a:gd name="T91" fmla="*/ 418 h 570"/>
                <a:gd name="T92" fmla="*/ 184 w 683"/>
                <a:gd name="T93" fmla="*/ 48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570">
                  <a:moveTo>
                    <a:pt x="184" y="480"/>
                  </a:moveTo>
                  <a:lnTo>
                    <a:pt x="329" y="517"/>
                  </a:lnTo>
                  <a:lnTo>
                    <a:pt x="465" y="549"/>
                  </a:lnTo>
                  <a:lnTo>
                    <a:pt x="560" y="570"/>
                  </a:lnTo>
                  <a:lnTo>
                    <a:pt x="600" y="378"/>
                  </a:lnTo>
                  <a:lnTo>
                    <a:pt x="604" y="374"/>
                  </a:lnTo>
                  <a:lnTo>
                    <a:pt x="606" y="371"/>
                  </a:lnTo>
                  <a:lnTo>
                    <a:pt x="613" y="357"/>
                  </a:lnTo>
                  <a:lnTo>
                    <a:pt x="613" y="348"/>
                  </a:lnTo>
                  <a:lnTo>
                    <a:pt x="619" y="340"/>
                  </a:lnTo>
                  <a:lnTo>
                    <a:pt x="615" y="335"/>
                  </a:lnTo>
                  <a:lnTo>
                    <a:pt x="607" y="329"/>
                  </a:lnTo>
                  <a:lnTo>
                    <a:pt x="602" y="327"/>
                  </a:lnTo>
                  <a:lnTo>
                    <a:pt x="598" y="324"/>
                  </a:lnTo>
                  <a:lnTo>
                    <a:pt x="604" y="303"/>
                  </a:lnTo>
                  <a:lnTo>
                    <a:pt x="609" y="295"/>
                  </a:lnTo>
                  <a:lnTo>
                    <a:pt x="619" y="282"/>
                  </a:lnTo>
                  <a:lnTo>
                    <a:pt x="630" y="275"/>
                  </a:lnTo>
                  <a:lnTo>
                    <a:pt x="636" y="269"/>
                  </a:lnTo>
                  <a:lnTo>
                    <a:pt x="639" y="262"/>
                  </a:lnTo>
                  <a:lnTo>
                    <a:pt x="639" y="256"/>
                  </a:lnTo>
                  <a:lnTo>
                    <a:pt x="653" y="243"/>
                  </a:lnTo>
                  <a:lnTo>
                    <a:pt x="662" y="220"/>
                  </a:lnTo>
                  <a:lnTo>
                    <a:pt x="679" y="203"/>
                  </a:lnTo>
                  <a:lnTo>
                    <a:pt x="683" y="196"/>
                  </a:lnTo>
                  <a:lnTo>
                    <a:pt x="681" y="183"/>
                  </a:lnTo>
                  <a:lnTo>
                    <a:pt x="666" y="169"/>
                  </a:lnTo>
                  <a:lnTo>
                    <a:pt x="664" y="166"/>
                  </a:lnTo>
                  <a:lnTo>
                    <a:pt x="660" y="158"/>
                  </a:lnTo>
                  <a:lnTo>
                    <a:pt x="660" y="149"/>
                  </a:lnTo>
                  <a:lnTo>
                    <a:pt x="572" y="132"/>
                  </a:lnTo>
                  <a:lnTo>
                    <a:pt x="504" y="115"/>
                  </a:lnTo>
                  <a:lnTo>
                    <a:pt x="498" y="121"/>
                  </a:lnTo>
                  <a:lnTo>
                    <a:pt x="491" y="119"/>
                  </a:lnTo>
                  <a:lnTo>
                    <a:pt x="483" y="117"/>
                  </a:lnTo>
                  <a:lnTo>
                    <a:pt x="466" y="115"/>
                  </a:lnTo>
                  <a:lnTo>
                    <a:pt x="463" y="113"/>
                  </a:lnTo>
                  <a:lnTo>
                    <a:pt x="455" y="117"/>
                  </a:lnTo>
                  <a:lnTo>
                    <a:pt x="433" y="117"/>
                  </a:lnTo>
                  <a:lnTo>
                    <a:pt x="419" y="119"/>
                  </a:lnTo>
                  <a:lnTo>
                    <a:pt x="406" y="122"/>
                  </a:lnTo>
                  <a:lnTo>
                    <a:pt x="399" y="122"/>
                  </a:lnTo>
                  <a:lnTo>
                    <a:pt x="393" y="121"/>
                  </a:lnTo>
                  <a:lnTo>
                    <a:pt x="386" y="115"/>
                  </a:lnTo>
                  <a:lnTo>
                    <a:pt x="378" y="113"/>
                  </a:lnTo>
                  <a:lnTo>
                    <a:pt x="357" y="117"/>
                  </a:lnTo>
                  <a:lnTo>
                    <a:pt x="350" y="115"/>
                  </a:lnTo>
                  <a:lnTo>
                    <a:pt x="337" y="115"/>
                  </a:lnTo>
                  <a:lnTo>
                    <a:pt x="335" y="109"/>
                  </a:lnTo>
                  <a:lnTo>
                    <a:pt x="327" y="104"/>
                  </a:lnTo>
                  <a:lnTo>
                    <a:pt x="322" y="102"/>
                  </a:lnTo>
                  <a:lnTo>
                    <a:pt x="314" y="98"/>
                  </a:lnTo>
                  <a:lnTo>
                    <a:pt x="303" y="98"/>
                  </a:lnTo>
                  <a:lnTo>
                    <a:pt x="295" y="94"/>
                  </a:lnTo>
                  <a:lnTo>
                    <a:pt x="290" y="94"/>
                  </a:lnTo>
                  <a:lnTo>
                    <a:pt x="282" y="100"/>
                  </a:lnTo>
                  <a:lnTo>
                    <a:pt x="275" y="100"/>
                  </a:lnTo>
                  <a:lnTo>
                    <a:pt x="262" y="102"/>
                  </a:lnTo>
                  <a:lnTo>
                    <a:pt x="254" y="102"/>
                  </a:lnTo>
                  <a:lnTo>
                    <a:pt x="247" y="96"/>
                  </a:lnTo>
                  <a:lnTo>
                    <a:pt x="245" y="96"/>
                  </a:lnTo>
                  <a:lnTo>
                    <a:pt x="237" y="90"/>
                  </a:lnTo>
                  <a:lnTo>
                    <a:pt x="226" y="87"/>
                  </a:lnTo>
                  <a:lnTo>
                    <a:pt x="224" y="83"/>
                  </a:lnTo>
                  <a:lnTo>
                    <a:pt x="228" y="47"/>
                  </a:lnTo>
                  <a:lnTo>
                    <a:pt x="224" y="34"/>
                  </a:lnTo>
                  <a:lnTo>
                    <a:pt x="216" y="27"/>
                  </a:lnTo>
                  <a:lnTo>
                    <a:pt x="213" y="21"/>
                  </a:lnTo>
                  <a:lnTo>
                    <a:pt x="207" y="19"/>
                  </a:lnTo>
                  <a:lnTo>
                    <a:pt x="201" y="21"/>
                  </a:lnTo>
                  <a:lnTo>
                    <a:pt x="194" y="19"/>
                  </a:lnTo>
                  <a:lnTo>
                    <a:pt x="194" y="17"/>
                  </a:lnTo>
                  <a:lnTo>
                    <a:pt x="188" y="11"/>
                  </a:lnTo>
                  <a:lnTo>
                    <a:pt x="183" y="6"/>
                  </a:lnTo>
                  <a:lnTo>
                    <a:pt x="175" y="8"/>
                  </a:lnTo>
                  <a:lnTo>
                    <a:pt x="168" y="8"/>
                  </a:lnTo>
                  <a:lnTo>
                    <a:pt x="166" y="4"/>
                  </a:lnTo>
                  <a:lnTo>
                    <a:pt x="162" y="4"/>
                  </a:lnTo>
                  <a:lnTo>
                    <a:pt x="160" y="6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4" y="0"/>
                  </a:lnTo>
                  <a:lnTo>
                    <a:pt x="151" y="8"/>
                  </a:lnTo>
                  <a:lnTo>
                    <a:pt x="149" y="23"/>
                  </a:lnTo>
                  <a:lnTo>
                    <a:pt x="143" y="28"/>
                  </a:lnTo>
                  <a:lnTo>
                    <a:pt x="143" y="30"/>
                  </a:lnTo>
                  <a:lnTo>
                    <a:pt x="141" y="36"/>
                  </a:lnTo>
                  <a:lnTo>
                    <a:pt x="139" y="43"/>
                  </a:lnTo>
                  <a:lnTo>
                    <a:pt x="139" y="51"/>
                  </a:lnTo>
                  <a:lnTo>
                    <a:pt x="141" y="55"/>
                  </a:lnTo>
                  <a:lnTo>
                    <a:pt x="136" y="62"/>
                  </a:lnTo>
                  <a:lnTo>
                    <a:pt x="132" y="70"/>
                  </a:lnTo>
                  <a:lnTo>
                    <a:pt x="137" y="75"/>
                  </a:lnTo>
                  <a:lnTo>
                    <a:pt x="130" y="74"/>
                  </a:lnTo>
                  <a:lnTo>
                    <a:pt x="130" y="79"/>
                  </a:lnTo>
                  <a:lnTo>
                    <a:pt x="126" y="87"/>
                  </a:lnTo>
                  <a:lnTo>
                    <a:pt x="126" y="92"/>
                  </a:lnTo>
                  <a:lnTo>
                    <a:pt x="122" y="100"/>
                  </a:lnTo>
                  <a:lnTo>
                    <a:pt x="121" y="107"/>
                  </a:lnTo>
                  <a:lnTo>
                    <a:pt x="115" y="119"/>
                  </a:lnTo>
                  <a:lnTo>
                    <a:pt x="113" y="126"/>
                  </a:lnTo>
                  <a:lnTo>
                    <a:pt x="102" y="145"/>
                  </a:lnTo>
                  <a:lnTo>
                    <a:pt x="98" y="158"/>
                  </a:lnTo>
                  <a:lnTo>
                    <a:pt x="92" y="173"/>
                  </a:lnTo>
                  <a:lnTo>
                    <a:pt x="94" y="181"/>
                  </a:lnTo>
                  <a:lnTo>
                    <a:pt x="94" y="183"/>
                  </a:lnTo>
                  <a:lnTo>
                    <a:pt x="89" y="186"/>
                  </a:lnTo>
                  <a:lnTo>
                    <a:pt x="85" y="192"/>
                  </a:lnTo>
                  <a:lnTo>
                    <a:pt x="81" y="207"/>
                  </a:lnTo>
                  <a:lnTo>
                    <a:pt x="68" y="241"/>
                  </a:lnTo>
                  <a:lnTo>
                    <a:pt x="62" y="248"/>
                  </a:lnTo>
                  <a:lnTo>
                    <a:pt x="60" y="256"/>
                  </a:lnTo>
                  <a:lnTo>
                    <a:pt x="68" y="252"/>
                  </a:lnTo>
                  <a:lnTo>
                    <a:pt x="70" y="256"/>
                  </a:lnTo>
                  <a:lnTo>
                    <a:pt x="62" y="256"/>
                  </a:lnTo>
                  <a:lnTo>
                    <a:pt x="57" y="262"/>
                  </a:lnTo>
                  <a:lnTo>
                    <a:pt x="47" y="275"/>
                  </a:lnTo>
                  <a:lnTo>
                    <a:pt x="45" y="282"/>
                  </a:lnTo>
                  <a:lnTo>
                    <a:pt x="47" y="284"/>
                  </a:lnTo>
                  <a:lnTo>
                    <a:pt x="49" y="282"/>
                  </a:lnTo>
                  <a:lnTo>
                    <a:pt x="49" y="284"/>
                  </a:lnTo>
                  <a:lnTo>
                    <a:pt x="51" y="284"/>
                  </a:lnTo>
                  <a:lnTo>
                    <a:pt x="49" y="288"/>
                  </a:lnTo>
                  <a:lnTo>
                    <a:pt x="49" y="284"/>
                  </a:lnTo>
                  <a:lnTo>
                    <a:pt x="47" y="284"/>
                  </a:lnTo>
                  <a:lnTo>
                    <a:pt x="42" y="288"/>
                  </a:lnTo>
                  <a:lnTo>
                    <a:pt x="38" y="295"/>
                  </a:lnTo>
                  <a:lnTo>
                    <a:pt x="36" y="288"/>
                  </a:lnTo>
                  <a:lnTo>
                    <a:pt x="23" y="316"/>
                  </a:lnTo>
                  <a:lnTo>
                    <a:pt x="10" y="333"/>
                  </a:lnTo>
                  <a:lnTo>
                    <a:pt x="10" y="346"/>
                  </a:lnTo>
                  <a:lnTo>
                    <a:pt x="13" y="361"/>
                  </a:lnTo>
                  <a:lnTo>
                    <a:pt x="12" y="369"/>
                  </a:lnTo>
                  <a:lnTo>
                    <a:pt x="6" y="376"/>
                  </a:lnTo>
                  <a:lnTo>
                    <a:pt x="4" y="382"/>
                  </a:lnTo>
                  <a:lnTo>
                    <a:pt x="0" y="391"/>
                  </a:lnTo>
                  <a:lnTo>
                    <a:pt x="2" y="418"/>
                  </a:lnTo>
                  <a:lnTo>
                    <a:pt x="8" y="433"/>
                  </a:lnTo>
                  <a:lnTo>
                    <a:pt x="12" y="433"/>
                  </a:lnTo>
                  <a:lnTo>
                    <a:pt x="184" y="4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2" name="Freeform 16">
              <a:extLst>
                <a:ext uri="{FF2B5EF4-FFF2-40B4-BE49-F238E27FC236}">
                  <a16:creationId xmlns:a16="http://schemas.microsoft.com/office/drawing/2014/main" id="{02B41ABA-5B62-3224-CB33-B43A41CC8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3" name="Freeform 17">
              <a:extLst>
                <a:ext uri="{FF2B5EF4-FFF2-40B4-BE49-F238E27FC236}">
                  <a16:creationId xmlns:a16="http://schemas.microsoft.com/office/drawing/2014/main" id="{8C82175F-26DD-A8A9-DC93-3E0AB437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3" y="1889940"/>
              <a:ext cx="2356" cy="427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4" name="Freeform 18">
              <a:extLst>
                <a:ext uri="{FF2B5EF4-FFF2-40B4-BE49-F238E27FC236}">
                  <a16:creationId xmlns:a16="http://schemas.microsoft.com/office/drawing/2014/main" id="{C65FA1F4-2504-2714-5AAF-E028365A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5" name="Freeform 19">
              <a:extLst>
                <a:ext uri="{FF2B5EF4-FFF2-40B4-BE49-F238E27FC236}">
                  <a16:creationId xmlns:a16="http://schemas.microsoft.com/office/drawing/2014/main" id="{A8543C04-2B7B-CF4E-27DF-B2746489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18" y="2541254"/>
              <a:ext cx="10604" cy="1604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8 h 15"/>
                <a:gd name="T4" fmla="*/ 0 w 9"/>
                <a:gd name="T5" fmla="*/ 0 h 15"/>
                <a:gd name="T6" fmla="*/ 9 w 9"/>
                <a:gd name="T7" fmla="*/ 15 h 15"/>
                <a:gd name="T8" fmla="*/ 9 w 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lnTo>
                    <a:pt x="5" y="8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6" name="Freeform 8">
              <a:extLst>
                <a:ext uri="{FF2B5EF4-FFF2-40B4-BE49-F238E27FC236}">
                  <a16:creationId xmlns:a16="http://schemas.microsoft.com/office/drawing/2014/main" id="{6E4E6AAD-467E-43F1-80B9-490A728AA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7" name="Freeform 9">
              <a:extLst>
                <a:ext uri="{FF2B5EF4-FFF2-40B4-BE49-F238E27FC236}">
                  <a16:creationId xmlns:a16="http://schemas.microsoft.com/office/drawing/2014/main" id="{F4C204D8-3E4A-64D1-AB91-622C3F4D4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47" y="1339157"/>
              <a:ext cx="12961" cy="18181"/>
            </a:xfrm>
            <a:custGeom>
              <a:avLst/>
              <a:gdLst>
                <a:gd name="T0" fmla="*/ 9 w 11"/>
                <a:gd name="T1" fmla="*/ 17 h 17"/>
                <a:gd name="T2" fmla="*/ 11 w 11"/>
                <a:gd name="T3" fmla="*/ 9 h 17"/>
                <a:gd name="T4" fmla="*/ 5 w 11"/>
                <a:gd name="T5" fmla="*/ 4 h 17"/>
                <a:gd name="T6" fmla="*/ 2 w 11"/>
                <a:gd name="T7" fmla="*/ 0 h 17"/>
                <a:gd name="T8" fmla="*/ 0 w 11"/>
                <a:gd name="T9" fmla="*/ 9 h 17"/>
                <a:gd name="T10" fmla="*/ 3 w 11"/>
                <a:gd name="T11" fmla="*/ 17 h 17"/>
                <a:gd name="T12" fmla="*/ 9 w 1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lnTo>
                    <a:pt x="11" y="9"/>
                  </a:lnTo>
                  <a:lnTo>
                    <a:pt x="5" y="4"/>
                  </a:lnTo>
                  <a:lnTo>
                    <a:pt x="2" y="0"/>
                  </a:lnTo>
                  <a:lnTo>
                    <a:pt x="0" y="9"/>
                  </a:lnTo>
                  <a:lnTo>
                    <a:pt x="3" y="17"/>
                  </a:lnTo>
                  <a:lnTo>
                    <a:pt x="9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8" name="Freeform 10">
              <a:extLst>
                <a:ext uri="{FF2B5EF4-FFF2-40B4-BE49-F238E27FC236}">
                  <a16:creationId xmlns:a16="http://schemas.microsoft.com/office/drawing/2014/main" id="{C4676D03-4ACD-0901-F456-2F7626BA3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19" name="Freeform 11">
              <a:extLst>
                <a:ext uri="{FF2B5EF4-FFF2-40B4-BE49-F238E27FC236}">
                  <a16:creationId xmlns:a16="http://schemas.microsoft.com/office/drawing/2014/main" id="{E80A076A-D227-9279-808C-66B5923D2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77" y="1334879"/>
              <a:ext cx="15317" cy="12833"/>
            </a:xfrm>
            <a:custGeom>
              <a:avLst/>
              <a:gdLst>
                <a:gd name="T0" fmla="*/ 7 w 13"/>
                <a:gd name="T1" fmla="*/ 6 h 12"/>
                <a:gd name="T2" fmla="*/ 9 w 13"/>
                <a:gd name="T3" fmla="*/ 12 h 12"/>
                <a:gd name="T4" fmla="*/ 13 w 13"/>
                <a:gd name="T5" fmla="*/ 6 h 12"/>
                <a:gd name="T6" fmla="*/ 7 w 13"/>
                <a:gd name="T7" fmla="*/ 0 h 12"/>
                <a:gd name="T8" fmla="*/ 3 w 13"/>
                <a:gd name="T9" fmla="*/ 0 h 12"/>
                <a:gd name="T10" fmla="*/ 0 w 13"/>
                <a:gd name="T11" fmla="*/ 8 h 12"/>
                <a:gd name="T12" fmla="*/ 5 w 13"/>
                <a:gd name="T13" fmla="*/ 12 h 12"/>
                <a:gd name="T14" fmla="*/ 7 w 1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7" y="6"/>
                  </a:moveTo>
                  <a:lnTo>
                    <a:pt x="9" y="12"/>
                  </a:lnTo>
                  <a:lnTo>
                    <a:pt x="13" y="6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8"/>
                  </a:lnTo>
                  <a:lnTo>
                    <a:pt x="5" y="12"/>
                  </a:lnTo>
                  <a:lnTo>
                    <a:pt x="7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0" name="Freeform 12">
              <a:extLst>
                <a:ext uri="{FF2B5EF4-FFF2-40B4-BE49-F238E27FC236}">
                  <a16:creationId xmlns:a16="http://schemas.microsoft.com/office/drawing/2014/main" id="{F7FE5139-B282-1951-87A1-56C80E3F5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1" name="Freeform 13">
              <a:extLst>
                <a:ext uri="{FF2B5EF4-FFF2-40B4-BE49-F238E27FC236}">
                  <a16:creationId xmlns:a16="http://schemas.microsoft.com/office/drawing/2014/main" id="{3C4EF50A-CC7B-63CA-AC85-948603CD0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" y="1375520"/>
              <a:ext cx="25920" cy="55613"/>
            </a:xfrm>
            <a:custGeom>
              <a:avLst/>
              <a:gdLst>
                <a:gd name="T0" fmla="*/ 20 w 22"/>
                <a:gd name="T1" fmla="*/ 7 h 52"/>
                <a:gd name="T2" fmla="*/ 16 w 22"/>
                <a:gd name="T3" fmla="*/ 0 h 52"/>
                <a:gd name="T4" fmla="*/ 15 w 22"/>
                <a:gd name="T5" fmla="*/ 0 h 52"/>
                <a:gd name="T6" fmla="*/ 7 w 22"/>
                <a:gd name="T7" fmla="*/ 5 h 52"/>
                <a:gd name="T8" fmla="*/ 0 w 22"/>
                <a:gd name="T9" fmla="*/ 13 h 52"/>
                <a:gd name="T10" fmla="*/ 3 w 22"/>
                <a:gd name="T11" fmla="*/ 21 h 52"/>
                <a:gd name="T12" fmla="*/ 9 w 22"/>
                <a:gd name="T13" fmla="*/ 28 h 52"/>
                <a:gd name="T14" fmla="*/ 7 w 22"/>
                <a:gd name="T15" fmla="*/ 34 h 52"/>
                <a:gd name="T16" fmla="*/ 9 w 22"/>
                <a:gd name="T17" fmla="*/ 41 h 52"/>
                <a:gd name="T18" fmla="*/ 16 w 22"/>
                <a:gd name="T19" fmla="*/ 49 h 52"/>
                <a:gd name="T20" fmla="*/ 16 w 22"/>
                <a:gd name="T21" fmla="*/ 52 h 52"/>
                <a:gd name="T22" fmla="*/ 22 w 22"/>
                <a:gd name="T23" fmla="*/ 49 h 52"/>
                <a:gd name="T24" fmla="*/ 22 w 22"/>
                <a:gd name="T25" fmla="*/ 43 h 52"/>
                <a:gd name="T26" fmla="*/ 18 w 22"/>
                <a:gd name="T27" fmla="*/ 36 h 52"/>
                <a:gd name="T28" fmla="*/ 11 w 22"/>
                <a:gd name="T29" fmla="*/ 36 h 52"/>
                <a:gd name="T30" fmla="*/ 11 w 22"/>
                <a:gd name="T31" fmla="*/ 21 h 52"/>
                <a:gd name="T32" fmla="*/ 5 w 22"/>
                <a:gd name="T33" fmla="*/ 13 h 52"/>
                <a:gd name="T34" fmla="*/ 13 w 22"/>
                <a:gd name="T35" fmla="*/ 9 h 52"/>
                <a:gd name="T36" fmla="*/ 20 w 2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52">
                  <a:moveTo>
                    <a:pt x="20" y="7"/>
                  </a:moveTo>
                  <a:lnTo>
                    <a:pt x="16" y="0"/>
                  </a:lnTo>
                  <a:lnTo>
                    <a:pt x="15" y="0"/>
                  </a:lnTo>
                  <a:lnTo>
                    <a:pt x="7" y="5"/>
                  </a:lnTo>
                  <a:lnTo>
                    <a:pt x="0" y="13"/>
                  </a:lnTo>
                  <a:lnTo>
                    <a:pt x="3" y="21"/>
                  </a:lnTo>
                  <a:lnTo>
                    <a:pt x="9" y="28"/>
                  </a:lnTo>
                  <a:lnTo>
                    <a:pt x="7" y="34"/>
                  </a:lnTo>
                  <a:lnTo>
                    <a:pt x="9" y="41"/>
                  </a:lnTo>
                  <a:lnTo>
                    <a:pt x="16" y="49"/>
                  </a:lnTo>
                  <a:lnTo>
                    <a:pt x="16" y="52"/>
                  </a:lnTo>
                  <a:lnTo>
                    <a:pt x="22" y="49"/>
                  </a:lnTo>
                  <a:lnTo>
                    <a:pt x="22" y="43"/>
                  </a:lnTo>
                  <a:lnTo>
                    <a:pt x="18" y="36"/>
                  </a:lnTo>
                  <a:lnTo>
                    <a:pt x="11" y="36"/>
                  </a:lnTo>
                  <a:lnTo>
                    <a:pt x="11" y="21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2" name="Freeform 20">
              <a:extLst>
                <a:ext uri="{FF2B5EF4-FFF2-40B4-BE49-F238E27FC236}">
                  <a16:creationId xmlns:a16="http://schemas.microsoft.com/office/drawing/2014/main" id="{E64C0049-FF0C-C057-5536-56D9CAD2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5" y="1307072"/>
              <a:ext cx="666862" cy="438488"/>
            </a:xfrm>
            <a:custGeom>
              <a:avLst/>
              <a:gdLst>
                <a:gd name="T0" fmla="*/ 75 w 566"/>
                <a:gd name="T1" fmla="*/ 344 h 410"/>
                <a:gd name="T2" fmla="*/ 98 w 566"/>
                <a:gd name="T3" fmla="*/ 357 h 410"/>
                <a:gd name="T4" fmla="*/ 133 w 566"/>
                <a:gd name="T5" fmla="*/ 361 h 410"/>
                <a:gd name="T6" fmla="*/ 165 w 566"/>
                <a:gd name="T7" fmla="*/ 359 h 410"/>
                <a:gd name="T8" fmla="*/ 188 w 566"/>
                <a:gd name="T9" fmla="*/ 376 h 410"/>
                <a:gd name="T10" fmla="*/ 237 w 566"/>
                <a:gd name="T11" fmla="*/ 376 h 410"/>
                <a:gd name="T12" fmla="*/ 270 w 566"/>
                <a:gd name="T13" fmla="*/ 380 h 410"/>
                <a:gd name="T14" fmla="*/ 317 w 566"/>
                <a:gd name="T15" fmla="*/ 376 h 410"/>
                <a:gd name="T16" fmla="*/ 355 w 566"/>
                <a:gd name="T17" fmla="*/ 376 h 410"/>
                <a:gd name="T18" fmla="*/ 511 w 566"/>
                <a:gd name="T19" fmla="*/ 383 h 410"/>
                <a:gd name="T20" fmla="*/ 564 w 566"/>
                <a:gd name="T21" fmla="*/ 100 h 410"/>
                <a:gd name="T22" fmla="*/ 263 w 566"/>
                <a:gd name="T23" fmla="*/ 24 h 410"/>
                <a:gd name="T24" fmla="*/ 165 w 566"/>
                <a:gd name="T25" fmla="*/ 17 h 410"/>
                <a:gd name="T26" fmla="*/ 176 w 566"/>
                <a:gd name="T27" fmla="*/ 38 h 410"/>
                <a:gd name="T28" fmla="*/ 173 w 566"/>
                <a:gd name="T29" fmla="*/ 53 h 410"/>
                <a:gd name="T30" fmla="*/ 158 w 566"/>
                <a:gd name="T31" fmla="*/ 62 h 410"/>
                <a:gd name="T32" fmla="*/ 171 w 566"/>
                <a:gd name="T33" fmla="*/ 83 h 410"/>
                <a:gd name="T34" fmla="*/ 175 w 566"/>
                <a:gd name="T35" fmla="*/ 115 h 410"/>
                <a:gd name="T36" fmla="*/ 154 w 566"/>
                <a:gd name="T37" fmla="*/ 141 h 410"/>
                <a:gd name="T38" fmla="*/ 146 w 566"/>
                <a:gd name="T39" fmla="*/ 177 h 410"/>
                <a:gd name="T40" fmla="*/ 116 w 566"/>
                <a:gd name="T41" fmla="*/ 192 h 410"/>
                <a:gd name="T42" fmla="*/ 99 w 566"/>
                <a:gd name="T43" fmla="*/ 190 h 410"/>
                <a:gd name="T44" fmla="*/ 107 w 566"/>
                <a:gd name="T45" fmla="*/ 175 h 410"/>
                <a:gd name="T46" fmla="*/ 116 w 566"/>
                <a:gd name="T47" fmla="*/ 186 h 410"/>
                <a:gd name="T48" fmla="*/ 131 w 566"/>
                <a:gd name="T49" fmla="*/ 167 h 410"/>
                <a:gd name="T50" fmla="*/ 141 w 566"/>
                <a:gd name="T51" fmla="*/ 147 h 410"/>
                <a:gd name="T52" fmla="*/ 141 w 566"/>
                <a:gd name="T53" fmla="*/ 137 h 410"/>
                <a:gd name="T54" fmla="*/ 154 w 566"/>
                <a:gd name="T55" fmla="*/ 120 h 410"/>
                <a:gd name="T56" fmla="*/ 114 w 566"/>
                <a:gd name="T57" fmla="*/ 139 h 410"/>
                <a:gd name="T58" fmla="*/ 116 w 566"/>
                <a:gd name="T59" fmla="*/ 158 h 410"/>
                <a:gd name="T60" fmla="*/ 114 w 566"/>
                <a:gd name="T61" fmla="*/ 137 h 410"/>
                <a:gd name="T62" fmla="*/ 131 w 566"/>
                <a:gd name="T63" fmla="*/ 132 h 410"/>
                <a:gd name="T64" fmla="*/ 141 w 566"/>
                <a:gd name="T65" fmla="*/ 92 h 410"/>
                <a:gd name="T66" fmla="*/ 129 w 566"/>
                <a:gd name="T67" fmla="*/ 86 h 410"/>
                <a:gd name="T68" fmla="*/ 113 w 566"/>
                <a:gd name="T69" fmla="*/ 77 h 410"/>
                <a:gd name="T70" fmla="*/ 77 w 566"/>
                <a:gd name="T71" fmla="*/ 64 h 410"/>
                <a:gd name="T72" fmla="*/ 41 w 566"/>
                <a:gd name="T73" fmla="*/ 45 h 410"/>
                <a:gd name="T74" fmla="*/ 17 w 566"/>
                <a:gd name="T75" fmla="*/ 30 h 410"/>
                <a:gd name="T76" fmla="*/ 7 w 566"/>
                <a:gd name="T77" fmla="*/ 53 h 410"/>
                <a:gd name="T78" fmla="*/ 13 w 566"/>
                <a:gd name="T79" fmla="*/ 83 h 410"/>
                <a:gd name="T80" fmla="*/ 17 w 566"/>
                <a:gd name="T81" fmla="*/ 148 h 410"/>
                <a:gd name="T82" fmla="*/ 17 w 566"/>
                <a:gd name="T83" fmla="*/ 171 h 410"/>
                <a:gd name="T84" fmla="*/ 24 w 566"/>
                <a:gd name="T85" fmla="*/ 188 h 410"/>
                <a:gd name="T86" fmla="*/ 13 w 566"/>
                <a:gd name="T87" fmla="*/ 207 h 410"/>
                <a:gd name="T88" fmla="*/ 28 w 566"/>
                <a:gd name="T89" fmla="*/ 216 h 410"/>
                <a:gd name="T90" fmla="*/ 13 w 566"/>
                <a:gd name="T91" fmla="*/ 233 h 410"/>
                <a:gd name="T92" fmla="*/ 5 w 566"/>
                <a:gd name="T93" fmla="*/ 237 h 410"/>
                <a:gd name="T94" fmla="*/ 5 w 566"/>
                <a:gd name="T95" fmla="*/ 252 h 410"/>
                <a:gd name="T96" fmla="*/ 35 w 566"/>
                <a:gd name="T97" fmla="*/ 263 h 410"/>
                <a:gd name="T98" fmla="*/ 45 w 566"/>
                <a:gd name="T99" fmla="*/ 272 h 410"/>
                <a:gd name="T100" fmla="*/ 67 w 566"/>
                <a:gd name="T101" fmla="*/ 28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6" h="410">
                  <a:moveTo>
                    <a:pt x="67" y="288"/>
                  </a:moveTo>
                  <a:lnTo>
                    <a:pt x="75" y="295"/>
                  </a:lnTo>
                  <a:lnTo>
                    <a:pt x="79" y="308"/>
                  </a:lnTo>
                  <a:lnTo>
                    <a:pt x="75" y="344"/>
                  </a:lnTo>
                  <a:lnTo>
                    <a:pt x="77" y="348"/>
                  </a:lnTo>
                  <a:lnTo>
                    <a:pt x="88" y="351"/>
                  </a:lnTo>
                  <a:lnTo>
                    <a:pt x="96" y="357"/>
                  </a:lnTo>
                  <a:lnTo>
                    <a:pt x="98" y="357"/>
                  </a:lnTo>
                  <a:lnTo>
                    <a:pt x="105" y="363"/>
                  </a:lnTo>
                  <a:lnTo>
                    <a:pt x="113" y="363"/>
                  </a:lnTo>
                  <a:lnTo>
                    <a:pt x="126" y="361"/>
                  </a:lnTo>
                  <a:lnTo>
                    <a:pt x="133" y="361"/>
                  </a:lnTo>
                  <a:lnTo>
                    <a:pt x="141" y="355"/>
                  </a:lnTo>
                  <a:lnTo>
                    <a:pt x="146" y="355"/>
                  </a:lnTo>
                  <a:lnTo>
                    <a:pt x="154" y="359"/>
                  </a:lnTo>
                  <a:lnTo>
                    <a:pt x="165" y="359"/>
                  </a:lnTo>
                  <a:lnTo>
                    <a:pt x="173" y="363"/>
                  </a:lnTo>
                  <a:lnTo>
                    <a:pt x="178" y="365"/>
                  </a:lnTo>
                  <a:lnTo>
                    <a:pt x="186" y="370"/>
                  </a:lnTo>
                  <a:lnTo>
                    <a:pt x="188" y="376"/>
                  </a:lnTo>
                  <a:lnTo>
                    <a:pt x="201" y="376"/>
                  </a:lnTo>
                  <a:lnTo>
                    <a:pt x="208" y="378"/>
                  </a:lnTo>
                  <a:lnTo>
                    <a:pt x="229" y="374"/>
                  </a:lnTo>
                  <a:lnTo>
                    <a:pt x="237" y="376"/>
                  </a:lnTo>
                  <a:lnTo>
                    <a:pt x="244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70" y="380"/>
                  </a:lnTo>
                  <a:lnTo>
                    <a:pt x="284" y="378"/>
                  </a:lnTo>
                  <a:lnTo>
                    <a:pt x="306" y="378"/>
                  </a:lnTo>
                  <a:lnTo>
                    <a:pt x="314" y="374"/>
                  </a:lnTo>
                  <a:lnTo>
                    <a:pt x="317" y="376"/>
                  </a:lnTo>
                  <a:lnTo>
                    <a:pt x="334" y="378"/>
                  </a:lnTo>
                  <a:lnTo>
                    <a:pt x="342" y="380"/>
                  </a:lnTo>
                  <a:lnTo>
                    <a:pt x="349" y="382"/>
                  </a:lnTo>
                  <a:lnTo>
                    <a:pt x="355" y="376"/>
                  </a:lnTo>
                  <a:lnTo>
                    <a:pt x="423" y="393"/>
                  </a:lnTo>
                  <a:lnTo>
                    <a:pt x="511" y="410"/>
                  </a:lnTo>
                  <a:lnTo>
                    <a:pt x="509" y="404"/>
                  </a:lnTo>
                  <a:lnTo>
                    <a:pt x="511" y="383"/>
                  </a:lnTo>
                  <a:lnTo>
                    <a:pt x="507" y="368"/>
                  </a:lnTo>
                  <a:lnTo>
                    <a:pt x="511" y="363"/>
                  </a:lnTo>
                  <a:lnTo>
                    <a:pt x="513" y="340"/>
                  </a:lnTo>
                  <a:lnTo>
                    <a:pt x="564" y="100"/>
                  </a:lnTo>
                  <a:lnTo>
                    <a:pt x="566" y="96"/>
                  </a:lnTo>
                  <a:lnTo>
                    <a:pt x="498" y="81"/>
                  </a:lnTo>
                  <a:lnTo>
                    <a:pt x="372" y="53"/>
                  </a:lnTo>
                  <a:lnTo>
                    <a:pt x="263" y="24"/>
                  </a:lnTo>
                  <a:lnTo>
                    <a:pt x="167" y="0"/>
                  </a:lnTo>
                  <a:lnTo>
                    <a:pt x="161" y="4"/>
                  </a:lnTo>
                  <a:lnTo>
                    <a:pt x="163" y="11"/>
                  </a:lnTo>
                  <a:lnTo>
                    <a:pt x="165" y="17"/>
                  </a:lnTo>
                  <a:lnTo>
                    <a:pt x="165" y="19"/>
                  </a:lnTo>
                  <a:lnTo>
                    <a:pt x="171" y="26"/>
                  </a:lnTo>
                  <a:lnTo>
                    <a:pt x="178" y="30"/>
                  </a:lnTo>
                  <a:lnTo>
                    <a:pt x="176" y="38"/>
                  </a:lnTo>
                  <a:lnTo>
                    <a:pt x="176" y="43"/>
                  </a:lnTo>
                  <a:lnTo>
                    <a:pt x="176" y="51"/>
                  </a:lnTo>
                  <a:lnTo>
                    <a:pt x="169" y="47"/>
                  </a:lnTo>
                  <a:lnTo>
                    <a:pt x="173" y="53"/>
                  </a:lnTo>
                  <a:lnTo>
                    <a:pt x="171" y="60"/>
                  </a:lnTo>
                  <a:lnTo>
                    <a:pt x="163" y="56"/>
                  </a:lnTo>
                  <a:lnTo>
                    <a:pt x="158" y="56"/>
                  </a:lnTo>
                  <a:lnTo>
                    <a:pt x="158" y="62"/>
                  </a:lnTo>
                  <a:lnTo>
                    <a:pt x="165" y="62"/>
                  </a:lnTo>
                  <a:lnTo>
                    <a:pt x="167" y="69"/>
                  </a:lnTo>
                  <a:lnTo>
                    <a:pt x="173" y="77"/>
                  </a:lnTo>
                  <a:lnTo>
                    <a:pt x="171" y="83"/>
                  </a:lnTo>
                  <a:lnTo>
                    <a:pt x="173" y="86"/>
                  </a:lnTo>
                  <a:lnTo>
                    <a:pt x="171" y="100"/>
                  </a:lnTo>
                  <a:lnTo>
                    <a:pt x="175" y="107"/>
                  </a:lnTo>
                  <a:lnTo>
                    <a:pt x="175" y="115"/>
                  </a:lnTo>
                  <a:lnTo>
                    <a:pt x="167" y="120"/>
                  </a:lnTo>
                  <a:lnTo>
                    <a:pt x="160" y="130"/>
                  </a:lnTo>
                  <a:lnTo>
                    <a:pt x="161" y="137"/>
                  </a:lnTo>
                  <a:lnTo>
                    <a:pt x="154" y="141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54" y="169"/>
                  </a:lnTo>
                  <a:lnTo>
                    <a:pt x="146" y="177"/>
                  </a:lnTo>
                  <a:lnTo>
                    <a:pt x="133" y="180"/>
                  </a:lnTo>
                  <a:lnTo>
                    <a:pt x="129" y="186"/>
                  </a:lnTo>
                  <a:lnTo>
                    <a:pt x="124" y="192"/>
                  </a:lnTo>
                  <a:lnTo>
                    <a:pt x="116" y="192"/>
                  </a:lnTo>
                  <a:lnTo>
                    <a:pt x="113" y="184"/>
                  </a:lnTo>
                  <a:lnTo>
                    <a:pt x="105" y="188"/>
                  </a:lnTo>
                  <a:lnTo>
                    <a:pt x="105" y="195"/>
                  </a:lnTo>
                  <a:lnTo>
                    <a:pt x="99" y="190"/>
                  </a:lnTo>
                  <a:lnTo>
                    <a:pt x="101" y="184"/>
                  </a:lnTo>
                  <a:lnTo>
                    <a:pt x="94" y="182"/>
                  </a:lnTo>
                  <a:lnTo>
                    <a:pt x="101" y="180"/>
                  </a:lnTo>
                  <a:lnTo>
                    <a:pt x="107" y="175"/>
                  </a:lnTo>
                  <a:lnTo>
                    <a:pt x="120" y="165"/>
                  </a:lnTo>
                  <a:lnTo>
                    <a:pt x="118" y="173"/>
                  </a:lnTo>
                  <a:lnTo>
                    <a:pt x="116" y="179"/>
                  </a:lnTo>
                  <a:lnTo>
                    <a:pt x="116" y="186"/>
                  </a:lnTo>
                  <a:lnTo>
                    <a:pt x="118" y="182"/>
                  </a:lnTo>
                  <a:lnTo>
                    <a:pt x="120" y="175"/>
                  </a:lnTo>
                  <a:lnTo>
                    <a:pt x="126" y="169"/>
                  </a:lnTo>
                  <a:lnTo>
                    <a:pt x="131" y="167"/>
                  </a:lnTo>
                  <a:lnTo>
                    <a:pt x="126" y="175"/>
                  </a:lnTo>
                  <a:lnTo>
                    <a:pt x="133" y="179"/>
                  </a:lnTo>
                  <a:lnTo>
                    <a:pt x="145" y="154"/>
                  </a:lnTo>
                  <a:lnTo>
                    <a:pt x="141" y="147"/>
                  </a:lnTo>
                  <a:lnTo>
                    <a:pt x="133" y="148"/>
                  </a:lnTo>
                  <a:lnTo>
                    <a:pt x="133" y="141"/>
                  </a:lnTo>
                  <a:lnTo>
                    <a:pt x="141" y="143"/>
                  </a:lnTo>
                  <a:lnTo>
                    <a:pt x="141" y="137"/>
                  </a:lnTo>
                  <a:lnTo>
                    <a:pt x="141" y="130"/>
                  </a:lnTo>
                  <a:lnTo>
                    <a:pt x="146" y="132"/>
                  </a:lnTo>
                  <a:lnTo>
                    <a:pt x="152" y="128"/>
                  </a:lnTo>
                  <a:lnTo>
                    <a:pt x="154" y="120"/>
                  </a:lnTo>
                  <a:lnTo>
                    <a:pt x="150" y="113"/>
                  </a:lnTo>
                  <a:lnTo>
                    <a:pt x="133" y="128"/>
                  </a:lnTo>
                  <a:lnTo>
                    <a:pt x="128" y="135"/>
                  </a:lnTo>
                  <a:lnTo>
                    <a:pt x="114" y="139"/>
                  </a:lnTo>
                  <a:lnTo>
                    <a:pt x="99" y="152"/>
                  </a:lnTo>
                  <a:lnTo>
                    <a:pt x="101" y="160"/>
                  </a:lnTo>
                  <a:lnTo>
                    <a:pt x="109" y="158"/>
                  </a:lnTo>
                  <a:lnTo>
                    <a:pt x="116" y="158"/>
                  </a:lnTo>
                  <a:lnTo>
                    <a:pt x="101" y="162"/>
                  </a:lnTo>
                  <a:lnTo>
                    <a:pt x="96" y="156"/>
                  </a:lnTo>
                  <a:lnTo>
                    <a:pt x="99" y="148"/>
                  </a:lnTo>
                  <a:lnTo>
                    <a:pt x="114" y="137"/>
                  </a:lnTo>
                  <a:lnTo>
                    <a:pt x="120" y="133"/>
                  </a:lnTo>
                  <a:lnTo>
                    <a:pt x="133" y="118"/>
                  </a:lnTo>
                  <a:lnTo>
                    <a:pt x="131" y="124"/>
                  </a:lnTo>
                  <a:lnTo>
                    <a:pt x="131" y="132"/>
                  </a:lnTo>
                  <a:lnTo>
                    <a:pt x="133" y="124"/>
                  </a:lnTo>
                  <a:lnTo>
                    <a:pt x="141" y="118"/>
                  </a:lnTo>
                  <a:lnTo>
                    <a:pt x="145" y="109"/>
                  </a:lnTo>
                  <a:lnTo>
                    <a:pt x="141" y="92"/>
                  </a:lnTo>
                  <a:lnTo>
                    <a:pt x="143" y="85"/>
                  </a:lnTo>
                  <a:lnTo>
                    <a:pt x="135" y="90"/>
                  </a:lnTo>
                  <a:lnTo>
                    <a:pt x="133" y="98"/>
                  </a:lnTo>
                  <a:lnTo>
                    <a:pt x="129" y="86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0" y="75"/>
                  </a:lnTo>
                  <a:lnTo>
                    <a:pt x="113" y="77"/>
                  </a:lnTo>
                  <a:lnTo>
                    <a:pt x="105" y="77"/>
                  </a:lnTo>
                  <a:lnTo>
                    <a:pt x="98" y="73"/>
                  </a:lnTo>
                  <a:lnTo>
                    <a:pt x="84" y="69"/>
                  </a:lnTo>
                  <a:lnTo>
                    <a:pt x="77" y="64"/>
                  </a:lnTo>
                  <a:lnTo>
                    <a:pt x="64" y="60"/>
                  </a:lnTo>
                  <a:lnTo>
                    <a:pt x="52" y="54"/>
                  </a:lnTo>
                  <a:lnTo>
                    <a:pt x="49" y="49"/>
                  </a:lnTo>
                  <a:lnTo>
                    <a:pt x="41" y="45"/>
                  </a:lnTo>
                  <a:lnTo>
                    <a:pt x="34" y="38"/>
                  </a:lnTo>
                  <a:lnTo>
                    <a:pt x="22" y="26"/>
                  </a:lnTo>
                  <a:lnTo>
                    <a:pt x="15" y="22"/>
                  </a:lnTo>
                  <a:lnTo>
                    <a:pt x="17" y="30"/>
                  </a:lnTo>
                  <a:lnTo>
                    <a:pt x="15" y="32"/>
                  </a:lnTo>
                  <a:lnTo>
                    <a:pt x="13" y="39"/>
                  </a:lnTo>
                  <a:lnTo>
                    <a:pt x="7" y="47"/>
                  </a:lnTo>
                  <a:lnTo>
                    <a:pt x="7" y="53"/>
                  </a:lnTo>
                  <a:lnTo>
                    <a:pt x="5" y="60"/>
                  </a:lnTo>
                  <a:lnTo>
                    <a:pt x="5" y="68"/>
                  </a:lnTo>
                  <a:lnTo>
                    <a:pt x="7" y="73"/>
                  </a:lnTo>
                  <a:lnTo>
                    <a:pt x="13" y="83"/>
                  </a:lnTo>
                  <a:lnTo>
                    <a:pt x="17" y="96"/>
                  </a:lnTo>
                  <a:lnTo>
                    <a:pt x="17" y="103"/>
                  </a:lnTo>
                  <a:lnTo>
                    <a:pt x="13" y="132"/>
                  </a:lnTo>
                  <a:lnTo>
                    <a:pt x="17" y="148"/>
                  </a:lnTo>
                  <a:lnTo>
                    <a:pt x="15" y="169"/>
                  </a:lnTo>
                  <a:lnTo>
                    <a:pt x="11" y="177"/>
                  </a:lnTo>
                  <a:lnTo>
                    <a:pt x="15" y="179"/>
                  </a:lnTo>
                  <a:lnTo>
                    <a:pt x="17" y="171"/>
                  </a:lnTo>
                  <a:lnTo>
                    <a:pt x="22" y="177"/>
                  </a:lnTo>
                  <a:lnTo>
                    <a:pt x="30" y="184"/>
                  </a:lnTo>
                  <a:lnTo>
                    <a:pt x="35" y="186"/>
                  </a:lnTo>
                  <a:lnTo>
                    <a:pt x="24" y="188"/>
                  </a:lnTo>
                  <a:lnTo>
                    <a:pt x="15" y="192"/>
                  </a:lnTo>
                  <a:lnTo>
                    <a:pt x="13" y="186"/>
                  </a:lnTo>
                  <a:lnTo>
                    <a:pt x="11" y="199"/>
                  </a:lnTo>
                  <a:lnTo>
                    <a:pt x="13" y="207"/>
                  </a:lnTo>
                  <a:lnTo>
                    <a:pt x="13" y="207"/>
                  </a:lnTo>
                  <a:lnTo>
                    <a:pt x="28" y="210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20" y="212"/>
                  </a:lnTo>
                  <a:lnTo>
                    <a:pt x="17" y="220"/>
                  </a:lnTo>
                  <a:lnTo>
                    <a:pt x="19" y="226"/>
                  </a:lnTo>
                  <a:lnTo>
                    <a:pt x="13" y="233"/>
                  </a:lnTo>
                  <a:lnTo>
                    <a:pt x="17" y="241"/>
                  </a:lnTo>
                  <a:lnTo>
                    <a:pt x="17" y="242"/>
                  </a:lnTo>
                  <a:lnTo>
                    <a:pt x="13" y="237"/>
                  </a:lnTo>
                  <a:lnTo>
                    <a:pt x="5" y="237"/>
                  </a:lnTo>
                  <a:lnTo>
                    <a:pt x="9" y="224"/>
                  </a:lnTo>
                  <a:lnTo>
                    <a:pt x="7" y="216"/>
                  </a:lnTo>
                  <a:lnTo>
                    <a:pt x="0" y="252"/>
                  </a:lnTo>
                  <a:lnTo>
                    <a:pt x="5" y="252"/>
                  </a:lnTo>
                  <a:lnTo>
                    <a:pt x="11" y="259"/>
                  </a:lnTo>
                  <a:lnTo>
                    <a:pt x="26" y="256"/>
                  </a:lnTo>
                  <a:lnTo>
                    <a:pt x="30" y="261"/>
                  </a:lnTo>
                  <a:lnTo>
                    <a:pt x="35" y="263"/>
                  </a:lnTo>
                  <a:lnTo>
                    <a:pt x="37" y="265"/>
                  </a:lnTo>
                  <a:lnTo>
                    <a:pt x="41" y="267"/>
                  </a:lnTo>
                  <a:lnTo>
                    <a:pt x="43" y="267"/>
                  </a:lnTo>
                  <a:lnTo>
                    <a:pt x="45" y="272"/>
                  </a:lnTo>
                  <a:lnTo>
                    <a:pt x="52" y="280"/>
                  </a:lnTo>
                  <a:lnTo>
                    <a:pt x="58" y="280"/>
                  </a:lnTo>
                  <a:lnTo>
                    <a:pt x="64" y="282"/>
                  </a:lnTo>
                  <a:lnTo>
                    <a:pt x="67" y="2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3" name="Freeform 21">
              <a:extLst>
                <a:ext uri="{FF2B5EF4-FFF2-40B4-BE49-F238E27FC236}">
                  <a16:creationId xmlns:a16="http://schemas.microsoft.com/office/drawing/2014/main" id="{C670C876-F712-44C4-C320-70999B1E9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47" y="2139130"/>
              <a:ext cx="636230" cy="895156"/>
            </a:xfrm>
            <a:custGeom>
              <a:avLst/>
              <a:gdLst>
                <a:gd name="T0" fmla="*/ 434 w 540"/>
                <a:gd name="T1" fmla="*/ 79 h 837"/>
                <a:gd name="T2" fmla="*/ 308 w 540"/>
                <a:gd name="T3" fmla="*/ 53 h 837"/>
                <a:gd name="T4" fmla="*/ 213 w 540"/>
                <a:gd name="T5" fmla="*/ 32 h 837"/>
                <a:gd name="T6" fmla="*/ 77 w 540"/>
                <a:gd name="T7" fmla="*/ 0 h 837"/>
                <a:gd name="T8" fmla="*/ 19 w 540"/>
                <a:gd name="T9" fmla="*/ 243 h 837"/>
                <a:gd name="T10" fmla="*/ 0 w 540"/>
                <a:gd name="T11" fmla="*/ 314 h 837"/>
                <a:gd name="T12" fmla="*/ 250 w 540"/>
                <a:gd name="T13" fmla="*/ 681 h 837"/>
                <a:gd name="T14" fmla="*/ 357 w 540"/>
                <a:gd name="T15" fmla="*/ 837 h 837"/>
                <a:gd name="T16" fmla="*/ 359 w 540"/>
                <a:gd name="T17" fmla="*/ 822 h 837"/>
                <a:gd name="T18" fmla="*/ 365 w 540"/>
                <a:gd name="T19" fmla="*/ 814 h 837"/>
                <a:gd name="T20" fmla="*/ 367 w 540"/>
                <a:gd name="T21" fmla="*/ 799 h 837"/>
                <a:gd name="T22" fmla="*/ 365 w 540"/>
                <a:gd name="T23" fmla="*/ 786 h 837"/>
                <a:gd name="T24" fmla="*/ 365 w 540"/>
                <a:gd name="T25" fmla="*/ 778 h 837"/>
                <a:gd name="T26" fmla="*/ 367 w 540"/>
                <a:gd name="T27" fmla="*/ 769 h 837"/>
                <a:gd name="T28" fmla="*/ 367 w 540"/>
                <a:gd name="T29" fmla="*/ 754 h 837"/>
                <a:gd name="T30" fmla="*/ 367 w 540"/>
                <a:gd name="T31" fmla="*/ 748 h 837"/>
                <a:gd name="T32" fmla="*/ 370 w 540"/>
                <a:gd name="T33" fmla="*/ 741 h 837"/>
                <a:gd name="T34" fmla="*/ 367 w 540"/>
                <a:gd name="T35" fmla="*/ 728 h 837"/>
                <a:gd name="T36" fmla="*/ 370 w 540"/>
                <a:gd name="T37" fmla="*/ 718 h 837"/>
                <a:gd name="T38" fmla="*/ 378 w 540"/>
                <a:gd name="T39" fmla="*/ 715 h 837"/>
                <a:gd name="T40" fmla="*/ 386 w 540"/>
                <a:gd name="T41" fmla="*/ 713 h 837"/>
                <a:gd name="T42" fmla="*/ 391 w 540"/>
                <a:gd name="T43" fmla="*/ 716 h 837"/>
                <a:gd name="T44" fmla="*/ 399 w 540"/>
                <a:gd name="T45" fmla="*/ 716 h 837"/>
                <a:gd name="T46" fmla="*/ 406 w 540"/>
                <a:gd name="T47" fmla="*/ 724 h 837"/>
                <a:gd name="T48" fmla="*/ 408 w 540"/>
                <a:gd name="T49" fmla="*/ 731 h 837"/>
                <a:gd name="T50" fmla="*/ 416 w 540"/>
                <a:gd name="T51" fmla="*/ 733 h 837"/>
                <a:gd name="T52" fmla="*/ 423 w 540"/>
                <a:gd name="T53" fmla="*/ 724 h 837"/>
                <a:gd name="T54" fmla="*/ 431 w 540"/>
                <a:gd name="T55" fmla="*/ 715 h 837"/>
                <a:gd name="T56" fmla="*/ 446 w 540"/>
                <a:gd name="T57" fmla="*/ 630 h 837"/>
                <a:gd name="T58" fmla="*/ 540 w 540"/>
                <a:gd name="T59" fmla="*/ 98 h 837"/>
                <a:gd name="T60" fmla="*/ 434 w 540"/>
                <a:gd name="T61" fmla="*/ 79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837">
                  <a:moveTo>
                    <a:pt x="434" y="79"/>
                  </a:moveTo>
                  <a:lnTo>
                    <a:pt x="308" y="53"/>
                  </a:lnTo>
                  <a:lnTo>
                    <a:pt x="213" y="32"/>
                  </a:lnTo>
                  <a:lnTo>
                    <a:pt x="77" y="0"/>
                  </a:lnTo>
                  <a:lnTo>
                    <a:pt x="19" y="243"/>
                  </a:lnTo>
                  <a:lnTo>
                    <a:pt x="0" y="314"/>
                  </a:lnTo>
                  <a:lnTo>
                    <a:pt x="250" y="681"/>
                  </a:lnTo>
                  <a:lnTo>
                    <a:pt x="357" y="837"/>
                  </a:lnTo>
                  <a:lnTo>
                    <a:pt x="359" y="822"/>
                  </a:lnTo>
                  <a:lnTo>
                    <a:pt x="365" y="814"/>
                  </a:lnTo>
                  <a:lnTo>
                    <a:pt x="367" y="799"/>
                  </a:lnTo>
                  <a:lnTo>
                    <a:pt x="365" y="786"/>
                  </a:lnTo>
                  <a:lnTo>
                    <a:pt x="365" y="778"/>
                  </a:lnTo>
                  <a:lnTo>
                    <a:pt x="367" y="769"/>
                  </a:lnTo>
                  <a:lnTo>
                    <a:pt x="367" y="754"/>
                  </a:lnTo>
                  <a:lnTo>
                    <a:pt x="367" y="748"/>
                  </a:lnTo>
                  <a:lnTo>
                    <a:pt x="370" y="741"/>
                  </a:lnTo>
                  <a:lnTo>
                    <a:pt x="367" y="728"/>
                  </a:lnTo>
                  <a:lnTo>
                    <a:pt x="370" y="718"/>
                  </a:lnTo>
                  <a:lnTo>
                    <a:pt x="378" y="715"/>
                  </a:lnTo>
                  <a:lnTo>
                    <a:pt x="386" y="713"/>
                  </a:lnTo>
                  <a:lnTo>
                    <a:pt x="391" y="716"/>
                  </a:lnTo>
                  <a:lnTo>
                    <a:pt x="399" y="716"/>
                  </a:lnTo>
                  <a:lnTo>
                    <a:pt x="406" y="724"/>
                  </a:lnTo>
                  <a:lnTo>
                    <a:pt x="408" y="731"/>
                  </a:lnTo>
                  <a:lnTo>
                    <a:pt x="416" y="733"/>
                  </a:lnTo>
                  <a:lnTo>
                    <a:pt x="423" y="724"/>
                  </a:lnTo>
                  <a:lnTo>
                    <a:pt x="431" y="715"/>
                  </a:lnTo>
                  <a:lnTo>
                    <a:pt x="446" y="630"/>
                  </a:lnTo>
                  <a:lnTo>
                    <a:pt x="540" y="98"/>
                  </a:lnTo>
                  <a:lnTo>
                    <a:pt x="434" y="7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4" name="Freeform 22">
              <a:extLst>
                <a:ext uri="{FF2B5EF4-FFF2-40B4-BE49-F238E27FC236}">
                  <a16:creationId xmlns:a16="http://schemas.microsoft.com/office/drawing/2014/main" id="{340EA3FC-19CD-7A69-05D0-1633E210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84" y="2812902"/>
              <a:ext cx="675109" cy="719760"/>
            </a:xfrm>
            <a:custGeom>
              <a:avLst/>
              <a:gdLst>
                <a:gd name="T0" fmla="*/ 456 w 573"/>
                <a:gd name="T1" fmla="*/ 51 h 673"/>
                <a:gd name="T2" fmla="*/ 231 w 573"/>
                <a:gd name="T3" fmla="*/ 15 h 673"/>
                <a:gd name="T4" fmla="*/ 139 w 573"/>
                <a:gd name="T5" fmla="*/ 85 h 673"/>
                <a:gd name="T6" fmla="*/ 124 w 573"/>
                <a:gd name="T7" fmla="*/ 103 h 673"/>
                <a:gd name="T8" fmla="*/ 114 w 573"/>
                <a:gd name="T9" fmla="*/ 94 h 673"/>
                <a:gd name="T10" fmla="*/ 99 w 573"/>
                <a:gd name="T11" fmla="*/ 86 h 673"/>
                <a:gd name="T12" fmla="*/ 86 w 573"/>
                <a:gd name="T13" fmla="*/ 85 h 673"/>
                <a:gd name="T14" fmla="*/ 75 w 573"/>
                <a:gd name="T15" fmla="*/ 98 h 673"/>
                <a:gd name="T16" fmla="*/ 75 w 573"/>
                <a:gd name="T17" fmla="*/ 118 h 673"/>
                <a:gd name="T18" fmla="*/ 75 w 573"/>
                <a:gd name="T19" fmla="*/ 139 h 673"/>
                <a:gd name="T20" fmla="*/ 73 w 573"/>
                <a:gd name="T21" fmla="*/ 156 h 673"/>
                <a:gd name="T22" fmla="*/ 73 w 573"/>
                <a:gd name="T23" fmla="*/ 184 h 673"/>
                <a:gd name="T24" fmla="*/ 65 w 573"/>
                <a:gd name="T25" fmla="*/ 207 h 673"/>
                <a:gd name="T26" fmla="*/ 63 w 573"/>
                <a:gd name="T27" fmla="*/ 220 h 673"/>
                <a:gd name="T28" fmla="*/ 75 w 573"/>
                <a:gd name="T29" fmla="*/ 244 h 673"/>
                <a:gd name="T30" fmla="*/ 78 w 573"/>
                <a:gd name="T31" fmla="*/ 258 h 673"/>
                <a:gd name="T32" fmla="*/ 90 w 573"/>
                <a:gd name="T33" fmla="*/ 280 h 673"/>
                <a:gd name="T34" fmla="*/ 88 w 573"/>
                <a:gd name="T35" fmla="*/ 293 h 673"/>
                <a:gd name="T36" fmla="*/ 62 w 573"/>
                <a:gd name="T37" fmla="*/ 312 h 673"/>
                <a:gd name="T38" fmla="*/ 52 w 573"/>
                <a:gd name="T39" fmla="*/ 329 h 673"/>
                <a:gd name="T40" fmla="*/ 48 w 573"/>
                <a:gd name="T41" fmla="*/ 348 h 673"/>
                <a:gd name="T42" fmla="*/ 33 w 573"/>
                <a:gd name="T43" fmla="*/ 372 h 673"/>
                <a:gd name="T44" fmla="*/ 22 w 573"/>
                <a:gd name="T45" fmla="*/ 383 h 673"/>
                <a:gd name="T46" fmla="*/ 24 w 573"/>
                <a:gd name="T47" fmla="*/ 399 h 673"/>
                <a:gd name="T48" fmla="*/ 22 w 573"/>
                <a:gd name="T49" fmla="*/ 412 h 673"/>
                <a:gd name="T50" fmla="*/ 37 w 573"/>
                <a:gd name="T51" fmla="*/ 419 h 673"/>
                <a:gd name="T52" fmla="*/ 37 w 573"/>
                <a:gd name="T53" fmla="*/ 436 h 673"/>
                <a:gd name="T54" fmla="*/ 28 w 573"/>
                <a:gd name="T55" fmla="*/ 447 h 673"/>
                <a:gd name="T56" fmla="*/ 18 w 573"/>
                <a:gd name="T57" fmla="*/ 446 h 673"/>
                <a:gd name="T58" fmla="*/ 13 w 573"/>
                <a:gd name="T59" fmla="*/ 446 h 673"/>
                <a:gd name="T60" fmla="*/ 0 w 573"/>
                <a:gd name="T61" fmla="*/ 468 h 673"/>
                <a:gd name="T62" fmla="*/ 199 w 573"/>
                <a:gd name="T63" fmla="*/ 583 h 673"/>
                <a:gd name="T64" fmla="*/ 451 w 573"/>
                <a:gd name="T65" fmla="*/ 667 h 673"/>
                <a:gd name="T66" fmla="*/ 498 w 573"/>
                <a:gd name="T67" fmla="*/ 66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3" h="673">
                  <a:moveTo>
                    <a:pt x="573" y="66"/>
                  </a:moveTo>
                  <a:lnTo>
                    <a:pt x="456" y="51"/>
                  </a:lnTo>
                  <a:lnTo>
                    <a:pt x="345" y="34"/>
                  </a:lnTo>
                  <a:lnTo>
                    <a:pt x="231" y="15"/>
                  </a:lnTo>
                  <a:lnTo>
                    <a:pt x="154" y="0"/>
                  </a:lnTo>
                  <a:lnTo>
                    <a:pt x="139" y="85"/>
                  </a:lnTo>
                  <a:lnTo>
                    <a:pt x="131" y="94"/>
                  </a:lnTo>
                  <a:lnTo>
                    <a:pt x="124" y="103"/>
                  </a:lnTo>
                  <a:lnTo>
                    <a:pt x="116" y="101"/>
                  </a:lnTo>
                  <a:lnTo>
                    <a:pt x="114" y="94"/>
                  </a:lnTo>
                  <a:lnTo>
                    <a:pt x="107" y="86"/>
                  </a:lnTo>
                  <a:lnTo>
                    <a:pt x="99" y="86"/>
                  </a:lnTo>
                  <a:lnTo>
                    <a:pt x="94" y="83"/>
                  </a:lnTo>
                  <a:lnTo>
                    <a:pt x="86" y="85"/>
                  </a:lnTo>
                  <a:lnTo>
                    <a:pt x="78" y="88"/>
                  </a:lnTo>
                  <a:lnTo>
                    <a:pt x="75" y="98"/>
                  </a:lnTo>
                  <a:lnTo>
                    <a:pt x="78" y="111"/>
                  </a:lnTo>
                  <a:lnTo>
                    <a:pt x="75" y="118"/>
                  </a:lnTo>
                  <a:lnTo>
                    <a:pt x="75" y="124"/>
                  </a:lnTo>
                  <a:lnTo>
                    <a:pt x="75" y="139"/>
                  </a:lnTo>
                  <a:lnTo>
                    <a:pt x="73" y="148"/>
                  </a:lnTo>
                  <a:lnTo>
                    <a:pt x="73" y="156"/>
                  </a:lnTo>
                  <a:lnTo>
                    <a:pt x="75" y="169"/>
                  </a:lnTo>
                  <a:lnTo>
                    <a:pt x="73" y="184"/>
                  </a:lnTo>
                  <a:lnTo>
                    <a:pt x="67" y="192"/>
                  </a:lnTo>
                  <a:lnTo>
                    <a:pt x="65" y="207"/>
                  </a:lnTo>
                  <a:lnTo>
                    <a:pt x="63" y="212"/>
                  </a:lnTo>
                  <a:lnTo>
                    <a:pt x="63" y="220"/>
                  </a:lnTo>
                  <a:lnTo>
                    <a:pt x="71" y="235"/>
                  </a:lnTo>
                  <a:lnTo>
                    <a:pt x="75" y="244"/>
                  </a:lnTo>
                  <a:lnTo>
                    <a:pt x="75" y="250"/>
                  </a:lnTo>
                  <a:lnTo>
                    <a:pt x="78" y="258"/>
                  </a:lnTo>
                  <a:lnTo>
                    <a:pt x="77" y="265"/>
                  </a:lnTo>
                  <a:lnTo>
                    <a:pt x="90" y="280"/>
                  </a:lnTo>
                  <a:lnTo>
                    <a:pt x="95" y="286"/>
                  </a:lnTo>
                  <a:lnTo>
                    <a:pt x="88" y="293"/>
                  </a:lnTo>
                  <a:lnTo>
                    <a:pt x="65" y="306"/>
                  </a:lnTo>
                  <a:lnTo>
                    <a:pt x="62" y="312"/>
                  </a:lnTo>
                  <a:lnTo>
                    <a:pt x="56" y="316"/>
                  </a:lnTo>
                  <a:lnTo>
                    <a:pt x="52" y="329"/>
                  </a:lnTo>
                  <a:lnTo>
                    <a:pt x="52" y="342"/>
                  </a:lnTo>
                  <a:lnTo>
                    <a:pt x="48" y="348"/>
                  </a:lnTo>
                  <a:lnTo>
                    <a:pt x="45" y="357"/>
                  </a:lnTo>
                  <a:lnTo>
                    <a:pt x="33" y="372"/>
                  </a:lnTo>
                  <a:lnTo>
                    <a:pt x="26" y="378"/>
                  </a:lnTo>
                  <a:lnTo>
                    <a:pt x="22" y="383"/>
                  </a:lnTo>
                  <a:lnTo>
                    <a:pt x="26" y="391"/>
                  </a:lnTo>
                  <a:lnTo>
                    <a:pt x="24" y="399"/>
                  </a:lnTo>
                  <a:lnTo>
                    <a:pt x="22" y="406"/>
                  </a:lnTo>
                  <a:lnTo>
                    <a:pt x="22" y="412"/>
                  </a:lnTo>
                  <a:lnTo>
                    <a:pt x="30" y="415"/>
                  </a:lnTo>
                  <a:lnTo>
                    <a:pt x="37" y="419"/>
                  </a:lnTo>
                  <a:lnTo>
                    <a:pt x="37" y="425"/>
                  </a:lnTo>
                  <a:lnTo>
                    <a:pt x="37" y="436"/>
                  </a:lnTo>
                  <a:lnTo>
                    <a:pt x="30" y="442"/>
                  </a:lnTo>
                  <a:lnTo>
                    <a:pt x="28" y="447"/>
                  </a:lnTo>
                  <a:lnTo>
                    <a:pt x="22" y="447"/>
                  </a:lnTo>
                  <a:lnTo>
                    <a:pt x="18" y="446"/>
                  </a:lnTo>
                  <a:lnTo>
                    <a:pt x="15" y="446"/>
                  </a:lnTo>
                  <a:lnTo>
                    <a:pt x="13" y="446"/>
                  </a:lnTo>
                  <a:lnTo>
                    <a:pt x="1" y="461"/>
                  </a:lnTo>
                  <a:lnTo>
                    <a:pt x="0" y="468"/>
                  </a:lnTo>
                  <a:lnTo>
                    <a:pt x="20" y="479"/>
                  </a:lnTo>
                  <a:lnTo>
                    <a:pt x="199" y="583"/>
                  </a:lnTo>
                  <a:lnTo>
                    <a:pt x="315" y="649"/>
                  </a:lnTo>
                  <a:lnTo>
                    <a:pt x="451" y="667"/>
                  </a:lnTo>
                  <a:lnTo>
                    <a:pt x="496" y="673"/>
                  </a:lnTo>
                  <a:lnTo>
                    <a:pt x="498" y="669"/>
                  </a:lnTo>
                  <a:lnTo>
                    <a:pt x="573" y="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5" name="Freeform 23">
              <a:extLst>
                <a:ext uri="{FF2B5EF4-FFF2-40B4-BE49-F238E27FC236}">
                  <a16:creationId xmlns:a16="http://schemas.microsoft.com/office/drawing/2014/main" id="{26A4F4B3-2E81-C9F3-30AC-3B5F6361C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634" y="1409743"/>
              <a:ext cx="596170" cy="874835"/>
            </a:xfrm>
            <a:custGeom>
              <a:avLst/>
              <a:gdLst>
                <a:gd name="T0" fmla="*/ 100 w 506"/>
                <a:gd name="T1" fmla="*/ 267 h 818"/>
                <a:gd name="T2" fmla="*/ 100 w 506"/>
                <a:gd name="T3" fmla="*/ 287 h 818"/>
                <a:gd name="T4" fmla="*/ 100 w 506"/>
                <a:gd name="T5" fmla="*/ 314 h 818"/>
                <a:gd name="T6" fmla="*/ 104 w 506"/>
                <a:gd name="T7" fmla="*/ 331 h 818"/>
                <a:gd name="T8" fmla="*/ 121 w 506"/>
                <a:gd name="T9" fmla="*/ 348 h 818"/>
                <a:gd name="T10" fmla="*/ 119 w 506"/>
                <a:gd name="T11" fmla="*/ 368 h 818"/>
                <a:gd name="T12" fmla="*/ 93 w 506"/>
                <a:gd name="T13" fmla="*/ 408 h 818"/>
                <a:gd name="T14" fmla="*/ 79 w 506"/>
                <a:gd name="T15" fmla="*/ 427 h 818"/>
                <a:gd name="T16" fmla="*/ 70 w 506"/>
                <a:gd name="T17" fmla="*/ 440 h 818"/>
                <a:gd name="T18" fmla="*/ 49 w 506"/>
                <a:gd name="T19" fmla="*/ 460 h 818"/>
                <a:gd name="T20" fmla="*/ 38 w 506"/>
                <a:gd name="T21" fmla="*/ 489 h 818"/>
                <a:gd name="T22" fmla="*/ 47 w 506"/>
                <a:gd name="T23" fmla="*/ 494 h 818"/>
                <a:gd name="T24" fmla="*/ 59 w 506"/>
                <a:gd name="T25" fmla="*/ 505 h 818"/>
                <a:gd name="T26" fmla="*/ 53 w 506"/>
                <a:gd name="T27" fmla="*/ 522 h 818"/>
                <a:gd name="T28" fmla="*/ 44 w 506"/>
                <a:gd name="T29" fmla="*/ 539 h 818"/>
                <a:gd name="T30" fmla="*/ 0 w 506"/>
                <a:gd name="T31" fmla="*/ 735 h 818"/>
                <a:gd name="T32" fmla="*/ 232 w 506"/>
                <a:gd name="T33" fmla="*/ 780 h 818"/>
                <a:gd name="T34" fmla="*/ 375 w 506"/>
                <a:gd name="T35" fmla="*/ 804 h 818"/>
                <a:gd name="T36" fmla="*/ 506 w 506"/>
                <a:gd name="T37" fmla="*/ 551 h 818"/>
                <a:gd name="T38" fmla="*/ 495 w 506"/>
                <a:gd name="T39" fmla="*/ 537 h 818"/>
                <a:gd name="T40" fmla="*/ 484 w 506"/>
                <a:gd name="T41" fmla="*/ 522 h 818"/>
                <a:gd name="T42" fmla="*/ 472 w 506"/>
                <a:gd name="T43" fmla="*/ 541 h 818"/>
                <a:gd name="T44" fmla="*/ 453 w 506"/>
                <a:gd name="T45" fmla="*/ 539 h 818"/>
                <a:gd name="T46" fmla="*/ 433 w 506"/>
                <a:gd name="T47" fmla="*/ 536 h 818"/>
                <a:gd name="T48" fmla="*/ 414 w 506"/>
                <a:gd name="T49" fmla="*/ 532 h 818"/>
                <a:gd name="T50" fmla="*/ 401 w 506"/>
                <a:gd name="T51" fmla="*/ 537 h 818"/>
                <a:gd name="T52" fmla="*/ 380 w 506"/>
                <a:gd name="T53" fmla="*/ 532 h 818"/>
                <a:gd name="T54" fmla="*/ 371 w 506"/>
                <a:gd name="T55" fmla="*/ 543 h 818"/>
                <a:gd name="T56" fmla="*/ 361 w 506"/>
                <a:gd name="T57" fmla="*/ 537 h 818"/>
                <a:gd name="T58" fmla="*/ 359 w 506"/>
                <a:gd name="T59" fmla="*/ 522 h 818"/>
                <a:gd name="T60" fmla="*/ 358 w 506"/>
                <a:gd name="T61" fmla="*/ 509 h 818"/>
                <a:gd name="T62" fmla="*/ 346 w 506"/>
                <a:gd name="T63" fmla="*/ 490 h 818"/>
                <a:gd name="T64" fmla="*/ 333 w 506"/>
                <a:gd name="T65" fmla="*/ 487 h 818"/>
                <a:gd name="T66" fmla="*/ 335 w 506"/>
                <a:gd name="T67" fmla="*/ 470 h 818"/>
                <a:gd name="T68" fmla="*/ 333 w 506"/>
                <a:gd name="T69" fmla="*/ 455 h 818"/>
                <a:gd name="T70" fmla="*/ 322 w 506"/>
                <a:gd name="T71" fmla="*/ 436 h 818"/>
                <a:gd name="T72" fmla="*/ 320 w 506"/>
                <a:gd name="T73" fmla="*/ 402 h 818"/>
                <a:gd name="T74" fmla="*/ 311 w 506"/>
                <a:gd name="T75" fmla="*/ 391 h 818"/>
                <a:gd name="T76" fmla="*/ 277 w 506"/>
                <a:gd name="T77" fmla="*/ 406 h 818"/>
                <a:gd name="T78" fmla="*/ 262 w 506"/>
                <a:gd name="T79" fmla="*/ 395 h 818"/>
                <a:gd name="T80" fmla="*/ 269 w 506"/>
                <a:gd name="T81" fmla="*/ 381 h 818"/>
                <a:gd name="T82" fmla="*/ 271 w 506"/>
                <a:gd name="T83" fmla="*/ 366 h 818"/>
                <a:gd name="T84" fmla="*/ 281 w 506"/>
                <a:gd name="T85" fmla="*/ 351 h 818"/>
                <a:gd name="T86" fmla="*/ 281 w 506"/>
                <a:gd name="T87" fmla="*/ 338 h 818"/>
                <a:gd name="T88" fmla="*/ 284 w 506"/>
                <a:gd name="T89" fmla="*/ 325 h 818"/>
                <a:gd name="T90" fmla="*/ 292 w 506"/>
                <a:gd name="T91" fmla="*/ 302 h 818"/>
                <a:gd name="T92" fmla="*/ 294 w 506"/>
                <a:gd name="T93" fmla="*/ 280 h 818"/>
                <a:gd name="T94" fmla="*/ 277 w 506"/>
                <a:gd name="T95" fmla="*/ 276 h 818"/>
                <a:gd name="T96" fmla="*/ 273 w 506"/>
                <a:gd name="T97" fmla="*/ 270 h 818"/>
                <a:gd name="T98" fmla="*/ 262 w 506"/>
                <a:gd name="T99" fmla="*/ 257 h 818"/>
                <a:gd name="T100" fmla="*/ 262 w 506"/>
                <a:gd name="T101" fmla="*/ 246 h 818"/>
                <a:gd name="T102" fmla="*/ 249 w 506"/>
                <a:gd name="T103" fmla="*/ 225 h 818"/>
                <a:gd name="T104" fmla="*/ 241 w 506"/>
                <a:gd name="T105" fmla="*/ 212 h 818"/>
                <a:gd name="T106" fmla="*/ 228 w 506"/>
                <a:gd name="T107" fmla="*/ 199 h 818"/>
                <a:gd name="T108" fmla="*/ 215 w 506"/>
                <a:gd name="T109" fmla="*/ 180 h 818"/>
                <a:gd name="T110" fmla="*/ 218 w 506"/>
                <a:gd name="T111" fmla="*/ 171 h 818"/>
                <a:gd name="T112" fmla="*/ 220 w 506"/>
                <a:gd name="T113" fmla="*/ 158 h 818"/>
                <a:gd name="T114" fmla="*/ 215 w 506"/>
                <a:gd name="T115" fmla="*/ 139 h 818"/>
                <a:gd name="T116" fmla="*/ 222 w 506"/>
                <a:gd name="T117" fmla="*/ 17 h 818"/>
                <a:gd name="T118" fmla="*/ 207 w 506"/>
                <a:gd name="T119" fmla="*/ 11 h 818"/>
                <a:gd name="T120" fmla="*/ 153 w 506"/>
                <a:gd name="T121" fmla="*/ 4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" h="818">
                  <a:moveTo>
                    <a:pt x="102" y="244"/>
                  </a:moveTo>
                  <a:lnTo>
                    <a:pt x="100" y="267"/>
                  </a:lnTo>
                  <a:lnTo>
                    <a:pt x="96" y="272"/>
                  </a:lnTo>
                  <a:lnTo>
                    <a:pt x="100" y="287"/>
                  </a:lnTo>
                  <a:lnTo>
                    <a:pt x="98" y="308"/>
                  </a:lnTo>
                  <a:lnTo>
                    <a:pt x="100" y="314"/>
                  </a:lnTo>
                  <a:lnTo>
                    <a:pt x="100" y="323"/>
                  </a:lnTo>
                  <a:lnTo>
                    <a:pt x="104" y="331"/>
                  </a:lnTo>
                  <a:lnTo>
                    <a:pt x="106" y="334"/>
                  </a:lnTo>
                  <a:lnTo>
                    <a:pt x="121" y="348"/>
                  </a:lnTo>
                  <a:lnTo>
                    <a:pt x="123" y="361"/>
                  </a:lnTo>
                  <a:lnTo>
                    <a:pt x="119" y="368"/>
                  </a:lnTo>
                  <a:lnTo>
                    <a:pt x="102" y="385"/>
                  </a:lnTo>
                  <a:lnTo>
                    <a:pt x="93" y="408"/>
                  </a:lnTo>
                  <a:lnTo>
                    <a:pt x="79" y="421"/>
                  </a:lnTo>
                  <a:lnTo>
                    <a:pt x="79" y="427"/>
                  </a:lnTo>
                  <a:lnTo>
                    <a:pt x="76" y="434"/>
                  </a:lnTo>
                  <a:lnTo>
                    <a:pt x="70" y="440"/>
                  </a:lnTo>
                  <a:lnTo>
                    <a:pt x="59" y="447"/>
                  </a:lnTo>
                  <a:lnTo>
                    <a:pt x="49" y="460"/>
                  </a:lnTo>
                  <a:lnTo>
                    <a:pt x="44" y="468"/>
                  </a:lnTo>
                  <a:lnTo>
                    <a:pt x="38" y="489"/>
                  </a:lnTo>
                  <a:lnTo>
                    <a:pt x="42" y="492"/>
                  </a:lnTo>
                  <a:lnTo>
                    <a:pt x="47" y="494"/>
                  </a:lnTo>
                  <a:lnTo>
                    <a:pt x="55" y="500"/>
                  </a:lnTo>
                  <a:lnTo>
                    <a:pt x="59" y="505"/>
                  </a:lnTo>
                  <a:lnTo>
                    <a:pt x="53" y="513"/>
                  </a:lnTo>
                  <a:lnTo>
                    <a:pt x="53" y="522"/>
                  </a:lnTo>
                  <a:lnTo>
                    <a:pt x="46" y="536"/>
                  </a:lnTo>
                  <a:lnTo>
                    <a:pt x="44" y="539"/>
                  </a:lnTo>
                  <a:lnTo>
                    <a:pt x="40" y="543"/>
                  </a:lnTo>
                  <a:lnTo>
                    <a:pt x="0" y="735"/>
                  </a:lnTo>
                  <a:lnTo>
                    <a:pt x="126" y="761"/>
                  </a:lnTo>
                  <a:lnTo>
                    <a:pt x="232" y="780"/>
                  </a:lnTo>
                  <a:lnTo>
                    <a:pt x="264" y="786"/>
                  </a:lnTo>
                  <a:lnTo>
                    <a:pt x="375" y="804"/>
                  </a:lnTo>
                  <a:lnTo>
                    <a:pt x="467" y="818"/>
                  </a:lnTo>
                  <a:lnTo>
                    <a:pt x="506" y="551"/>
                  </a:lnTo>
                  <a:lnTo>
                    <a:pt x="499" y="545"/>
                  </a:lnTo>
                  <a:lnTo>
                    <a:pt x="495" y="537"/>
                  </a:lnTo>
                  <a:lnTo>
                    <a:pt x="491" y="524"/>
                  </a:lnTo>
                  <a:lnTo>
                    <a:pt x="484" y="522"/>
                  </a:lnTo>
                  <a:lnTo>
                    <a:pt x="472" y="536"/>
                  </a:lnTo>
                  <a:lnTo>
                    <a:pt x="472" y="541"/>
                  </a:lnTo>
                  <a:lnTo>
                    <a:pt x="459" y="537"/>
                  </a:lnTo>
                  <a:lnTo>
                    <a:pt x="453" y="539"/>
                  </a:lnTo>
                  <a:lnTo>
                    <a:pt x="446" y="536"/>
                  </a:lnTo>
                  <a:lnTo>
                    <a:pt x="433" y="536"/>
                  </a:lnTo>
                  <a:lnTo>
                    <a:pt x="418" y="530"/>
                  </a:lnTo>
                  <a:lnTo>
                    <a:pt x="414" y="532"/>
                  </a:lnTo>
                  <a:lnTo>
                    <a:pt x="406" y="537"/>
                  </a:lnTo>
                  <a:lnTo>
                    <a:pt x="401" y="537"/>
                  </a:lnTo>
                  <a:lnTo>
                    <a:pt x="393" y="534"/>
                  </a:lnTo>
                  <a:lnTo>
                    <a:pt x="380" y="532"/>
                  </a:lnTo>
                  <a:lnTo>
                    <a:pt x="373" y="536"/>
                  </a:lnTo>
                  <a:lnTo>
                    <a:pt x="371" y="543"/>
                  </a:lnTo>
                  <a:lnTo>
                    <a:pt x="369" y="543"/>
                  </a:lnTo>
                  <a:lnTo>
                    <a:pt x="361" y="537"/>
                  </a:lnTo>
                  <a:lnTo>
                    <a:pt x="358" y="530"/>
                  </a:lnTo>
                  <a:lnTo>
                    <a:pt x="359" y="522"/>
                  </a:lnTo>
                  <a:lnTo>
                    <a:pt x="356" y="517"/>
                  </a:lnTo>
                  <a:lnTo>
                    <a:pt x="358" y="509"/>
                  </a:lnTo>
                  <a:lnTo>
                    <a:pt x="354" y="498"/>
                  </a:lnTo>
                  <a:lnTo>
                    <a:pt x="346" y="490"/>
                  </a:lnTo>
                  <a:lnTo>
                    <a:pt x="339" y="492"/>
                  </a:lnTo>
                  <a:lnTo>
                    <a:pt x="333" y="487"/>
                  </a:lnTo>
                  <a:lnTo>
                    <a:pt x="331" y="479"/>
                  </a:lnTo>
                  <a:lnTo>
                    <a:pt x="335" y="470"/>
                  </a:lnTo>
                  <a:lnTo>
                    <a:pt x="335" y="462"/>
                  </a:lnTo>
                  <a:lnTo>
                    <a:pt x="333" y="455"/>
                  </a:lnTo>
                  <a:lnTo>
                    <a:pt x="328" y="449"/>
                  </a:lnTo>
                  <a:lnTo>
                    <a:pt x="322" y="436"/>
                  </a:lnTo>
                  <a:lnTo>
                    <a:pt x="320" y="417"/>
                  </a:lnTo>
                  <a:lnTo>
                    <a:pt x="320" y="402"/>
                  </a:lnTo>
                  <a:lnTo>
                    <a:pt x="312" y="396"/>
                  </a:lnTo>
                  <a:lnTo>
                    <a:pt x="311" y="391"/>
                  </a:lnTo>
                  <a:lnTo>
                    <a:pt x="284" y="406"/>
                  </a:lnTo>
                  <a:lnTo>
                    <a:pt x="277" y="406"/>
                  </a:lnTo>
                  <a:lnTo>
                    <a:pt x="271" y="396"/>
                  </a:lnTo>
                  <a:lnTo>
                    <a:pt x="262" y="395"/>
                  </a:lnTo>
                  <a:lnTo>
                    <a:pt x="264" y="387"/>
                  </a:lnTo>
                  <a:lnTo>
                    <a:pt x="269" y="381"/>
                  </a:lnTo>
                  <a:lnTo>
                    <a:pt x="267" y="374"/>
                  </a:lnTo>
                  <a:lnTo>
                    <a:pt x="271" y="366"/>
                  </a:lnTo>
                  <a:lnTo>
                    <a:pt x="279" y="366"/>
                  </a:lnTo>
                  <a:lnTo>
                    <a:pt x="281" y="351"/>
                  </a:lnTo>
                  <a:lnTo>
                    <a:pt x="277" y="346"/>
                  </a:lnTo>
                  <a:lnTo>
                    <a:pt x="281" y="338"/>
                  </a:lnTo>
                  <a:lnTo>
                    <a:pt x="279" y="331"/>
                  </a:lnTo>
                  <a:lnTo>
                    <a:pt x="284" y="325"/>
                  </a:lnTo>
                  <a:lnTo>
                    <a:pt x="286" y="317"/>
                  </a:lnTo>
                  <a:lnTo>
                    <a:pt x="292" y="302"/>
                  </a:lnTo>
                  <a:lnTo>
                    <a:pt x="299" y="282"/>
                  </a:lnTo>
                  <a:lnTo>
                    <a:pt x="294" y="280"/>
                  </a:lnTo>
                  <a:lnTo>
                    <a:pt x="284" y="280"/>
                  </a:lnTo>
                  <a:lnTo>
                    <a:pt x="277" y="276"/>
                  </a:lnTo>
                  <a:lnTo>
                    <a:pt x="279" y="270"/>
                  </a:lnTo>
                  <a:lnTo>
                    <a:pt x="273" y="270"/>
                  </a:lnTo>
                  <a:lnTo>
                    <a:pt x="269" y="263"/>
                  </a:lnTo>
                  <a:lnTo>
                    <a:pt x="262" y="257"/>
                  </a:lnTo>
                  <a:lnTo>
                    <a:pt x="262" y="250"/>
                  </a:lnTo>
                  <a:lnTo>
                    <a:pt x="262" y="246"/>
                  </a:lnTo>
                  <a:lnTo>
                    <a:pt x="256" y="240"/>
                  </a:lnTo>
                  <a:lnTo>
                    <a:pt x="249" y="225"/>
                  </a:lnTo>
                  <a:lnTo>
                    <a:pt x="245" y="218"/>
                  </a:lnTo>
                  <a:lnTo>
                    <a:pt x="241" y="212"/>
                  </a:lnTo>
                  <a:lnTo>
                    <a:pt x="239" y="205"/>
                  </a:lnTo>
                  <a:lnTo>
                    <a:pt x="228" y="199"/>
                  </a:lnTo>
                  <a:lnTo>
                    <a:pt x="226" y="193"/>
                  </a:lnTo>
                  <a:lnTo>
                    <a:pt x="215" y="180"/>
                  </a:lnTo>
                  <a:lnTo>
                    <a:pt x="222" y="178"/>
                  </a:lnTo>
                  <a:lnTo>
                    <a:pt x="218" y="171"/>
                  </a:lnTo>
                  <a:lnTo>
                    <a:pt x="220" y="163"/>
                  </a:lnTo>
                  <a:lnTo>
                    <a:pt x="220" y="158"/>
                  </a:lnTo>
                  <a:lnTo>
                    <a:pt x="215" y="143"/>
                  </a:lnTo>
                  <a:lnTo>
                    <a:pt x="215" y="139"/>
                  </a:lnTo>
                  <a:lnTo>
                    <a:pt x="203" y="118"/>
                  </a:lnTo>
                  <a:lnTo>
                    <a:pt x="222" y="17"/>
                  </a:lnTo>
                  <a:lnTo>
                    <a:pt x="224" y="13"/>
                  </a:lnTo>
                  <a:lnTo>
                    <a:pt x="207" y="11"/>
                  </a:lnTo>
                  <a:lnTo>
                    <a:pt x="155" y="0"/>
                  </a:lnTo>
                  <a:lnTo>
                    <a:pt x="153" y="4"/>
                  </a:lnTo>
                  <a:lnTo>
                    <a:pt x="102" y="2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6" name="Freeform 24">
              <a:extLst>
                <a:ext uri="{FF2B5EF4-FFF2-40B4-BE49-F238E27FC236}">
                  <a16:creationId xmlns:a16="http://schemas.microsoft.com/office/drawing/2014/main" id="{6AB17D84-90B2-7127-818B-6C1AEE62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225" y="2243939"/>
              <a:ext cx="557289" cy="639549"/>
            </a:xfrm>
            <a:custGeom>
              <a:avLst/>
              <a:gdLst>
                <a:gd name="T0" fmla="*/ 314 w 473"/>
                <a:gd name="T1" fmla="*/ 145 h 598"/>
                <a:gd name="T2" fmla="*/ 329 w 473"/>
                <a:gd name="T3" fmla="*/ 38 h 598"/>
                <a:gd name="T4" fmla="*/ 237 w 473"/>
                <a:gd name="T5" fmla="*/ 24 h 598"/>
                <a:gd name="T6" fmla="*/ 126 w 473"/>
                <a:gd name="T7" fmla="*/ 6 h 598"/>
                <a:gd name="T8" fmla="*/ 94 w 473"/>
                <a:gd name="T9" fmla="*/ 0 h 598"/>
                <a:gd name="T10" fmla="*/ 0 w 473"/>
                <a:gd name="T11" fmla="*/ 532 h 598"/>
                <a:gd name="T12" fmla="*/ 77 w 473"/>
                <a:gd name="T13" fmla="*/ 547 h 598"/>
                <a:gd name="T14" fmla="*/ 191 w 473"/>
                <a:gd name="T15" fmla="*/ 566 h 598"/>
                <a:gd name="T16" fmla="*/ 302 w 473"/>
                <a:gd name="T17" fmla="*/ 583 h 598"/>
                <a:gd name="T18" fmla="*/ 419 w 473"/>
                <a:gd name="T19" fmla="*/ 598 h 598"/>
                <a:gd name="T20" fmla="*/ 473 w 473"/>
                <a:gd name="T21" fmla="*/ 167 h 598"/>
                <a:gd name="T22" fmla="*/ 314 w 473"/>
                <a:gd name="T23" fmla="*/ 14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3" h="598">
                  <a:moveTo>
                    <a:pt x="314" y="145"/>
                  </a:moveTo>
                  <a:lnTo>
                    <a:pt x="329" y="38"/>
                  </a:lnTo>
                  <a:lnTo>
                    <a:pt x="237" y="24"/>
                  </a:lnTo>
                  <a:lnTo>
                    <a:pt x="126" y="6"/>
                  </a:lnTo>
                  <a:lnTo>
                    <a:pt x="94" y="0"/>
                  </a:lnTo>
                  <a:lnTo>
                    <a:pt x="0" y="532"/>
                  </a:lnTo>
                  <a:lnTo>
                    <a:pt x="77" y="547"/>
                  </a:lnTo>
                  <a:lnTo>
                    <a:pt x="191" y="566"/>
                  </a:lnTo>
                  <a:lnTo>
                    <a:pt x="302" y="583"/>
                  </a:lnTo>
                  <a:lnTo>
                    <a:pt x="419" y="598"/>
                  </a:lnTo>
                  <a:lnTo>
                    <a:pt x="473" y="167"/>
                  </a:lnTo>
                  <a:lnTo>
                    <a:pt x="314" y="1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7" name="Freeform 25">
              <a:extLst>
                <a:ext uri="{FF2B5EF4-FFF2-40B4-BE49-F238E27FC236}">
                  <a16:creationId xmlns:a16="http://schemas.microsoft.com/office/drawing/2014/main" id="{813E4E16-8F3C-8140-67B3-CC6F9257D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808" y="1423645"/>
              <a:ext cx="1028570" cy="580728"/>
            </a:xfrm>
            <a:custGeom>
              <a:avLst/>
              <a:gdLst>
                <a:gd name="T0" fmla="*/ 12 w 873"/>
                <a:gd name="T1" fmla="*/ 126 h 543"/>
                <a:gd name="T2" fmla="*/ 17 w 873"/>
                <a:gd name="T3" fmla="*/ 145 h 543"/>
                <a:gd name="T4" fmla="*/ 15 w 873"/>
                <a:gd name="T5" fmla="*/ 158 h 543"/>
                <a:gd name="T6" fmla="*/ 12 w 873"/>
                <a:gd name="T7" fmla="*/ 167 h 543"/>
                <a:gd name="T8" fmla="*/ 25 w 873"/>
                <a:gd name="T9" fmla="*/ 186 h 543"/>
                <a:gd name="T10" fmla="*/ 38 w 873"/>
                <a:gd name="T11" fmla="*/ 199 h 543"/>
                <a:gd name="T12" fmla="*/ 46 w 873"/>
                <a:gd name="T13" fmla="*/ 212 h 543"/>
                <a:gd name="T14" fmla="*/ 59 w 873"/>
                <a:gd name="T15" fmla="*/ 233 h 543"/>
                <a:gd name="T16" fmla="*/ 59 w 873"/>
                <a:gd name="T17" fmla="*/ 244 h 543"/>
                <a:gd name="T18" fmla="*/ 70 w 873"/>
                <a:gd name="T19" fmla="*/ 257 h 543"/>
                <a:gd name="T20" fmla="*/ 74 w 873"/>
                <a:gd name="T21" fmla="*/ 263 h 543"/>
                <a:gd name="T22" fmla="*/ 91 w 873"/>
                <a:gd name="T23" fmla="*/ 267 h 543"/>
                <a:gd name="T24" fmla="*/ 89 w 873"/>
                <a:gd name="T25" fmla="*/ 289 h 543"/>
                <a:gd name="T26" fmla="*/ 81 w 873"/>
                <a:gd name="T27" fmla="*/ 312 h 543"/>
                <a:gd name="T28" fmla="*/ 78 w 873"/>
                <a:gd name="T29" fmla="*/ 325 h 543"/>
                <a:gd name="T30" fmla="*/ 78 w 873"/>
                <a:gd name="T31" fmla="*/ 338 h 543"/>
                <a:gd name="T32" fmla="*/ 68 w 873"/>
                <a:gd name="T33" fmla="*/ 353 h 543"/>
                <a:gd name="T34" fmla="*/ 66 w 873"/>
                <a:gd name="T35" fmla="*/ 368 h 543"/>
                <a:gd name="T36" fmla="*/ 59 w 873"/>
                <a:gd name="T37" fmla="*/ 382 h 543"/>
                <a:gd name="T38" fmla="*/ 74 w 873"/>
                <a:gd name="T39" fmla="*/ 393 h 543"/>
                <a:gd name="T40" fmla="*/ 108 w 873"/>
                <a:gd name="T41" fmla="*/ 378 h 543"/>
                <a:gd name="T42" fmla="*/ 117 w 873"/>
                <a:gd name="T43" fmla="*/ 389 h 543"/>
                <a:gd name="T44" fmla="*/ 119 w 873"/>
                <a:gd name="T45" fmla="*/ 423 h 543"/>
                <a:gd name="T46" fmla="*/ 130 w 873"/>
                <a:gd name="T47" fmla="*/ 442 h 543"/>
                <a:gd name="T48" fmla="*/ 132 w 873"/>
                <a:gd name="T49" fmla="*/ 457 h 543"/>
                <a:gd name="T50" fmla="*/ 130 w 873"/>
                <a:gd name="T51" fmla="*/ 474 h 543"/>
                <a:gd name="T52" fmla="*/ 143 w 873"/>
                <a:gd name="T53" fmla="*/ 477 h 543"/>
                <a:gd name="T54" fmla="*/ 155 w 873"/>
                <a:gd name="T55" fmla="*/ 496 h 543"/>
                <a:gd name="T56" fmla="*/ 156 w 873"/>
                <a:gd name="T57" fmla="*/ 509 h 543"/>
                <a:gd name="T58" fmla="*/ 158 w 873"/>
                <a:gd name="T59" fmla="*/ 524 h 543"/>
                <a:gd name="T60" fmla="*/ 168 w 873"/>
                <a:gd name="T61" fmla="*/ 530 h 543"/>
                <a:gd name="T62" fmla="*/ 177 w 873"/>
                <a:gd name="T63" fmla="*/ 519 h 543"/>
                <a:gd name="T64" fmla="*/ 198 w 873"/>
                <a:gd name="T65" fmla="*/ 524 h 543"/>
                <a:gd name="T66" fmla="*/ 211 w 873"/>
                <a:gd name="T67" fmla="*/ 519 h 543"/>
                <a:gd name="T68" fmla="*/ 230 w 873"/>
                <a:gd name="T69" fmla="*/ 523 h 543"/>
                <a:gd name="T70" fmla="*/ 250 w 873"/>
                <a:gd name="T71" fmla="*/ 526 h 543"/>
                <a:gd name="T72" fmla="*/ 269 w 873"/>
                <a:gd name="T73" fmla="*/ 528 h 543"/>
                <a:gd name="T74" fmla="*/ 281 w 873"/>
                <a:gd name="T75" fmla="*/ 509 h 543"/>
                <a:gd name="T76" fmla="*/ 292 w 873"/>
                <a:gd name="T77" fmla="*/ 524 h 543"/>
                <a:gd name="T78" fmla="*/ 303 w 873"/>
                <a:gd name="T79" fmla="*/ 538 h 543"/>
                <a:gd name="T80" fmla="*/ 316 w 873"/>
                <a:gd name="T81" fmla="*/ 485 h 543"/>
                <a:gd name="T82" fmla="*/ 591 w 873"/>
                <a:gd name="T83" fmla="*/ 521 h 543"/>
                <a:gd name="T84" fmla="*/ 841 w 873"/>
                <a:gd name="T85" fmla="*/ 543 h 543"/>
                <a:gd name="T86" fmla="*/ 850 w 873"/>
                <a:gd name="T87" fmla="*/ 442 h 543"/>
                <a:gd name="T88" fmla="*/ 873 w 873"/>
                <a:gd name="T89" fmla="*/ 117 h 543"/>
                <a:gd name="T90" fmla="*/ 683 w 873"/>
                <a:gd name="T91" fmla="*/ 101 h 543"/>
                <a:gd name="T92" fmla="*/ 469 w 873"/>
                <a:gd name="T93" fmla="*/ 75 h 543"/>
                <a:gd name="T94" fmla="*/ 125 w 873"/>
                <a:gd name="T95" fmla="*/ 21 h 543"/>
                <a:gd name="T96" fmla="*/ 19 w 873"/>
                <a:gd name="T97" fmla="*/ 4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3" h="543">
                  <a:moveTo>
                    <a:pt x="0" y="105"/>
                  </a:moveTo>
                  <a:lnTo>
                    <a:pt x="12" y="126"/>
                  </a:lnTo>
                  <a:lnTo>
                    <a:pt x="12" y="130"/>
                  </a:lnTo>
                  <a:lnTo>
                    <a:pt x="17" y="145"/>
                  </a:lnTo>
                  <a:lnTo>
                    <a:pt x="17" y="150"/>
                  </a:lnTo>
                  <a:lnTo>
                    <a:pt x="15" y="158"/>
                  </a:lnTo>
                  <a:lnTo>
                    <a:pt x="19" y="165"/>
                  </a:lnTo>
                  <a:lnTo>
                    <a:pt x="12" y="167"/>
                  </a:lnTo>
                  <a:lnTo>
                    <a:pt x="23" y="180"/>
                  </a:lnTo>
                  <a:lnTo>
                    <a:pt x="25" y="186"/>
                  </a:lnTo>
                  <a:lnTo>
                    <a:pt x="36" y="192"/>
                  </a:lnTo>
                  <a:lnTo>
                    <a:pt x="38" y="199"/>
                  </a:lnTo>
                  <a:lnTo>
                    <a:pt x="42" y="205"/>
                  </a:lnTo>
                  <a:lnTo>
                    <a:pt x="46" y="212"/>
                  </a:lnTo>
                  <a:lnTo>
                    <a:pt x="53" y="227"/>
                  </a:lnTo>
                  <a:lnTo>
                    <a:pt x="59" y="233"/>
                  </a:lnTo>
                  <a:lnTo>
                    <a:pt x="59" y="237"/>
                  </a:lnTo>
                  <a:lnTo>
                    <a:pt x="59" y="244"/>
                  </a:lnTo>
                  <a:lnTo>
                    <a:pt x="66" y="250"/>
                  </a:lnTo>
                  <a:lnTo>
                    <a:pt x="70" y="257"/>
                  </a:lnTo>
                  <a:lnTo>
                    <a:pt x="76" y="257"/>
                  </a:lnTo>
                  <a:lnTo>
                    <a:pt x="74" y="263"/>
                  </a:lnTo>
                  <a:lnTo>
                    <a:pt x="81" y="267"/>
                  </a:lnTo>
                  <a:lnTo>
                    <a:pt x="91" y="267"/>
                  </a:lnTo>
                  <a:lnTo>
                    <a:pt x="96" y="269"/>
                  </a:lnTo>
                  <a:lnTo>
                    <a:pt x="89" y="289"/>
                  </a:lnTo>
                  <a:lnTo>
                    <a:pt x="83" y="304"/>
                  </a:lnTo>
                  <a:lnTo>
                    <a:pt x="81" y="312"/>
                  </a:lnTo>
                  <a:lnTo>
                    <a:pt x="76" y="318"/>
                  </a:lnTo>
                  <a:lnTo>
                    <a:pt x="78" y="325"/>
                  </a:lnTo>
                  <a:lnTo>
                    <a:pt x="74" y="333"/>
                  </a:lnTo>
                  <a:lnTo>
                    <a:pt x="78" y="338"/>
                  </a:lnTo>
                  <a:lnTo>
                    <a:pt x="76" y="353"/>
                  </a:lnTo>
                  <a:lnTo>
                    <a:pt x="68" y="353"/>
                  </a:lnTo>
                  <a:lnTo>
                    <a:pt x="64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9" y="382"/>
                  </a:lnTo>
                  <a:lnTo>
                    <a:pt x="68" y="383"/>
                  </a:lnTo>
                  <a:lnTo>
                    <a:pt x="74" y="393"/>
                  </a:lnTo>
                  <a:lnTo>
                    <a:pt x="81" y="393"/>
                  </a:lnTo>
                  <a:lnTo>
                    <a:pt x="108" y="378"/>
                  </a:lnTo>
                  <a:lnTo>
                    <a:pt x="109" y="383"/>
                  </a:lnTo>
                  <a:lnTo>
                    <a:pt x="117" y="389"/>
                  </a:lnTo>
                  <a:lnTo>
                    <a:pt x="117" y="404"/>
                  </a:lnTo>
                  <a:lnTo>
                    <a:pt x="119" y="423"/>
                  </a:lnTo>
                  <a:lnTo>
                    <a:pt x="125" y="436"/>
                  </a:lnTo>
                  <a:lnTo>
                    <a:pt x="130" y="442"/>
                  </a:lnTo>
                  <a:lnTo>
                    <a:pt x="132" y="449"/>
                  </a:lnTo>
                  <a:lnTo>
                    <a:pt x="132" y="457"/>
                  </a:lnTo>
                  <a:lnTo>
                    <a:pt x="128" y="466"/>
                  </a:lnTo>
                  <a:lnTo>
                    <a:pt x="130" y="474"/>
                  </a:lnTo>
                  <a:lnTo>
                    <a:pt x="136" y="479"/>
                  </a:lnTo>
                  <a:lnTo>
                    <a:pt x="143" y="477"/>
                  </a:lnTo>
                  <a:lnTo>
                    <a:pt x="151" y="485"/>
                  </a:lnTo>
                  <a:lnTo>
                    <a:pt x="155" y="496"/>
                  </a:lnTo>
                  <a:lnTo>
                    <a:pt x="153" y="504"/>
                  </a:lnTo>
                  <a:lnTo>
                    <a:pt x="156" y="509"/>
                  </a:lnTo>
                  <a:lnTo>
                    <a:pt x="155" y="517"/>
                  </a:lnTo>
                  <a:lnTo>
                    <a:pt x="158" y="524"/>
                  </a:lnTo>
                  <a:lnTo>
                    <a:pt x="166" y="530"/>
                  </a:lnTo>
                  <a:lnTo>
                    <a:pt x="168" y="530"/>
                  </a:lnTo>
                  <a:lnTo>
                    <a:pt x="170" y="523"/>
                  </a:lnTo>
                  <a:lnTo>
                    <a:pt x="177" y="519"/>
                  </a:lnTo>
                  <a:lnTo>
                    <a:pt x="190" y="521"/>
                  </a:lnTo>
                  <a:lnTo>
                    <a:pt x="198" y="524"/>
                  </a:lnTo>
                  <a:lnTo>
                    <a:pt x="203" y="524"/>
                  </a:lnTo>
                  <a:lnTo>
                    <a:pt x="211" y="519"/>
                  </a:lnTo>
                  <a:lnTo>
                    <a:pt x="215" y="517"/>
                  </a:lnTo>
                  <a:lnTo>
                    <a:pt x="230" y="523"/>
                  </a:lnTo>
                  <a:lnTo>
                    <a:pt x="243" y="523"/>
                  </a:lnTo>
                  <a:lnTo>
                    <a:pt x="250" y="526"/>
                  </a:lnTo>
                  <a:lnTo>
                    <a:pt x="256" y="524"/>
                  </a:lnTo>
                  <a:lnTo>
                    <a:pt x="269" y="528"/>
                  </a:lnTo>
                  <a:lnTo>
                    <a:pt x="269" y="523"/>
                  </a:lnTo>
                  <a:lnTo>
                    <a:pt x="281" y="509"/>
                  </a:lnTo>
                  <a:lnTo>
                    <a:pt x="288" y="511"/>
                  </a:lnTo>
                  <a:lnTo>
                    <a:pt x="292" y="524"/>
                  </a:lnTo>
                  <a:lnTo>
                    <a:pt x="296" y="532"/>
                  </a:lnTo>
                  <a:lnTo>
                    <a:pt x="303" y="538"/>
                  </a:lnTo>
                  <a:lnTo>
                    <a:pt x="311" y="491"/>
                  </a:lnTo>
                  <a:lnTo>
                    <a:pt x="316" y="485"/>
                  </a:lnTo>
                  <a:lnTo>
                    <a:pt x="455" y="506"/>
                  </a:lnTo>
                  <a:lnTo>
                    <a:pt x="591" y="521"/>
                  </a:lnTo>
                  <a:lnTo>
                    <a:pt x="739" y="536"/>
                  </a:lnTo>
                  <a:lnTo>
                    <a:pt x="841" y="543"/>
                  </a:lnTo>
                  <a:lnTo>
                    <a:pt x="844" y="536"/>
                  </a:lnTo>
                  <a:lnTo>
                    <a:pt x="850" y="442"/>
                  </a:lnTo>
                  <a:lnTo>
                    <a:pt x="873" y="120"/>
                  </a:lnTo>
                  <a:lnTo>
                    <a:pt x="873" y="117"/>
                  </a:lnTo>
                  <a:lnTo>
                    <a:pt x="822" y="113"/>
                  </a:lnTo>
                  <a:lnTo>
                    <a:pt x="683" y="101"/>
                  </a:lnTo>
                  <a:lnTo>
                    <a:pt x="572" y="88"/>
                  </a:lnTo>
                  <a:lnTo>
                    <a:pt x="469" y="75"/>
                  </a:lnTo>
                  <a:lnTo>
                    <a:pt x="307" y="53"/>
                  </a:lnTo>
                  <a:lnTo>
                    <a:pt x="125" y="21"/>
                  </a:lnTo>
                  <a:lnTo>
                    <a:pt x="21" y="0"/>
                  </a:lnTo>
                  <a:lnTo>
                    <a:pt x="19" y="4"/>
                  </a:lnTo>
                  <a:lnTo>
                    <a:pt x="0" y="1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8" name="Freeform 26">
              <a:extLst>
                <a:ext uri="{FF2B5EF4-FFF2-40B4-BE49-F238E27FC236}">
                  <a16:creationId xmlns:a16="http://schemas.microsoft.com/office/drawing/2014/main" id="{91BCD06E-3F34-428C-DAB2-D444A738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181" y="1942344"/>
              <a:ext cx="697495" cy="522977"/>
            </a:xfrm>
            <a:custGeom>
              <a:avLst/>
              <a:gdLst>
                <a:gd name="T0" fmla="*/ 159 w 592"/>
                <a:gd name="T1" fmla="*/ 449 h 489"/>
                <a:gd name="T2" fmla="*/ 236 w 592"/>
                <a:gd name="T3" fmla="*/ 459 h 489"/>
                <a:gd name="T4" fmla="*/ 366 w 592"/>
                <a:gd name="T5" fmla="*/ 472 h 489"/>
                <a:gd name="T6" fmla="*/ 436 w 592"/>
                <a:gd name="T7" fmla="*/ 479 h 489"/>
                <a:gd name="T8" fmla="*/ 562 w 592"/>
                <a:gd name="T9" fmla="*/ 489 h 489"/>
                <a:gd name="T10" fmla="*/ 577 w 592"/>
                <a:gd name="T11" fmla="*/ 273 h 489"/>
                <a:gd name="T12" fmla="*/ 592 w 592"/>
                <a:gd name="T13" fmla="*/ 58 h 489"/>
                <a:gd name="T14" fmla="*/ 490 w 592"/>
                <a:gd name="T15" fmla="*/ 51 h 489"/>
                <a:gd name="T16" fmla="*/ 342 w 592"/>
                <a:gd name="T17" fmla="*/ 36 h 489"/>
                <a:gd name="T18" fmla="*/ 206 w 592"/>
                <a:gd name="T19" fmla="*/ 21 h 489"/>
                <a:gd name="T20" fmla="*/ 67 w 592"/>
                <a:gd name="T21" fmla="*/ 0 h 489"/>
                <a:gd name="T22" fmla="*/ 62 w 592"/>
                <a:gd name="T23" fmla="*/ 6 h 489"/>
                <a:gd name="T24" fmla="*/ 54 w 592"/>
                <a:gd name="T25" fmla="*/ 53 h 489"/>
                <a:gd name="T26" fmla="*/ 15 w 592"/>
                <a:gd name="T27" fmla="*/ 320 h 489"/>
                <a:gd name="T28" fmla="*/ 0 w 592"/>
                <a:gd name="T29" fmla="*/ 427 h 489"/>
                <a:gd name="T30" fmla="*/ 159 w 592"/>
                <a:gd name="T31" fmla="*/ 44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2" h="489">
                  <a:moveTo>
                    <a:pt x="159" y="449"/>
                  </a:moveTo>
                  <a:lnTo>
                    <a:pt x="236" y="459"/>
                  </a:lnTo>
                  <a:lnTo>
                    <a:pt x="366" y="472"/>
                  </a:lnTo>
                  <a:lnTo>
                    <a:pt x="436" y="479"/>
                  </a:lnTo>
                  <a:lnTo>
                    <a:pt x="562" y="489"/>
                  </a:lnTo>
                  <a:lnTo>
                    <a:pt x="577" y="273"/>
                  </a:lnTo>
                  <a:lnTo>
                    <a:pt x="592" y="58"/>
                  </a:lnTo>
                  <a:lnTo>
                    <a:pt x="490" y="51"/>
                  </a:lnTo>
                  <a:lnTo>
                    <a:pt x="342" y="36"/>
                  </a:lnTo>
                  <a:lnTo>
                    <a:pt x="206" y="21"/>
                  </a:lnTo>
                  <a:lnTo>
                    <a:pt x="67" y="0"/>
                  </a:lnTo>
                  <a:lnTo>
                    <a:pt x="62" y="6"/>
                  </a:lnTo>
                  <a:lnTo>
                    <a:pt x="54" y="53"/>
                  </a:lnTo>
                  <a:lnTo>
                    <a:pt x="15" y="320"/>
                  </a:lnTo>
                  <a:lnTo>
                    <a:pt x="0" y="427"/>
                  </a:lnTo>
                  <a:lnTo>
                    <a:pt x="159" y="4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29" name="Freeform 27">
              <a:extLst>
                <a:ext uri="{FF2B5EF4-FFF2-40B4-BE49-F238E27FC236}">
                  <a16:creationId xmlns:a16="http://schemas.microsoft.com/office/drawing/2014/main" id="{68843AFA-9CD3-83D5-81DF-30C84A1AE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70" y="2883488"/>
              <a:ext cx="692783" cy="657731"/>
            </a:xfrm>
            <a:custGeom>
              <a:avLst/>
              <a:gdLst>
                <a:gd name="T0" fmla="*/ 227 w 588"/>
                <a:gd name="T1" fmla="*/ 577 h 615"/>
                <a:gd name="T2" fmla="*/ 223 w 588"/>
                <a:gd name="T3" fmla="*/ 564 h 615"/>
                <a:gd name="T4" fmla="*/ 223 w 588"/>
                <a:gd name="T5" fmla="*/ 560 h 615"/>
                <a:gd name="T6" fmla="*/ 293 w 588"/>
                <a:gd name="T7" fmla="*/ 568 h 615"/>
                <a:gd name="T8" fmla="*/ 381 w 588"/>
                <a:gd name="T9" fmla="*/ 575 h 615"/>
                <a:gd name="T10" fmla="*/ 460 w 588"/>
                <a:gd name="T11" fmla="*/ 581 h 615"/>
                <a:gd name="T12" fmla="*/ 539 w 588"/>
                <a:gd name="T13" fmla="*/ 586 h 615"/>
                <a:gd name="T14" fmla="*/ 543 w 588"/>
                <a:gd name="T15" fmla="*/ 586 h 615"/>
                <a:gd name="T16" fmla="*/ 549 w 588"/>
                <a:gd name="T17" fmla="*/ 579 h 615"/>
                <a:gd name="T18" fmla="*/ 556 w 588"/>
                <a:gd name="T19" fmla="*/ 468 h 615"/>
                <a:gd name="T20" fmla="*/ 566 w 588"/>
                <a:gd name="T21" fmla="*/ 370 h 615"/>
                <a:gd name="T22" fmla="*/ 581 w 588"/>
                <a:gd name="T23" fmla="*/ 109 h 615"/>
                <a:gd name="T24" fmla="*/ 583 w 588"/>
                <a:gd name="T25" fmla="*/ 103 h 615"/>
                <a:gd name="T26" fmla="*/ 586 w 588"/>
                <a:gd name="T27" fmla="*/ 101 h 615"/>
                <a:gd name="T28" fmla="*/ 588 w 588"/>
                <a:gd name="T29" fmla="*/ 47 h 615"/>
                <a:gd name="T30" fmla="*/ 494 w 588"/>
                <a:gd name="T31" fmla="*/ 41 h 615"/>
                <a:gd name="T32" fmla="*/ 342 w 588"/>
                <a:gd name="T33" fmla="*/ 28 h 615"/>
                <a:gd name="T34" fmla="*/ 218 w 588"/>
                <a:gd name="T35" fmla="*/ 15 h 615"/>
                <a:gd name="T36" fmla="*/ 77 w 588"/>
                <a:gd name="T37" fmla="*/ 0 h 615"/>
                <a:gd name="T38" fmla="*/ 2 w 588"/>
                <a:gd name="T39" fmla="*/ 603 h 615"/>
                <a:gd name="T40" fmla="*/ 0 w 588"/>
                <a:gd name="T41" fmla="*/ 607 h 615"/>
                <a:gd name="T42" fmla="*/ 71 w 588"/>
                <a:gd name="T43" fmla="*/ 615 h 615"/>
                <a:gd name="T44" fmla="*/ 77 w 588"/>
                <a:gd name="T45" fmla="*/ 613 h 615"/>
                <a:gd name="T46" fmla="*/ 81 w 588"/>
                <a:gd name="T47" fmla="*/ 577 h 615"/>
                <a:gd name="T48" fmla="*/ 84 w 588"/>
                <a:gd name="T49" fmla="*/ 568 h 615"/>
                <a:gd name="T50" fmla="*/ 231 w 588"/>
                <a:gd name="T51" fmla="*/ 584 h 615"/>
                <a:gd name="T52" fmla="*/ 233 w 588"/>
                <a:gd name="T53" fmla="*/ 584 h 615"/>
                <a:gd name="T54" fmla="*/ 233 w 588"/>
                <a:gd name="T55" fmla="*/ 581 h 615"/>
                <a:gd name="T56" fmla="*/ 227 w 588"/>
                <a:gd name="T57" fmla="*/ 57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8" h="615">
                  <a:moveTo>
                    <a:pt x="227" y="577"/>
                  </a:moveTo>
                  <a:lnTo>
                    <a:pt x="223" y="564"/>
                  </a:lnTo>
                  <a:lnTo>
                    <a:pt x="223" y="560"/>
                  </a:lnTo>
                  <a:lnTo>
                    <a:pt x="293" y="568"/>
                  </a:lnTo>
                  <a:lnTo>
                    <a:pt x="381" y="575"/>
                  </a:lnTo>
                  <a:lnTo>
                    <a:pt x="460" y="581"/>
                  </a:lnTo>
                  <a:lnTo>
                    <a:pt x="539" y="586"/>
                  </a:lnTo>
                  <a:lnTo>
                    <a:pt x="543" y="586"/>
                  </a:lnTo>
                  <a:lnTo>
                    <a:pt x="549" y="579"/>
                  </a:lnTo>
                  <a:lnTo>
                    <a:pt x="556" y="468"/>
                  </a:lnTo>
                  <a:lnTo>
                    <a:pt x="566" y="370"/>
                  </a:lnTo>
                  <a:lnTo>
                    <a:pt x="581" y="109"/>
                  </a:lnTo>
                  <a:lnTo>
                    <a:pt x="583" y="103"/>
                  </a:lnTo>
                  <a:lnTo>
                    <a:pt x="586" y="101"/>
                  </a:lnTo>
                  <a:lnTo>
                    <a:pt x="588" y="47"/>
                  </a:lnTo>
                  <a:lnTo>
                    <a:pt x="494" y="41"/>
                  </a:lnTo>
                  <a:lnTo>
                    <a:pt x="342" y="28"/>
                  </a:lnTo>
                  <a:lnTo>
                    <a:pt x="218" y="15"/>
                  </a:lnTo>
                  <a:lnTo>
                    <a:pt x="77" y="0"/>
                  </a:lnTo>
                  <a:lnTo>
                    <a:pt x="2" y="603"/>
                  </a:lnTo>
                  <a:lnTo>
                    <a:pt x="0" y="607"/>
                  </a:lnTo>
                  <a:lnTo>
                    <a:pt x="71" y="615"/>
                  </a:lnTo>
                  <a:lnTo>
                    <a:pt x="77" y="613"/>
                  </a:lnTo>
                  <a:lnTo>
                    <a:pt x="81" y="577"/>
                  </a:lnTo>
                  <a:lnTo>
                    <a:pt x="84" y="568"/>
                  </a:lnTo>
                  <a:lnTo>
                    <a:pt x="231" y="584"/>
                  </a:lnTo>
                  <a:lnTo>
                    <a:pt x="233" y="584"/>
                  </a:lnTo>
                  <a:lnTo>
                    <a:pt x="233" y="581"/>
                  </a:lnTo>
                  <a:lnTo>
                    <a:pt x="227" y="5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0" name="Freeform 28">
              <a:extLst>
                <a:ext uri="{FF2B5EF4-FFF2-40B4-BE49-F238E27FC236}">
                  <a16:creationId xmlns:a16="http://schemas.microsoft.com/office/drawing/2014/main" id="{F4C9F708-EA99-CFC2-A81F-9A7CFFEF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892" y="2422541"/>
              <a:ext cx="725772" cy="516560"/>
            </a:xfrm>
            <a:custGeom>
              <a:avLst/>
              <a:gdLst>
                <a:gd name="T0" fmla="*/ 611 w 616"/>
                <a:gd name="T1" fmla="*/ 158 h 483"/>
                <a:gd name="T2" fmla="*/ 616 w 616"/>
                <a:gd name="T3" fmla="*/ 53 h 483"/>
                <a:gd name="T4" fmla="*/ 609 w 616"/>
                <a:gd name="T5" fmla="*/ 49 h 483"/>
                <a:gd name="T6" fmla="*/ 530 w 616"/>
                <a:gd name="T7" fmla="*/ 45 h 483"/>
                <a:gd name="T8" fmla="*/ 457 w 616"/>
                <a:gd name="T9" fmla="*/ 40 h 483"/>
                <a:gd name="T10" fmla="*/ 331 w 616"/>
                <a:gd name="T11" fmla="*/ 30 h 483"/>
                <a:gd name="T12" fmla="*/ 261 w 616"/>
                <a:gd name="T13" fmla="*/ 23 h 483"/>
                <a:gd name="T14" fmla="*/ 131 w 616"/>
                <a:gd name="T15" fmla="*/ 10 h 483"/>
                <a:gd name="T16" fmla="*/ 54 w 616"/>
                <a:gd name="T17" fmla="*/ 0 h 483"/>
                <a:gd name="T18" fmla="*/ 0 w 616"/>
                <a:gd name="T19" fmla="*/ 431 h 483"/>
                <a:gd name="T20" fmla="*/ 141 w 616"/>
                <a:gd name="T21" fmla="*/ 446 h 483"/>
                <a:gd name="T22" fmla="*/ 265 w 616"/>
                <a:gd name="T23" fmla="*/ 459 h 483"/>
                <a:gd name="T24" fmla="*/ 417 w 616"/>
                <a:gd name="T25" fmla="*/ 472 h 483"/>
                <a:gd name="T26" fmla="*/ 511 w 616"/>
                <a:gd name="T27" fmla="*/ 478 h 483"/>
                <a:gd name="T28" fmla="*/ 596 w 616"/>
                <a:gd name="T29" fmla="*/ 483 h 483"/>
                <a:gd name="T30" fmla="*/ 611 w 616"/>
                <a:gd name="T31" fmla="*/ 15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6" h="483">
                  <a:moveTo>
                    <a:pt x="611" y="158"/>
                  </a:moveTo>
                  <a:lnTo>
                    <a:pt x="616" y="53"/>
                  </a:lnTo>
                  <a:lnTo>
                    <a:pt x="609" y="49"/>
                  </a:lnTo>
                  <a:lnTo>
                    <a:pt x="530" y="45"/>
                  </a:lnTo>
                  <a:lnTo>
                    <a:pt x="457" y="40"/>
                  </a:lnTo>
                  <a:lnTo>
                    <a:pt x="331" y="30"/>
                  </a:lnTo>
                  <a:lnTo>
                    <a:pt x="261" y="23"/>
                  </a:lnTo>
                  <a:lnTo>
                    <a:pt x="131" y="10"/>
                  </a:lnTo>
                  <a:lnTo>
                    <a:pt x="54" y="0"/>
                  </a:lnTo>
                  <a:lnTo>
                    <a:pt x="0" y="431"/>
                  </a:lnTo>
                  <a:lnTo>
                    <a:pt x="141" y="446"/>
                  </a:lnTo>
                  <a:lnTo>
                    <a:pt x="265" y="459"/>
                  </a:lnTo>
                  <a:lnTo>
                    <a:pt x="417" y="472"/>
                  </a:lnTo>
                  <a:lnTo>
                    <a:pt x="511" y="478"/>
                  </a:lnTo>
                  <a:lnTo>
                    <a:pt x="596" y="483"/>
                  </a:lnTo>
                  <a:lnTo>
                    <a:pt x="611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1" name="Freeform 29">
              <a:extLst>
                <a:ext uri="{FF2B5EF4-FFF2-40B4-BE49-F238E27FC236}">
                  <a16:creationId xmlns:a16="http://schemas.microsoft.com/office/drawing/2014/main" id="{949E1A97-EF39-D8F7-7097-71CFD995C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329" y="2234313"/>
              <a:ext cx="828276" cy="368971"/>
            </a:xfrm>
            <a:custGeom>
              <a:avLst/>
              <a:gdLst>
                <a:gd name="T0" fmla="*/ 565 w 703"/>
                <a:gd name="T1" fmla="*/ 345 h 345"/>
                <a:gd name="T2" fmla="*/ 695 w 703"/>
                <a:gd name="T3" fmla="*/ 338 h 345"/>
                <a:gd name="T4" fmla="*/ 690 w 703"/>
                <a:gd name="T5" fmla="*/ 325 h 345"/>
                <a:gd name="T6" fmla="*/ 682 w 703"/>
                <a:gd name="T7" fmla="*/ 314 h 345"/>
                <a:gd name="T8" fmla="*/ 671 w 703"/>
                <a:gd name="T9" fmla="*/ 293 h 345"/>
                <a:gd name="T10" fmla="*/ 665 w 703"/>
                <a:gd name="T11" fmla="*/ 280 h 345"/>
                <a:gd name="T12" fmla="*/ 656 w 703"/>
                <a:gd name="T13" fmla="*/ 268 h 345"/>
                <a:gd name="T14" fmla="*/ 656 w 703"/>
                <a:gd name="T15" fmla="*/ 233 h 345"/>
                <a:gd name="T16" fmla="*/ 658 w 703"/>
                <a:gd name="T17" fmla="*/ 216 h 345"/>
                <a:gd name="T18" fmla="*/ 654 w 703"/>
                <a:gd name="T19" fmla="*/ 201 h 345"/>
                <a:gd name="T20" fmla="*/ 652 w 703"/>
                <a:gd name="T21" fmla="*/ 188 h 345"/>
                <a:gd name="T22" fmla="*/ 644 w 703"/>
                <a:gd name="T23" fmla="*/ 176 h 345"/>
                <a:gd name="T24" fmla="*/ 639 w 703"/>
                <a:gd name="T25" fmla="*/ 174 h 345"/>
                <a:gd name="T26" fmla="*/ 637 w 703"/>
                <a:gd name="T27" fmla="*/ 159 h 345"/>
                <a:gd name="T28" fmla="*/ 637 w 703"/>
                <a:gd name="T29" fmla="*/ 146 h 345"/>
                <a:gd name="T30" fmla="*/ 633 w 703"/>
                <a:gd name="T31" fmla="*/ 133 h 345"/>
                <a:gd name="T32" fmla="*/ 624 w 703"/>
                <a:gd name="T33" fmla="*/ 114 h 345"/>
                <a:gd name="T34" fmla="*/ 618 w 703"/>
                <a:gd name="T35" fmla="*/ 101 h 345"/>
                <a:gd name="T36" fmla="*/ 612 w 703"/>
                <a:gd name="T37" fmla="*/ 86 h 345"/>
                <a:gd name="T38" fmla="*/ 612 w 703"/>
                <a:gd name="T39" fmla="*/ 75 h 345"/>
                <a:gd name="T40" fmla="*/ 599 w 703"/>
                <a:gd name="T41" fmla="*/ 71 h 345"/>
                <a:gd name="T42" fmla="*/ 590 w 703"/>
                <a:gd name="T43" fmla="*/ 58 h 345"/>
                <a:gd name="T44" fmla="*/ 575 w 703"/>
                <a:gd name="T45" fmla="*/ 48 h 345"/>
                <a:gd name="T46" fmla="*/ 567 w 703"/>
                <a:gd name="T47" fmla="*/ 47 h 345"/>
                <a:gd name="T48" fmla="*/ 554 w 703"/>
                <a:gd name="T49" fmla="*/ 43 h 345"/>
                <a:gd name="T50" fmla="*/ 513 w 703"/>
                <a:gd name="T51" fmla="*/ 37 h 345"/>
                <a:gd name="T52" fmla="*/ 492 w 703"/>
                <a:gd name="T53" fmla="*/ 41 h 345"/>
                <a:gd name="T54" fmla="*/ 456 w 703"/>
                <a:gd name="T55" fmla="*/ 28 h 345"/>
                <a:gd name="T56" fmla="*/ 361 w 703"/>
                <a:gd name="T57" fmla="*/ 18 h 345"/>
                <a:gd name="T58" fmla="*/ 96 w 703"/>
                <a:gd name="T59" fmla="*/ 5 h 345"/>
                <a:gd name="T60" fmla="*/ 0 w 703"/>
                <a:gd name="T61" fmla="*/ 216 h 345"/>
                <a:gd name="T62" fmla="*/ 152 w 703"/>
                <a:gd name="T63" fmla="*/ 225 h 345"/>
                <a:gd name="T64" fmla="*/ 154 w 703"/>
                <a:gd name="T65" fmla="*/ 334 h 345"/>
                <a:gd name="T66" fmla="*/ 460 w 703"/>
                <a:gd name="T67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3" h="345">
                  <a:moveTo>
                    <a:pt x="460" y="344"/>
                  </a:moveTo>
                  <a:lnTo>
                    <a:pt x="565" y="345"/>
                  </a:lnTo>
                  <a:lnTo>
                    <a:pt x="703" y="344"/>
                  </a:lnTo>
                  <a:lnTo>
                    <a:pt x="695" y="338"/>
                  </a:lnTo>
                  <a:lnTo>
                    <a:pt x="695" y="330"/>
                  </a:lnTo>
                  <a:lnTo>
                    <a:pt x="690" y="325"/>
                  </a:lnTo>
                  <a:lnTo>
                    <a:pt x="688" y="317"/>
                  </a:lnTo>
                  <a:lnTo>
                    <a:pt x="682" y="314"/>
                  </a:lnTo>
                  <a:lnTo>
                    <a:pt x="676" y="306"/>
                  </a:lnTo>
                  <a:lnTo>
                    <a:pt x="671" y="293"/>
                  </a:lnTo>
                  <a:lnTo>
                    <a:pt x="665" y="285"/>
                  </a:lnTo>
                  <a:lnTo>
                    <a:pt x="665" y="280"/>
                  </a:lnTo>
                  <a:lnTo>
                    <a:pt x="663" y="272"/>
                  </a:lnTo>
                  <a:lnTo>
                    <a:pt x="656" y="268"/>
                  </a:lnTo>
                  <a:lnTo>
                    <a:pt x="659" y="248"/>
                  </a:lnTo>
                  <a:lnTo>
                    <a:pt x="656" y="233"/>
                  </a:lnTo>
                  <a:lnTo>
                    <a:pt x="656" y="223"/>
                  </a:lnTo>
                  <a:lnTo>
                    <a:pt x="658" y="216"/>
                  </a:lnTo>
                  <a:lnTo>
                    <a:pt x="652" y="210"/>
                  </a:lnTo>
                  <a:lnTo>
                    <a:pt x="654" y="201"/>
                  </a:lnTo>
                  <a:lnTo>
                    <a:pt x="650" y="195"/>
                  </a:lnTo>
                  <a:lnTo>
                    <a:pt x="652" y="188"/>
                  </a:lnTo>
                  <a:lnTo>
                    <a:pt x="644" y="184"/>
                  </a:lnTo>
                  <a:lnTo>
                    <a:pt x="644" y="176"/>
                  </a:lnTo>
                  <a:lnTo>
                    <a:pt x="639" y="176"/>
                  </a:lnTo>
                  <a:lnTo>
                    <a:pt x="639" y="174"/>
                  </a:lnTo>
                  <a:lnTo>
                    <a:pt x="637" y="167"/>
                  </a:lnTo>
                  <a:lnTo>
                    <a:pt x="637" y="159"/>
                  </a:lnTo>
                  <a:lnTo>
                    <a:pt x="639" y="154"/>
                  </a:lnTo>
                  <a:lnTo>
                    <a:pt x="637" y="146"/>
                  </a:lnTo>
                  <a:lnTo>
                    <a:pt x="633" y="141"/>
                  </a:lnTo>
                  <a:lnTo>
                    <a:pt x="633" y="133"/>
                  </a:lnTo>
                  <a:lnTo>
                    <a:pt x="624" y="122"/>
                  </a:lnTo>
                  <a:lnTo>
                    <a:pt x="624" y="114"/>
                  </a:lnTo>
                  <a:lnTo>
                    <a:pt x="616" y="107"/>
                  </a:lnTo>
                  <a:lnTo>
                    <a:pt x="618" y="101"/>
                  </a:lnTo>
                  <a:lnTo>
                    <a:pt x="616" y="94"/>
                  </a:lnTo>
                  <a:lnTo>
                    <a:pt x="612" y="86"/>
                  </a:lnTo>
                  <a:lnTo>
                    <a:pt x="612" y="82"/>
                  </a:lnTo>
                  <a:lnTo>
                    <a:pt x="612" y="75"/>
                  </a:lnTo>
                  <a:lnTo>
                    <a:pt x="605" y="73"/>
                  </a:lnTo>
                  <a:lnTo>
                    <a:pt x="599" y="71"/>
                  </a:lnTo>
                  <a:lnTo>
                    <a:pt x="592" y="65"/>
                  </a:lnTo>
                  <a:lnTo>
                    <a:pt x="590" y="58"/>
                  </a:lnTo>
                  <a:lnTo>
                    <a:pt x="582" y="54"/>
                  </a:lnTo>
                  <a:lnTo>
                    <a:pt x="575" y="48"/>
                  </a:lnTo>
                  <a:lnTo>
                    <a:pt x="569" y="48"/>
                  </a:lnTo>
                  <a:lnTo>
                    <a:pt x="567" y="47"/>
                  </a:lnTo>
                  <a:lnTo>
                    <a:pt x="560" y="43"/>
                  </a:lnTo>
                  <a:lnTo>
                    <a:pt x="554" y="43"/>
                  </a:lnTo>
                  <a:lnTo>
                    <a:pt x="543" y="33"/>
                  </a:lnTo>
                  <a:lnTo>
                    <a:pt x="513" y="37"/>
                  </a:lnTo>
                  <a:lnTo>
                    <a:pt x="498" y="35"/>
                  </a:lnTo>
                  <a:lnTo>
                    <a:pt x="492" y="41"/>
                  </a:lnTo>
                  <a:lnTo>
                    <a:pt x="487" y="43"/>
                  </a:lnTo>
                  <a:lnTo>
                    <a:pt x="456" y="28"/>
                  </a:lnTo>
                  <a:lnTo>
                    <a:pt x="447" y="18"/>
                  </a:lnTo>
                  <a:lnTo>
                    <a:pt x="361" y="18"/>
                  </a:lnTo>
                  <a:lnTo>
                    <a:pt x="231" y="13"/>
                  </a:lnTo>
                  <a:lnTo>
                    <a:pt x="96" y="5"/>
                  </a:lnTo>
                  <a:lnTo>
                    <a:pt x="15" y="0"/>
                  </a:lnTo>
                  <a:lnTo>
                    <a:pt x="0" y="216"/>
                  </a:lnTo>
                  <a:lnTo>
                    <a:pt x="73" y="221"/>
                  </a:lnTo>
                  <a:lnTo>
                    <a:pt x="152" y="225"/>
                  </a:lnTo>
                  <a:lnTo>
                    <a:pt x="159" y="229"/>
                  </a:lnTo>
                  <a:lnTo>
                    <a:pt x="154" y="334"/>
                  </a:lnTo>
                  <a:lnTo>
                    <a:pt x="259" y="340"/>
                  </a:lnTo>
                  <a:lnTo>
                    <a:pt x="460" y="3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2" name="Freeform 30">
              <a:extLst>
                <a:ext uri="{FF2B5EF4-FFF2-40B4-BE49-F238E27FC236}">
                  <a16:creationId xmlns:a16="http://schemas.microsoft.com/office/drawing/2014/main" id="{E6E9216A-74C5-1335-B590-929C5CF95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004" y="1896356"/>
              <a:ext cx="697495" cy="416029"/>
            </a:xfrm>
            <a:custGeom>
              <a:avLst/>
              <a:gdLst>
                <a:gd name="T0" fmla="*/ 81 w 592"/>
                <a:gd name="T1" fmla="*/ 321 h 389"/>
                <a:gd name="T2" fmla="*/ 216 w 592"/>
                <a:gd name="T3" fmla="*/ 329 h 389"/>
                <a:gd name="T4" fmla="*/ 346 w 592"/>
                <a:gd name="T5" fmla="*/ 334 h 389"/>
                <a:gd name="T6" fmla="*/ 432 w 592"/>
                <a:gd name="T7" fmla="*/ 334 h 389"/>
                <a:gd name="T8" fmla="*/ 441 w 592"/>
                <a:gd name="T9" fmla="*/ 344 h 389"/>
                <a:gd name="T10" fmla="*/ 472 w 592"/>
                <a:gd name="T11" fmla="*/ 359 h 389"/>
                <a:gd name="T12" fmla="*/ 477 w 592"/>
                <a:gd name="T13" fmla="*/ 357 h 389"/>
                <a:gd name="T14" fmla="*/ 483 w 592"/>
                <a:gd name="T15" fmla="*/ 351 h 389"/>
                <a:gd name="T16" fmla="*/ 498 w 592"/>
                <a:gd name="T17" fmla="*/ 353 h 389"/>
                <a:gd name="T18" fmla="*/ 528 w 592"/>
                <a:gd name="T19" fmla="*/ 349 h 389"/>
                <a:gd name="T20" fmla="*/ 539 w 592"/>
                <a:gd name="T21" fmla="*/ 359 h 389"/>
                <a:gd name="T22" fmla="*/ 545 w 592"/>
                <a:gd name="T23" fmla="*/ 359 h 389"/>
                <a:gd name="T24" fmla="*/ 552 w 592"/>
                <a:gd name="T25" fmla="*/ 363 h 389"/>
                <a:gd name="T26" fmla="*/ 554 w 592"/>
                <a:gd name="T27" fmla="*/ 364 h 389"/>
                <a:gd name="T28" fmla="*/ 560 w 592"/>
                <a:gd name="T29" fmla="*/ 364 h 389"/>
                <a:gd name="T30" fmla="*/ 567 w 592"/>
                <a:gd name="T31" fmla="*/ 370 h 389"/>
                <a:gd name="T32" fmla="*/ 575 w 592"/>
                <a:gd name="T33" fmla="*/ 374 h 389"/>
                <a:gd name="T34" fmla="*/ 577 w 592"/>
                <a:gd name="T35" fmla="*/ 381 h 389"/>
                <a:gd name="T36" fmla="*/ 584 w 592"/>
                <a:gd name="T37" fmla="*/ 387 h 389"/>
                <a:gd name="T38" fmla="*/ 590 w 592"/>
                <a:gd name="T39" fmla="*/ 389 h 389"/>
                <a:gd name="T40" fmla="*/ 588 w 592"/>
                <a:gd name="T41" fmla="*/ 374 h 389"/>
                <a:gd name="T42" fmla="*/ 581 w 592"/>
                <a:gd name="T43" fmla="*/ 368 h 389"/>
                <a:gd name="T44" fmla="*/ 579 w 592"/>
                <a:gd name="T45" fmla="*/ 361 h 389"/>
                <a:gd name="T46" fmla="*/ 582 w 592"/>
                <a:gd name="T47" fmla="*/ 355 h 389"/>
                <a:gd name="T48" fmla="*/ 584 w 592"/>
                <a:gd name="T49" fmla="*/ 353 h 389"/>
                <a:gd name="T50" fmla="*/ 588 w 592"/>
                <a:gd name="T51" fmla="*/ 340 h 389"/>
                <a:gd name="T52" fmla="*/ 588 w 592"/>
                <a:gd name="T53" fmla="*/ 332 h 389"/>
                <a:gd name="T54" fmla="*/ 592 w 592"/>
                <a:gd name="T55" fmla="*/ 325 h 389"/>
                <a:gd name="T56" fmla="*/ 592 w 592"/>
                <a:gd name="T57" fmla="*/ 319 h 389"/>
                <a:gd name="T58" fmla="*/ 584 w 592"/>
                <a:gd name="T59" fmla="*/ 312 h 389"/>
                <a:gd name="T60" fmla="*/ 582 w 592"/>
                <a:gd name="T61" fmla="*/ 306 h 389"/>
                <a:gd name="T62" fmla="*/ 586 w 592"/>
                <a:gd name="T63" fmla="*/ 304 h 389"/>
                <a:gd name="T64" fmla="*/ 586 w 592"/>
                <a:gd name="T65" fmla="*/ 297 h 389"/>
                <a:gd name="T66" fmla="*/ 582 w 592"/>
                <a:gd name="T67" fmla="*/ 289 h 389"/>
                <a:gd name="T68" fmla="*/ 581 w 592"/>
                <a:gd name="T69" fmla="*/ 282 h 389"/>
                <a:gd name="T70" fmla="*/ 592 w 592"/>
                <a:gd name="T71" fmla="*/ 282 h 389"/>
                <a:gd name="T72" fmla="*/ 592 w 592"/>
                <a:gd name="T73" fmla="*/ 88 h 389"/>
                <a:gd name="T74" fmla="*/ 586 w 592"/>
                <a:gd name="T75" fmla="*/ 82 h 389"/>
                <a:gd name="T76" fmla="*/ 581 w 592"/>
                <a:gd name="T77" fmla="*/ 79 h 389"/>
                <a:gd name="T78" fmla="*/ 573 w 592"/>
                <a:gd name="T79" fmla="*/ 77 h 389"/>
                <a:gd name="T80" fmla="*/ 566 w 592"/>
                <a:gd name="T81" fmla="*/ 64 h 389"/>
                <a:gd name="T82" fmla="*/ 560 w 592"/>
                <a:gd name="T83" fmla="*/ 56 h 389"/>
                <a:gd name="T84" fmla="*/ 562 w 592"/>
                <a:gd name="T85" fmla="*/ 52 h 389"/>
                <a:gd name="T86" fmla="*/ 569 w 592"/>
                <a:gd name="T87" fmla="*/ 45 h 389"/>
                <a:gd name="T88" fmla="*/ 575 w 592"/>
                <a:gd name="T89" fmla="*/ 41 h 389"/>
                <a:gd name="T90" fmla="*/ 579 w 592"/>
                <a:gd name="T91" fmla="*/ 34 h 389"/>
                <a:gd name="T92" fmla="*/ 582 w 592"/>
                <a:gd name="T93" fmla="*/ 20 h 389"/>
                <a:gd name="T94" fmla="*/ 443 w 592"/>
                <a:gd name="T95" fmla="*/ 19 h 389"/>
                <a:gd name="T96" fmla="*/ 306 w 592"/>
                <a:gd name="T97" fmla="*/ 17 h 389"/>
                <a:gd name="T98" fmla="*/ 158 w 592"/>
                <a:gd name="T99" fmla="*/ 9 h 389"/>
                <a:gd name="T100" fmla="*/ 24 w 592"/>
                <a:gd name="T101" fmla="*/ 0 h 389"/>
                <a:gd name="T102" fmla="*/ 18 w 592"/>
                <a:gd name="T103" fmla="*/ 94 h 389"/>
                <a:gd name="T104" fmla="*/ 15 w 592"/>
                <a:gd name="T105" fmla="*/ 101 h 389"/>
                <a:gd name="T106" fmla="*/ 0 w 592"/>
                <a:gd name="T107" fmla="*/ 316 h 389"/>
                <a:gd name="T108" fmla="*/ 81 w 592"/>
                <a:gd name="T109" fmla="*/ 32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2" h="389">
                  <a:moveTo>
                    <a:pt x="81" y="321"/>
                  </a:moveTo>
                  <a:lnTo>
                    <a:pt x="216" y="329"/>
                  </a:lnTo>
                  <a:lnTo>
                    <a:pt x="346" y="334"/>
                  </a:lnTo>
                  <a:lnTo>
                    <a:pt x="432" y="334"/>
                  </a:lnTo>
                  <a:lnTo>
                    <a:pt x="441" y="344"/>
                  </a:lnTo>
                  <a:lnTo>
                    <a:pt x="472" y="359"/>
                  </a:lnTo>
                  <a:lnTo>
                    <a:pt x="477" y="357"/>
                  </a:lnTo>
                  <a:lnTo>
                    <a:pt x="483" y="351"/>
                  </a:lnTo>
                  <a:lnTo>
                    <a:pt x="498" y="353"/>
                  </a:lnTo>
                  <a:lnTo>
                    <a:pt x="528" y="349"/>
                  </a:lnTo>
                  <a:lnTo>
                    <a:pt x="539" y="359"/>
                  </a:lnTo>
                  <a:lnTo>
                    <a:pt x="545" y="359"/>
                  </a:lnTo>
                  <a:lnTo>
                    <a:pt x="552" y="363"/>
                  </a:lnTo>
                  <a:lnTo>
                    <a:pt x="554" y="364"/>
                  </a:lnTo>
                  <a:lnTo>
                    <a:pt x="560" y="364"/>
                  </a:lnTo>
                  <a:lnTo>
                    <a:pt x="567" y="370"/>
                  </a:lnTo>
                  <a:lnTo>
                    <a:pt x="575" y="374"/>
                  </a:lnTo>
                  <a:lnTo>
                    <a:pt x="577" y="381"/>
                  </a:lnTo>
                  <a:lnTo>
                    <a:pt x="584" y="387"/>
                  </a:lnTo>
                  <a:lnTo>
                    <a:pt x="590" y="389"/>
                  </a:lnTo>
                  <a:lnTo>
                    <a:pt x="588" y="374"/>
                  </a:lnTo>
                  <a:lnTo>
                    <a:pt x="581" y="368"/>
                  </a:lnTo>
                  <a:lnTo>
                    <a:pt x="579" y="361"/>
                  </a:lnTo>
                  <a:lnTo>
                    <a:pt x="582" y="355"/>
                  </a:lnTo>
                  <a:lnTo>
                    <a:pt x="584" y="353"/>
                  </a:lnTo>
                  <a:lnTo>
                    <a:pt x="588" y="340"/>
                  </a:lnTo>
                  <a:lnTo>
                    <a:pt x="588" y="332"/>
                  </a:lnTo>
                  <a:lnTo>
                    <a:pt x="592" y="325"/>
                  </a:lnTo>
                  <a:lnTo>
                    <a:pt x="592" y="319"/>
                  </a:lnTo>
                  <a:lnTo>
                    <a:pt x="584" y="312"/>
                  </a:lnTo>
                  <a:lnTo>
                    <a:pt x="582" y="306"/>
                  </a:lnTo>
                  <a:lnTo>
                    <a:pt x="586" y="304"/>
                  </a:lnTo>
                  <a:lnTo>
                    <a:pt x="586" y="297"/>
                  </a:lnTo>
                  <a:lnTo>
                    <a:pt x="582" y="289"/>
                  </a:lnTo>
                  <a:lnTo>
                    <a:pt x="581" y="282"/>
                  </a:lnTo>
                  <a:lnTo>
                    <a:pt x="592" y="282"/>
                  </a:lnTo>
                  <a:lnTo>
                    <a:pt x="592" y="88"/>
                  </a:lnTo>
                  <a:lnTo>
                    <a:pt x="586" y="82"/>
                  </a:lnTo>
                  <a:lnTo>
                    <a:pt x="581" y="79"/>
                  </a:lnTo>
                  <a:lnTo>
                    <a:pt x="573" y="77"/>
                  </a:lnTo>
                  <a:lnTo>
                    <a:pt x="566" y="64"/>
                  </a:lnTo>
                  <a:lnTo>
                    <a:pt x="560" y="56"/>
                  </a:lnTo>
                  <a:lnTo>
                    <a:pt x="562" y="52"/>
                  </a:lnTo>
                  <a:lnTo>
                    <a:pt x="569" y="45"/>
                  </a:lnTo>
                  <a:lnTo>
                    <a:pt x="575" y="41"/>
                  </a:lnTo>
                  <a:lnTo>
                    <a:pt x="579" y="34"/>
                  </a:lnTo>
                  <a:lnTo>
                    <a:pt x="582" y="20"/>
                  </a:lnTo>
                  <a:lnTo>
                    <a:pt x="443" y="19"/>
                  </a:lnTo>
                  <a:lnTo>
                    <a:pt x="306" y="17"/>
                  </a:lnTo>
                  <a:lnTo>
                    <a:pt x="158" y="9"/>
                  </a:lnTo>
                  <a:lnTo>
                    <a:pt x="24" y="0"/>
                  </a:lnTo>
                  <a:lnTo>
                    <a:pt x="18" y="94"/>
                  </a:lnTo>
                  <a:lnTo>
                    <a:pt x="15" y="101"/>
                  </a:lnTo>
                  <a:lnTo>
                    <a:pt x="0" y="316"/>
                  </a:lnTo>
                  <a:lnTo>
                    <a:pt x="81" y="3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3" name="Freeform 31">
              <a:extLst>
                <a:ext uri="{FF2B5EF4-FFF2-40B4-BE49-F238E27FC236}">
                  <a16:creationId xmlns:a16="http://schemas.microsoft.com/office/drawing/2014/main" id="{54F2D0B4-34F2-8BB4-9630-9ADA1118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280" y="1548775"/>
              <a:ext cx="657436" cy="368971"/>
            </a:xfrm>
            <a:custGeom>
              <a:avLst/>
              <a:gdLst>
                <a:gd name="T0" fmla="*/ 0 w 558"/>
                <a:gd name="T1" fmla="*/ 325 h 345"/>
                <a:gd name="T2" fmla="*/ 134 w 558"/>
                <a:gd name="T3" fmla="*/ 334 h 345"/>
                <a:gd name="T4" fmla="*/ 282 w 558"/>
                <a:gd name="T5" fmla="*/ 342 h 345"/>
                <a:gd name="T6" fmla="*/ 419 w 558"/>
                <a:gd name="T7" fmla="*/ 344 h 345"/>
                <a:gd name="T8" fmla="*/ 558 w 558"/>
                <a:gd name="T9" fmla="*/ 345 h 345"/>
                <a:gd name="T10" fmla="*/ 558 w 558"/>
                <a:gd name="T11" fmla="*/ 338 h 345"/>
                <a:gd name="T12" fmla="*/ 558 w 558"/>
                <a:gd name="T13" fmla="*/ 330 h 345"/>
                <a:gd name="T14" fmla="*/ 557 w 558"/>
                <a:gd name="T15" fmla="*/ 317 h 345"/>
                <a:gd name="T16" fmla="*/ 557 w 558"/>
                <a:gd name="T17" fmla="*/ 310 h 345"/>
                <a:gd name="T18" fmla="*/ 555 w 558"/>
                <a:gd name="T19" fmla="*/ 302 h 345"/>
                <a:gd name="T20" fmla="*/ 547 w 558"/>
                <a:gd name="T21" fmla="*/ 291 h 345"/>
                <a:gd name="T22" fmla="*/ 545 w 558"/>
                <a:gd name="T23" fmla="*/ 285 h 345"/>
                <a:gd name="T24" fmla="*/ 545 w 558"/>
                <a:gd name="T25" fmla="*/ 278 h 345"/>
                <a:gd name="T26" fmla="*/ 542 w 558"/>
                <a:gd name="T27" fmla="*/ 272 h 345"/>
                <a:gd name="T28" fmla="*/ 542 w 558"/>
                <a:gd name="T29" fmla="*/ 246 h 345"/>
                <a:gd name="T30" fmla="*/ 543 w 558"/>
                <a:gd name="T31" fmla="*/ 238 h 345"/>
                <a:gd name="T32" fmla="*/ 540 w 558"/>
                <a:gd name="T33" fmla="*/ 231 h 345"/>
                <a:gd name="T34" fmla="*/ 540 w 558"/>
                <a:gd name="T35" fmla="*/ 221 h 345"/>
                <a:gd name="T36" fmla="*/ 538 w 558"/>
                <a:gd name="T37" fmla="*/ 206 h 345"/>
                <a:gd name="T38" fmla="*/ 538 w 558"/>
                <a:gd name="T39" fmla="*/ 193 h 345"/>
                <a:gd name="T40" fmla="*/ 536 w 558"/>
                <a:gd name="T41" fmla="*/ 186 h 345"/>
                <a:gd name="T42" fmla="*/ 536 w 558"/>
                <a:gd name="T43" fmla="*/ 180 h 345"/>
                <a:gd name="T44" fmla="*/ 536 w 558"/>
                <a:gd name="T45" fmla="*/ 172 h 345"/>
                <a:gd name="T46" fmla="*/ 534 w 558"/>
                <a:gd name="T47" fmla="*/ 157 h 345"/>
                <a:gd name="T48" fmla="*/ 525 w 558"/>
                <a:gd name="T49" fmla="*/ 137 h 345"/>
                <a:gd name="T50" fmla="*/ 525 w 558"/>
                <a:gd name="T51" fmla="*/ 133 h 345"/>
                <a:gd name="T52" fmla="*/ 517 w 558"/>
                <a:gd name="T53" fmla="*/ 110 h 345"/>
                <a:gd name="T54" fmla="*/ 517 w 558"/>
                <a:gd name="T55" fmla="*/ 103 h 345"/>
                <a:gd name="T56" fmla="*/ 517 w 558"/>
                <a:gd name="T57" fmla="*/ 90 h 345"/>
                <a:gd name="T58" fmla="*/ 515 w 558"/>
                <a:gd name="T59" fmla="*/ 86 h 345"/>
                <a:gd name="T60" fmla="*/ 517 w 558"/>
                <a:gd name="T61" fmla="*/ 80 h 345"/>
                <a:gd name="T62" fmla="*/ 515 w 558"/>
                <a:gd name="T63" fmla="*/ 67 h 345"/>
                <a:gd name="T64" fmla="*/ 519 w 558"/>
                <a:gd name="T65" fmla="*/ 54 h 345"/>
                <a:gd name="T66" fmla="*/ 517 w 558"/>
                <a:gd name="T67" fmla="*/ 46 h 345"/>
                <a:gd name="T68" fmla="*/ 511 w 558"/>
                <a:gd name="T69" fmla="*/ 28 h 345"/>
                <a:gd name="T70" fmla="*/ 510 w 558"/>
                <a:gd name="T71" fmla="*/ 22 h 345"/>
                <a:gd name="T72" fmla="*/ 510 w 558"/>
                <a:gd name="T73" fmla="*/ 22 h 345"/>
                <a:gd name="T74" fmla="*/ 510 w 558"/>
                <a:gd name="T75" fmla="*/ 18 h 345"/>
                <a:gd name="T76" fmla="*/ 448 w 558"/>
                <a:gd name="T77" fmla="*/ 18 h 345"/>
                <a:gd name="T78" fmla="*/ 303 w 558"/>
                <a:gd name="T79" fmla="*/ 15 h 345"/>
                <a:gd name="T80" fmla="*/ 135 w 558"/>
                <a:gd name="T81" fmla="*/ 7 h 345"/>
                <a:gd name="T82" fmla="*/ 23 w 558"/>
                <a:gd name="T83" fmla="*/ 0 h 345"/>
                <a:gd name="T84" fmla="*/ 23 w 558"/>
                <a:gd name="T85" fmla="*/ 3 h 345"/>
                <a:gd name="T86" fmla="*/ 0 w 558"/>
                <a:gd name="T87" fmla="*/ 32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8" h="345">
                  <a:moveTo>
                    <a:pt x="0" y="325"/>
                  </a:moveTo>
                  <a:lnTo>
                    <a:pt x="134" y="334"/>
                  </a:lnTo>
                  <a:lnTo>
                    <a:pt x="282" y="342"/>
                  </a:lnTo>
                  <a:lnTo>
                    <a:pt x="419" y="344"/>
                  </a:lnTo>
                  <a:lnTo>
                    <a:pt x="558" y="345"/>
                  </a:lnTo>
                  <a:lnTo>
                    <a:pt x="558" y="338"/>
                  </a:lnTo>
                  <a:lnTo>
                    <a:pt x="558" y="330"/>
                  </a:lnTo>
                  <a:lnTo>
                    <a:pt x="557" y="317"/>
                  </a:lnTo>
                  <a:lnTo>
                    <a:pt x="557" y="310"/>
                  </a:lnTo>
                  <a:lnTo>
                    <a:pt x="555" y="302"/>
                  </a:lnTo>
                  <a:lnTo>
                    <a:pt x="547" y="291"/>
                  </a:lnTo>
                  <a:lnTo>
                    <a:pt x="545" y="285"/>
                  </a:lnTo>
                  <a:lnTo>
                    <a:pt x="545" y="278"/>
                  </a:lnTo>
                  <a:lnTo>
                    <a:pt x="542" y="272"/>
                  </a:lnTo>
                  <a:lnTo>
                    <a:pt x="542" y="246"/>
                  </a:lnTo>
                  <a:lnTo>
                    <a:pt x="543" y="238"/>
                  </a:lnTo>
                  <a:lnTo>
                    <a:pt x="540" y="231"/>
                  </a:lnTo>
                  <a:lnTo>
                    <a:pt x="540" y="221"/>
                  </a:lnTo>
                  <a:lnTo>
                    <a:pt x="538" y="206"/>
                  </a:lnTo>
                  <a:lnTo>
                    <a:pt x="538" y="193"/>
                  </a:lnTo>
                  <a:lnTo>
                    <a:pt x="536" y="186"/>
                  </a:lnTo>
                  <a:lnTo>
                    <a:pt x="536" y="180"/>
                  </a:lnTo>
                  <a:lnTo>
                    <a:pt x="536" y="172"/>
                  </a:lnTo>
                  <a:lnTo>
                    <a:pt x="534" y="157"/>
                  </a:lnTo>
                  <a:lnTo>
                    <a:pt x="525" y="137"/>
                  </a:lnTo>
                  <a:lnTo>
                    <a:pt x="525" y="133"/>
                  </a:lnTo>
                  <a:lnTo>
                    <a:pt x="517" y="110"/>
                  </a:lnTo>
                  <a:lnTo>
                    <a:pt x="517" y="103"/>
                  </a:lnTo>
                  <a:lnTo>
                    <a:pt x="517" y="90"/>
                  </a:lnTo>
                  <a:lnTo>
                    <a:pt x="515" y="86"/>
                  </a:lnTo>
                  <a:lnTo>
                    <a:pt x="517" y="80"/>
                  </a:lnTo>
                  <a:lnTo>
                    <a:pt x="515" y="67"/>
                  </a:lnTo>
                  <a:lnTo>
                    <a:pt x="519" y="54"/>
                  </a:lnTo>
                  <a:lnTo>
                    <a:pt x="517" y="46"/>
                  </a:lnTo>
                  <a:lnTo>
                    <a:pt x="511" y="28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10" y="18"/>
                  </a:lnTo>
                  <a:lnTo>
                    <a:pt x="448" y="18"/>
                  </a:lnTo>
                  <a:lnTo>
                    <a:pt x="303" y="15"/>
                  </a:lnTo>
                  <a:lnTo>
                    <a:pt x="135" y="7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0" y="3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4" name="Freeform 32">
              <a:extLst>
                <a:ext uri="{FF2B5EF4-FFF2-40B4-BE49-F238E27FC236}">
                  <a16:creationId xmlns:a16="http://schemas.microsoft.com/office/drawing/2014/main" id="{E932A2D8-043D-2197-215A-3611E5EC9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596" y="2933754"/>
              <a:ext cx="868334" cy="402125"/>
            </a:xfrm>
            <a:custGeom>
              <a:avLst/>
              <a:gdLst>
                <a:gd name="T0" fmla="*/ 716 w 737"/>
                <a:gd name="T1" fmla="*/ 67 h 376"/>
                <a:gd name="T2" fmla="*/ 609 w 737"/>
                <a:gd name="T3" fmla="*/ 15 h 376"/>
                <a:gd name="T4" fmla="*/ 222 w 737"/>
                <a:gd name="T5" fmla="*/ 11 h 376"/>
                <a:gd name="T6" fmla="*/ 2 w 737"/>
                <a:gd name="T7" fmla="*/ 0 h 376"/>
                <a:gd name="T8" fmla="*/ 117 w 737"/>
                <a:gd name="T9" fmla="*/ 60 h 376"/>
                <a:gd name="T10" fmla="*/ 241 w 737"/>
                <a:gd name="T11" fmla="*/ 66 h 376"/>
                <a:gd name="T12" fmla="*/ 256 w 737"/>
                <a:gd name="T13" fmla="*/ 69 h 376"/>
                <a:gd name="T14" fmla="*/ 250 w 737"/>
                <a:gd name="T15" fmla="*/ 274 h 376"/>
                <a:gd name="T16" fmla="*/ 263 w 737"/>
                <a:gd name="T17" fmla="*/ 280 h 376"/>
                <a:gd name="T18" fmla="*/ 282 w 737"/>
                <a:gd name="T19" fmla="*/ 297 h 376"/>
                <a:gd name="T20" fmla="*/ 295 w 737"/>
                <a:gd name="T21" fmla="*/ 297 h 376"/>
                <a:gd name="T22" fmla="*/ 307 w 737"/>
                <a:gd name="T23" fmla="*/ 287 h 376"/>
                <a:gd name="T24" fmla="*/ 314 w 737"/>
                <a:gd name="T25" fmla="*/ 295 h 376"/>
                <a:gd name="T26" fmla="*/ 320 w 737"/>
                <a:gd name="T27" fmla="*/ 308 h 376"/>
                <a:gd name="T28" fmla="*/ 329 w 737"/>
                <a:gd name="T29" fmla="*/ 316 h 376"/>
                <a:gd name="T30" fmla="*/ 339 w 737"/>
                <a:gd name="T31" fmla="*/ 316 h 376"/>
                <a:gd name="T32" fmla="*/ 359 w 737"/>
                <a:gd name="T33" fmla="*/ 325 h 376"/>
                <a:gd name="T34" fmla="*/ 372 w 737"/>
                <a:gd name="T35" fmla="*/ 323 h 376"/>
                <a:gd name="T36" fmla="*/ 382 w 737"/>
                <a:gd name="T37" fmla="*/ 333 h 376"/>
                <a:gd name="T38" fmla="*/ 395 w 737"/>
                <a:gd name="T39" fmla="*/ 325 h 376"/>
                <a:gd name="T40" fmla="*/ 418 w 737"/>
                <a:gd name="T41" fmla="*/ 325 h 376"/>
                <a:gd name="T42" fmla="*/ 421 w 737"/>
                <a:gd name="T43" fmla="*/ 340 h 376"/>
                <a:gd name="T44" fmla="*/ 429 w 737"/>
                <a:gd name="T45" fmla="*/ 346 h 376"/>
                <a:gd name="T46" fmla="*/ 436 w 737"/>
                <a:gd name="T47" fmla="*/ 355 h 376"/>
                <a:gd name="T48" fmla="*/ 453 w 737"/>
                <a:gd name="T49" fmla="*/ 342 h 376"/>
                <a:gd name="T50" fmla="*/ 463 w 737"/>
                <a:gd name="T51" fmla="*/ 351 h 376"/>
                <a:gd name="T52" fmla="*/ 472 w 737"/>
                <a:gd name="T53" fmla="*/ 359 h 376"/>
                <a:gd name="T54" fmla="*/ 491 w 737"/>
                <a:gd name="T55" fmla="*/ 355 h 376"/>
                <a:gd name="T56" fmla="*/ 495 w 737"/>
                <a:gd name="T57" fmla="*/ 361 h 376"/>
                <a:gd name="T58" fmla="*/ 498 w 737"/>
                <a:gd name="T59" fmla="*/ 370 h 376"/>
                <a:gd name="T60" fmla="*/ 506 w 737"/>
                <a:gd name="T61" fmla="*/ 357 h 376"/>
                <a:gd name="T62" fmla="*/ 515 w 737"/>
                <a:gd name="T63" fmla="*/ 348 h 376"/>
                <a:gd name="T64" fmla="*/ 523 w 737"/>
                <a:gd name="T65" fmla="*/ 348 h 376"/>
                <a:gd name="T66" fmla="*/ 536 w 737"/>
                <a:gd name="T67" fmla="*/ 357 h 376"/>
                <a:gd name="T68" fmla="*/ 549 w 737"/>
                <a:gd name="T69" fmla="*/ 353 h 376"/>
                <a:gd name="T70" fmla="*/ 560 w 737"/>
                <a:gd name="T71" fmla="*/ 364 h 376"/>
                <a:gd name="T72" fmla="*/ 574 w 737"/>
                <a:gd name="T73" fmla="*/ 372 h 376"/>
                <a:gd name="T74" fmla="*/ 585 w 737"/>
                <a:gd name="T75" fmla="*/ 366 h 376"/>
                <a:gd name="T76" fmla="*/ 600 w 737"/>
                <a:gd name="T77" fmla="*/ 357 h 376"/>
                <a:gd name="T78" fmla="*/ 613 w 737"/>
                <a:gd name="T79" fmla="*/ 357 h 376"/>
                <a:gd name="T80" fmla="*/ 626 w 737"/>
                <a:gd name="T81" fmla="*/ 351 h 376"/>
                <a:gd name="T82" fmla="*/ 647 w 737"/>
                <a:gd name="T83" fmla="*/ 353 h 376"/>
                <a:gd name="T84" fmla="*/ 658 w 737"/>
                <a:gd name="T85" fmla="*/ 355 h 376"/>
                <a:gd name="T86" fmla="*/ 668 w 737"/>
                <a:gd name="T87" fmla="*/ 346 h 376"/>
                <a:gd name="T88" fmla="*/ 690 w 737"/>
                <a:gd name="T89" fmla="*/ 355 h 376"/>
                <a:gd name="T90" fmla="*/ 711 w 737"/>
                <a:gd name="T91" fmla="*/ 368 h 376"/>
                <a:gd name="T92" fmla="*/ 737 w 737"/>
                <a:gd name="T93" fmla="*/ 376 h 376"/>
                <a:gd name="T94" fmla="*/ 732 w 737"/>
                <a:gd name="T95" fmla="*/ 15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7" h="376">
                  <a:moveTo>
                    <a:pt x="732" y="158"/>
                  </a:moveTo>
                  <a:lnTo>
                    <a:pt x="716" y="67"/>
                  </a:lnTo>
                  <a:lnTo>
                    <a:pt x="715" y="13"/>
                  </a:lnTo>
                  <a:lnTo>
                    <a:pt x="609" y="15"/>
                  </a:lnTo>
                  <a:lnTo>
                    <a:pt x="416" y="15"/>
                  </a:lnTo>
                  <a:lnTo>
                    <a:pt x="222" y="11"/>
                  </a:lnTo>
                  <a:lnTo>
                    <a:pt x="87" y="5"/>
                  </a:lnTo>
                  <a:lnTo>
                    <a:pt x="2" y="0"/>
                  </a:lnTo>
                  <a:lnTo>
                    <a:pt x="0" y="54"/>
                  </a:lnTo>
                  <a:lnTo>
                    <a:pt x="117" y="60"/>
                  </a:lnTo>
                  <a:lnTo>
                    <a:pt x="205" y="66"/>
                  </a:lnTo>
                  <a:lnTo>
                    <a:pt x="241" y="66"/>
                  </a:lnTo>
                  <a:lnTo>
                    <a:pt x="248" y="66"/>
                  </a:lnTo>
                  <a:lnTo>
                    <a:pt x="256" y="69"/>
                  </a:lnTo>
                  <a:lnTo>
                    <a:pt x="250" y="263"/>
                  </a:lnTo>
                  <a:lnTo>
                    <a:pt x="250" y="274"/>
                  </a:lnTo>
                  <a:lnTo>
                    <a:pt x="256" y="274"/>
                  </a:lnTo>
                  <a:lnTo>
                    <a:pt x="263" y="280"/>
                  </a:lnTo>
                  <a:lnTo>
                    <a:pt x="275" y="293"/>
                  </a:lnTo>
                  <a:lnTo>
                    <a:pt x="282" y="297"/>
                  </a:lnTo>
                  <a:lnTo>
                    <a:pt x="288" y="293"/>
                  </a:lnTo>
                  <a:lnTo>
                    <a:pt x="295" y="297"/>
                  </a:lnTo>
                  <a:lnTo>
                    <a:pt x="303" y="295"/>
                  </a:lnTo>
                  <a:lnTo>
                    <a:pt x="307" y="287"/>
                  </a:lnTo>
                  <a:lnTo>
                    <a:pt x="309" y="291"/>
                  </a:lnTo>
                  <a:lnTo>
                    <a:pt x="314" y="295"/>
                  </a:lnTo>
                  <a:lnTo>
                    <a:pt x="320" y="302"/>
                  </a:lnTo>
                  <a:lnTo>
                    <a:pt x="320" y="308"/>
                  </a:lnTo>
                  <a:lnTo>
                    <a:pt x="322" y="316"/>
                  </a:lnTo>
                  <a:lnTo>
                    <a:pt x="329" y="316"/>
                  </a:lnTo>
                  <a:lnTo>
                    <a:pt x="331" y="317"/>
                  </a:lnTo>
                  <a:lnTo>
                    <a:pt x="339" y="316"/>
                  </a:lnTo>
                  <a:lnTo>
                    <a:pt x="346" y="319"/>
                  </a:lnTo>
                  <a:lnTo>
                    <a:pt x="359" y="325"/>
                  </a:lnTo>
                  <a:lnTo>
                    <a:pt x="367" y="323"/>
                  </a:lnTo>
                  <a:lnTo>
                    <a:pt x="372" y="323"/>
                  </a:lnTo>
                  <a:lnTo>
                    <a:pt x="376" y="327"/>
                  </a:lnTo>
                  <a:lnTo>
                    <a:pt x="382" y="333"/>
                  </a:lnTo>
                  <a:lnTo>
                    <a:pt x="389" y="331"/>
                  </a:lnTo>
                  <a:lnTo>
                    <a:pt x="395" y="325"/>
                  </a:lnTo>
                  <a:lnTo>
                    <a:pt x="410" y="327"/>
                  </a:lnTo>
                  <a:lnTo>
                    <a:pt x="418" y="325"/>
                  </a:lnTo>
                  <a:lnTo>
                    <a:pt x="416" y="333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29" y="346"/>
                  </a:lnTo>
                  <a:lnTo>
                    <a:pt x="429" y="355"/>
                  </a:lnTo>
                  <a:lnTo>
                    <a:pt x="436" y="355"/>
                  </a:lnTo>
                  <a:lnTo>
                    <a:pt x="442" y="353"/>
                  </a:lnTo>
                  <a:lnTo>
                    <a:pt x="453" y="342"/>
                  </a:lnTo>
                  <a:lnTo>
                    <a:pt x="461" y="346"/>
                  </a:lnTo>
                  <a:lnTo>
                    <a:pt x="463" y="351"/>
                  </a:lnTo>
                  <a:lnTo>
                    <a:pt x="470" y="351"/>
                  </a:lnTo>
                  <a:lnTo>
                    <a:pt x="472" y="359"/>
                  </a:lnTo>
                  <a:lnTo>
                    <a:pt x="480" y="359"/>
                  </a:lnTo>
                  <a:lnTo>
                    <a:pt x="491" y="355"/>
                  </a:lnTo>
                  <a:lnTo>
                    <a:pt x="497" y="355"/>
                  </a:lnTo>
                  <a:lnTo>
                    <a:pt x="495" y="361"/>
                  </a:lnTo>
                  <a:lnTo>
                    <a:pt x="497" y="368"/>
                  </a:lnTo>
                  <a:lnTo>
                    <a:pt x="498" y="370"/>
                  </a:lnTo>
                  <a:lnTo>
                    <a:pt x="504" y="370"/>
                  </a:lnTo>
                  <a:lnTo>
                    <a:pt x="506" y="357"/>
                  </a:lnTo>
                  <a:lnTo>
                    <a:pt x="513" y="351"/>
                  </a:lnTo>
                  <a:lnTo>
                    <a:pt x="515" y="348"/>
                  </a:lnTo>
                  <a:lnTo>
                    <a:pt x="517" y="346"/>
                  </a:lnTo>
                  <a:lnTo>
                    <a:pt x="523" y="348"/>
                  </a:lnTo>
                  <a:lnTo>
                    <a:pt x="529" y="355"/>
                  </a:lnTo>
                  <a:lnTo>
                    <a:pt x="536" y="357"/>
                  </a:lnTo>
                  <a:lnTo>
                    <a:pt x="542" y="351"/>
                  </a:lnTo>
                  <a:lnTo>
                    <a:pt x="549" y="353"/>
                  </a:lnTo>
                  <a:lnTo>
                    <a:pt x="553" y="361"/>
                  </a:lnTo>
                  <a:lnTo>
                    <a:pt x="560" y="364"/>
                  </a:lnTo>
                  <a:lnTo>
                    <a:pt x="568" y="366"/>
                  </a:lnTo>
                  <a:lnTo>
                    <a:pt x="574" y="372"/>
                  </a:lnTo>
                  <a:lnTo>
                    <a:pt x="577" y="366"/>
                  </a:lnTo>
                  <a:lnTo>
                    <a:pt x="585" y="366"/>
                  </a:lnTo>
                  <a:lnTo>
                    <a:pt x="592" y="357"/>
                  </a:lnTo>
                  <a:lnTo>
                    <a:pt x="600" y="357"/>
                  </a:lnTo>
                  <a:lnTo>
                    <a:pt x="607" y="351"/>
                  </a:lnTo>
                  <a:lnTo>
                    <a:pt x="613" y="357"/>
                  </a:lnTo>
                  <a:lnTo>
                    <a:pt x="621" y="357"/>
                  </a:lnTo>
                  <a:lnTo>
                    <a:pt x="626" y="351"/>
                  </a:lnTo>
                  <a:lnTo>
                    <a:pt x="639" y="346"/>
                  </a:lnTo>
                  <a:lnTo>
                    <a:pt x="647" y="353"/>
                  </a:lnTo>
                  <a:lnTo>
                    <a:pt x="653" y="355"/>
                  </a:lnTo>
                  <a:lnTo>
                    <a:pt x="658" y="355"/>
                  </a:lnTo>
                  <a:lnTo>
                    <a:pt x="664" y="351"/>
                  </a:lnTo>
                  <a:lnTo>
                    <a:pt x="668" y="346"/>
                  </a:lnTo>
                  <a:lnTo>
                    <a:pt x="673" y="346"/>
                  </a:lnTo>
                  <a:lnTo>
                    <a:pt x="690" y="355"/>
                  </a:lnTo>
                  <a:lnTo>
                    <a:pt x="703" y="366"/>
                  </a:lnTo>
                  <a:lnTo>
                    <a:pt x="711" y="368"/>
                  </a:lnTo>
                  <a:lnTo>
                    <a:pt x="716" y="372"/>
                  </a:lnTo>
                  <a:lnTo>
                    <a:pt x="737" y="376"/>
                  </a:lnTo>
                  <a:lnTo>
                    <a:pt x="735" y="188"/>
                  </a:lnTo>
                  <a:lnTo>
                    <a:pt x="732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5" name="Freeform 33">
              <a:extLst>
                <a:ext uri="{FF2B5EF4-FFF2-40B4-BE49-F238E27FC236}">
                  <a16:creationId xmlns:a16="http://schemas.microsoft.com/office/drawing/2014/main" id="{7F5AE2C7-811D-9C15-23A1-737AF89A9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100" y="2591520"/>
              <a:ext cx="739910" cy="358277"/>
            </a:xfrm>
            <a:custGeom>
              <a:avLst/>
              <a:gdLst>
                <a:gd name="T0" fmla="*/ 616 w 628"/>
                <a:gd name="T1" fmla="*/ 98 h 335"/>
                <a:gd name="T2" fmla="*/ 609 w 628"/>
                <a:gd name="T3" fmla="*/ 96 h 335"/>
                <a:gd name="T4" fmla="*/ 599 w 628"/>
                <a:gd name="T5" fmla="*/ 83 h 335"/>
                <a:gd name="T6" fmla="*/ 599 w 628"/>
                <a:gd name="T7" fmla="*/ 75 h 335"/>
                <a:gd name="T8" fmla="*/ 592 w 628"/>
                <a:gd name="T9" fmla="*/ 72 h 335"/>
                <a:gd name="T10" fmla="*/ 584 w 628"/>
                <a:gd name="T11" fmla="*/ 62 h 335"/>
                <a:gd name="T12" fmla="*/ 582 w 628"/>
                <a:gd name="T13" fmla="*/ 55 h 335"/>
                <a:gd name="T14" fmla="*/ 590 w 628"/>
                <a:gd name="T15" fmla="*/ 43 h 335"/>
                <a:gd name="T16" fmla="*/ 592 w 628"/>
                <a:gd name="T17" fmla="*/ 38 h 335"/>
                <a:gd name="T18" fmla="*/ 599 w 628"/>
                <a:gd name="T19" fmla="*/ 38 h 335"/>
                <a:gd name="T20" fmla="*/ 601 w 628"/>
                <a:gd name="T21" fmla="*/ 36 h 335"/>
                <a:gd name="T22" fmla="*/ 599 w 628"/>
                <a:gd name="T23" fmla="*/ 28 h 335"/>
                <a:gd name="T24" fmla="*/ 594 w 628"/>
                <a:gd name="T25" fmla="*/ 21 h 335"/>
                <a:gd name="T26" fmla="*/ 590 w 628"/>
                <a:gd name="T27" fmla="*/ 19 h 335"/>
                <a:gd name="T28" fmla="*/ 582 w 628"/>
                <a:gd name="T29" fmla="*/ 25 h 335"/>
                <a:gd name="T30" fmla="*/ 564 w 628"/>
                <a:gd name="T31" fmla="*/ 10 h 335"/>
                <a:gd name="T32" fmla="*/ 426 w 628"/>
                <a:gd name="T33" fmla="*/ 11 h 335"/>
                <a:gd name="T34" fmla="*/ 321 w 628"/>
                <a:gd name="T35" fmla="*/ 10 h 335"/>
                <a:gd name="T36" fmla="*/ 120 w 628"/>
                <a:gd name="T37" fmla="*/ 6 h 335"/>
                <a:gd name="T38" fmla="*/ 15 w 628"/>
                <a:gd name="T39" fmla="*/ 0 h 335"/>
                <a:gd name="T40" fmla="*/ 0 w 628"/>
                <a:gd name="T41" fmla="*/ 325 h 335"/>
                <a:gd name="T42" fmla="*/ 135 w 628"/>
                <a:gd name="T43" fmla="*/ 331 h 335"/>
                <a:gd name="T44" fmla="*/ 329 w 628"/>
                <a:gd name="T45" fmla="*/ 335 h 335"/>
                <a:gd name="T46" fmla="*/ 522 w 628"/>
                <a:gd name="T47" fmla="*/ 335 h 335"/>
                <a:gd name="T48" fmla="*/ 628 w 628"/>
                <a:gd name="T49" fmla="*/ 333 h 335"/>
                <a:gd name="T50" fmla="*/ 624 w 628"/>
                <a:gd name="T51" fmla="*/ 104 h 335"/>
                <a:gd name="T52" fmla="*/ 616 w 628"/>
                <a:gd name="T53" fmla="*/ 9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8" h="335">
                  <a:moveTo>
                    <a:pt x="616" y="98"/>
                  </a:moveTo>
                  <a:lnTo>
                    <a:pt x="609" y="96"/>
                  </a:lnTo>
                  <a:lnTo>
                    <a:pt x="599" y="83"/>
                  </a:lnTo>
                  <a:lnTo>
                    <a:pt x="599" y="75"/>
                  </a:lnTo>
                  <a:lnTo>
                    <a:pt x="592" y="72"/>
                  </a:lnTo>
                  <a:lnTo>
                    <a:pt x="584" y="62"/>
                  </a:lnTo>
                  <a:lnTo>
                    <a:pt x="582" y="55"/>
                  </a:lnTo>
                  <a:lnTo>
                    <a:pt x="590" y="43"/>
                  </a:lnTo>
                  <a:lnTo>
                    <a:pt x="592" y="38"/>
                  </a:lnTo>
                  <a:lnTo>
                    <a:pt x="599" y="38"/>
                  </a:lnTo>
                  <a:lnTo>
                    <a:pt x="601" y="36"/>
                  </a:lnTo>
                  <a:lnTo>
                    <a:pt x="599" y="28"/>
                  </a:lnTo>
                  <a:lnTo>
                    <a:pt x="594" y="21"/>
                  </a:lnTo>
                  <a:lnTo>
                    <a:pt x="590" y="19"/>
                  </a:lnTo>
                  <a:lnTo>
                    <a:pt x="582" y="25"/>
                  </a:lnTo>
                  <a:lnTo>
                    <a:pt x="564" y="10"/>
                  </a:lnTo>
                  <a:lnTo>
                    <a:pt x="426" y="11"/>
                  </a:lnTo>
                  <a:lnTo>
                    <a:pt x="321" y="10"/>
                  </a:lnTo>
                  <a:lnTo>
                    <a:pt x="120" y="6"/>
                  </a:lnTo>
                  <a:lnTo>
                    <a:pt x="15" y="0"/>
                  </a:lnTo>
                  <a:lnTo>
                    <a:pt x="0" y="325"/>
                  </a:lnTo>
                  <a:lnTo>
                    <a:pt x="135" y="331"/>
                  </a:lnTo>
                  <a:lnTo>
                    <a:pt x="329" y="335"/>
                  </a:lnTo>
                  <a:lnTo>
                    <a:pt x="522" y="335"/>
                  </a:lnTo>
                  <a:lnTo>
                    <a:pt x="628" y="333"/>
                  </a:lnTo>
                  <a:lnTo>
                    <a:pt x="624" y="104"/>
                  </a:lnTo>
                  <a:lnTo>
                    <a:pt x="616" y="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6" name="Freeform 34">
              <a:extLst>
                <a:ext uri="{FF2B5EF4-FFF2-40B4-BE49-F238E27FC236}">
                  <a16:creationId xmlns:a16="http://schemas.microsoft.com/office/drawing/2014/main" id="{F8F2739B-B84D-ADDC-2A25-711BC31D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7" name="Freeform 35">
              <a:extLst>
                <a:ext uri="{FF2B5EF4-FFF2-40B4-BE49-F238E27FC236}">
                  <a16:creationId xmlns:a16="http://schemas.microsoft.com/office/drawing/2014/main" id="{36890F3C-3E01-BF57-6253-6342EDEC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064" y="4083447"/>
              <a:ext cx="27099" cy="118713"/>
            </a:xfrm>
            <a:custGeom>
              <a:avLst/>
              <a:gdLst>
                <a:gd name="T0" fmla="*/ 9 w 23"/>
                <a:gd name="T1" fmla="*/ 62 h 111"/>
                <a:gd name="T2" fmla="*/ 9 w 23"/>
                <a:gd name="T3" fmla="*/ 68 h 111"/>
                <a:gd name="T4" fmla="*/ 13 w 23"/>
                <a:gd name="T5" fmla="*/ 75 h 111"/>
                <a:gd name="T6" fmla="*/ 19 w 23"/>
                <a:gd name="T7" fmla="*/ 90 h 111"/>
                <a:gd name="T8" fmla="*/ 19 w 23"/>
                <a:gd name="T9" fmla="*/ 105 h 111"/>
                <a:gd name="T10" fmla="*/ 23 w 23"/>
                <a:gd name="T11" fmla="*/ 111 h 111"/>
                <a:gd name="T12" fmla="*/ 19 w 23"/>
                <a:gd name="T13" fmla="*/ 90 h 111"/>
                <a:gd name="T14" fmla="*/ 17 w 23"/>
                <a:gd name="T15" fmla="*/ 77 h 111"/>
                <a:gd name="T16" fmla="*/ 4 w 23"/>
                <a:gd name="T17" fmla="*/ 38 h 111"/>
                <a:gd name="T18" fmla="*/ 2 w 23"/>
                <a:gd name="T19" fmla="*/ 13 h 111"/>
                <a:gd name="T20" fmla="*/ 2 w 23"/>
                <a:gd name="T21" fmla="*/ 0 h 111"/>
                <a:gd name="T22" fmla="*/ 0 w 23"/>
                <a:gd name="T23" fmla="*/ 15 h 111"/>
                <a:gd name="T24" fmla="*/ 2 w 23"/>
                <a:gd name="T25" fmla="*/ 23 h 111"/>
                <a:gd name="T26" fmla="*/ 0 w 23"/>
                <a:gd name="T27" fmla="*/ 36 h 111"/>
                <a:gd name="T28" fmla="*/ 6 w 23"/>
                <a:gd name="T29" fmla="*/ 41 h 111"/>
                <a:gd name="T30" fmla="*/ 4 w 23"/>
                <a:gd name="T31" fmla="*/ 49 h 111"/>
                <a:gd name="T32" fmla="*/ 9 w 23"/>
                <a:gd name="T33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1">
                  <a:moveTo>
                    <a:pt x="9" y="62"/>
                  </a:moveTo>
                  <a:lnTo>
                    <a:pt x="9" y="68"/>
                  </a:lnTo>
                  <a:lnTo>
                    <a:pt x="13" y="75"/>
                  </a:lnTo>
                  <a:lnTo>
                    <a:pt x="19" y="90"/>
                  </a:lnTo>
                  <a:lnTo>
                    <a:pt x="19" y="105"/>
                  </a:lnTo>
                  <a:lnTo>
                    <a:pt x="23" y="111"/>
                  </a:lnTo>
                  <a:lnTo>
                    <a:pt x="19" y="90"/>
                  </a:lnTo>
                  <a:lnTo>
                    <a:pt x="17" y="77"/>
                  </a:lnTo>
                  <a:lnTo>
                    <a:pt x="4" y="38"/>
                  </a:lnTo>
                  <a:lnTo>
                    <a:pt x="2" y="13"/>
                  </a:lnTo>
                  <a:lnTo>
                    <a:pt x="2" y="0"/>
                  </a:lnTo>
                  <a:lnTo>
                    <a:pt x="0" y="15"/>
                  </a:lnTo>
                  <a:lnTo>
                    <a:pt x="2" y="23"/>
                  </a:lnTo>
                  <a:lnTo>
                    <a:pt x="0" y="36"/>
                  </a:lnTo>
                  <a:lnTo>
                    <a:pt x="6" y="41"/>
                  </a:lnTo>
                  <a:lnTo>
                    <a:pt x="4" y="49"/>
                  </a:lnTo>
                  <a:lnTo>
                    <a:pt x="9" y="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8" name="Freeform 36">
              <a:extLst>
                <a:ext uri="{FF2B5EF4-FFF2-40B4-BE49-F238E27FC236}">
                  <a16:creationId xmlns:a16="http://schemas.microsoft.com/office/drawing/2014/main" id="{FBFAE4AF-2AC7-C276-B3CC-325D0F4A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910" y="2991506"/>
              <a:ext cx="1406773" cy="1242737"/>
            </a:xfrm>
            <a:custGeom>
              <a:avLst/>
              <a:gdLst>
                <a:gd name="T0" fmla="*/ 1181 w 1194"/>
                <a:gd name="T1" fmla="*/ 645 h 1162"/>
                <a:gd name="T2" fmla="*/ 1194 w 1194"/>
                <a:gd name="T3" fmla="*/ 598 h 1162"/>
                <a:gd name="T4" fmla="*/ 1173 w 1194"/>
                <a:gd name="T5" fmla="*/ 555 h 1162"/>
                <a:gd name="T6" fmla="*/ 1140 w 1194"/>
                <a:gd name="T7" fmla="*/ 389 h 1162"/>
                <a:gd name="T8" fmla="*/ 1079 w 1194"/>
                <a:gd name="T9" fmla="*/ 318 h 1162"/>
                <a:gd name="T10" fmla="*/ 1021 w 1194"/>
                <a:gd name="T11" fmla="*/ 301 h 1162"/>
                <a:gd name="T12" fmla="*/ 970 w 1194"/>
                <a:gd name="T13" fmla="*/ 297 h 1162"/>
                <a:gd name="T14" fmla="*/ 923 w 1194"/>
                <a:gd name="T15" fmla="*/ 310 h 1162"/>
                <a:gd name="T16" fmla="*/ 880 w 1194"/>
                <a:gd name="T17" fmla="*/ 292 h 1162"/>
                <a:gd name="T18" fmla="*/ 858 w 1194"/>
                <a:gd name="T19" fmla="*/ 307 h 1162"/>
                <a:gd name="T20" fmla="*/ 824 w 1194"/>
                <a:gd name="T21" fmla="*/ 292 h 1162"/>
                <a:gd name="T22" fmla="*/ 784 w 1194"/>
                <a:gd name="T23" fmla="*/ 286 h 1162"/>
                <a:gd name="T24" fmla="*/ 739 w 1194"/>
                <a:gd name="T25" fmla="*/ 273 h 1162"/>
                <a:gd name="T26" fmla="*/ 692 w 1194"/>
                <a:gd name="T27" fmla="*/ 262 h 1162"/>
                <a:gd name="T28" fmla="*/ 666 w 1194"/>
                <a:gd name="T29" fmla="*/ 241 h 1162"/>
                <a:gd name="T30" fmla="*/ 613 w 1194"/>
                <a:gd name="T31" fmla="*/ 220 h 1162"/>
                <a:gd name="T32" fmla="*/ 363 w 1194"/>
                <a:gd name="T33" fmla="*/ 0 h 1162"/>
                <a:gd name="T34" fmla="*/ 316 w 1194"/>
                <a:gd name="T35" fmla="*/ 485 h 1162"/>
                <a:gd name="T36" fmla="*/ 10 w 1194"/>
                <a:gd name="T37" fmla="*/ 480 h 1162"/>
                <a:gd name="T38" fmla="*/ 31 w 1194"/>
                <a:gd name="T39" fmla="*/ 506 h 1162"/>
                <a:gd name="T40" fmla="*/ 93 w 1194"/>
                <a:gd name="T41" fmla="*/ 577 h 1162"/>
                <a:gd name="T42" fmla="*/ 147 w 1194"/>
                <a:gd name="T43" fmla="*/ 624 h 1162"/>
                <a:gd name="T44" fmla="*/ 162 w 1194"/>
                <a:gd name="T45" fmla="*/ 683 h 1162"/>
                <a:gd name="T46" fmla="*/ 220 w 1194"/>
                <a:gd name="T47" fmla="*/ 767 h 1162"/>
                <a:gd name="T48" fmla="*/ 282 w 1194"/>
                <a:gd name="T49" fmla="*/ 803 h 1162"/>
                <a:gd name="T50" fmla="*/ 322 w 1194"/>
                <a:gd name="T51" fmla="*/ 788 h 1162"/>
                <a:gd name="T52" fmla="*/ 356 w 1194"/>
                <a:gd name="T53" fmla="*/ 730 h 1162"/>
                <a:gd name="T54" fmla="*/ 407 w 1194"/>
                <a:gd name="T55" fmla="*/ 728 h 1162"/>
                <a:gd name="T56" fmla="*/ 467 w 1194"/>
                <a:gd name="T57" fmla="*/ 735 h 1162"/>
                <a:gd name="T58" fmla="*/ 499 w 1194"/>
                <a:gd name="T59" fmla="*/ 769 h 1162"/>
                <a:gd name="T60" fmla="*/ 548 w 1194"/>
                <a:gd name="T61" fmla="*/ 850 h 1162"/>
                <a:gd name="T62" fmla="*/ 568 w 1194"/>
                <a:gd name="T63" fmla="*/ 903 h 1162"/>
                <a:gd name="T64" fmla="*/ 604 w 1194"/>
                <a:gd name="T65" fmla="*/ 946 h 1162"/>
                <a:gd name="T66" fmla="*/ 638 w 1194"/>
                <a:gd name="T67" fmla="*/ 997 h 1162"/>
                <a:gd name="T68" fmla="*/ 653 w 1194"/>
                <a:gd name="T69" fmla="*/ 1049 h 1162"/>
                <a:gd name="T70" fmla="*/ 690 w 1194"/>
                <a:gd name="T71" fmla="*/ 1102 h 1162"/>
                <a:gd name="T72" fmla="*/ 730 w 1194"/>
                <a:gd name="T73" fmla="*/ 1121 h 1162"/>
                <a:gd name="T74" fmla="*/ 813 w 1194"/>
                <a:gd name="T75" fmla="*/ 1143 h 1162"/>
                <a:gd name="T76" fmla="*/ 861 w 1194"/>
                <a:gd name="T77" fmla="*/ 1149 h 1162"/>
                <a:gd name="T78" fmla="*/ 846 w 1194"/>
                <a:gd name="T79" fmla="*/ 1132 h 1162"/>
                <a:gd name="T80" fmla="*/ 829 w 1194"/>
                <a:gd name="T81" fmla="*/ 1053 h 1162"/>
                <a:gd name="T82" fmla="*/ 835 w 1194"/>
                <a:gd name="T83" fmla="*/ 1010 h 1162"/>
                <a:gd name="T84" fmla="*/ 814 w 1194"/>
                <a:gd name="T85" fmla="*/ 1002 h 1162"/>
                <a:gd name="T86" fmla="*/ 846 w 1194"/>
                <a:gd name="T87" fmla="*/ 963 h 1162"/>
                <a:gd name="T88" fmla="*/ 850 w 1194"/>
                <a:gd name="T89" fmla="*/ 946 h 1162"/>
                <a:gd name="T90" fmla="*/ 858 w 1194"/>
                <a:gd name="T91" fmla="*/ 925 h 1162"/>
                <a:gd name="T92" fmla="*/ 884 w 1194"/>
                <a:gd name="T93" fmla="*/ 905 h 1162"/>
                <a:gd name="T94" fmla="*/ 895 w 1194"/>
                <a:gd name="T95" fmla="*/ 884 h 1162"/>
                <a:gd name="T96" fmla="*/ 918 w 1194"/>
                <a:gd name="T97" fmla="*/ 882 h 1162"/>
                <a:gd name="T98" fmla="*/ 935 w 1194"/>
                <a:gd name="T99" fmla="*/ 867 h 1162"/>
                <a:gd name="T100" fmla="*/ 957 w 1194"/>
                <a:gd name="T101" fmla="*/ 865 h 1162"/>
                <a:gd name="T102" fmla="*/ 985 w 1194"/>
                <a:gd name="T103" fmla="*/ 863 h 1162"/>
                <a:gd name="T104" fmla="*/ 1017 w 1194"/>
                <a:gd name="T105" fmla="*/ 843 h 1162"/>
                <a:gd name="T106" fmla="*/ 1072 w 1194"/>
                <a:gd name="T107" fmla="*/ 790 h 1162"/>
                <a:gd name="T108" fmla="*/ 1063 w 1194"/>
                <a:gd name="T109" fmla="*/ 747 h 1162"/>
                <a:gd name="T110" fmla="*/ 1098 w 1194"/>
                <a:gd name="T111" fmla="*/ 762 h 1162"/>
                <a:gd name="T112" fmla="*/ 1093 w 1194"/>
                <a:gd name="T113" fmla="*/ 777 h 1162"/>
                <a:gd name="T114" fmla="*/ 1168 w 1194"/>
                <a:gd name="T115" fmla="*/ 71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4" h="1162">
                  <a:moveTo>
                    <a:pt x="1181" y="705"/>
                  </a:moveTo>
                  <a:lnTo>
                    <a:pt x="1183" y="698"/>
                  </a:lnTo>
                  <a:lnTo>
                    <a:pt x="1179" y="681"/>
                  </a:lnTo>
                  <a:lnTo>
                    <a:pt x="1175" y="673"/>
                  </a:lnTo>
                  <a:lnTo>
                    <a:pt x="1181" y="666"/>
                  </a:lnTo>
                  <a:lnTo>
                    <a:pt x="1179" y="653"/>
                  </a:lnTo>
                  <a:lnTo>
                    <a:pt x="1181" y="645"/>
                  </a:lnTo>
                  <a:lnTo>
                    <a:pt x="1187" y="638"/>
                  </a:lnTo>
                  <a:lnTo>
                    <a:pt x="1189" y="630"/>
                  </a:lnTo>
                  <a:lnTo>
                    <a:pt x="1192" y="624"/>
                  </a:lnTo>
                  <a:lnTo>
                    <a:pt x="1190" y="617"/>
                  </a:lnTo>
                  <a:lnTo>
                    <a:pt x="1194" y="609"/>
                  </a:lnTo>
                  <a:lnTo>
                    <a:pt x="1190" y="604"/>
                  </a:lnTo>
                  <a:lnTo>
                    <a:pt x="1194" y="598"/>
                  </a:lnTo>
                  <a:lnTo>
                    <a:pt x="1192" y="591"/>
                  </a:lnTo>
                  <a:lnTo>
                    <a:pt x="1192" y="585"/>
                  </a:lnTo>
                  <a:lnTo>
                    <a:pt x="1190" y="583"/>
                  </a:lnTo>
                  <a:lnTo>
                    <a:pt x="1179" y="570"/>
                  </a:lnTo>
                  <a:lnTo>
                    <a:pt x="1179" y="562"/>
                  </a:lnTo>
                  <a:lnTo>
                    <a:pt x="1175" y="557"/>
                  </a:lnTo>
                  <a:lnTo>
                    <a:pt x="1173" y="555"/>
                  </a:lnTo>
                  <a:lnTo>
                    <a:pt x="1170" y="547"/>
                  </a:lnTo>
                  <a:lnTo>
                    <a:pt x="1164" y="540"/>
                  </a:lnTo>
                  <a:lnTo>
                    <a:pt x="1166" y="530"/>
                  </a:lnTo>
                  <a:lnTo>
                    <a:pt x="1160" y="515"/>
                  </a:lnTo>
                  <a:lnTo>
                    <a:pt x="1157" y="510"/>
                  </a:lnTo>
                  <a:lnTo>
                    <a:pt x="1143" y="498"/>
                  </a:lnTo>
                  <a:lnTo>
                    <a:pt x="1140" y="389"/>
                  </a:lnTo>
                  <a:lnTo>
                    <a:pt x="1138" y="331"/>
                  </a:lnTo>
                  <a:lnTo>
                    <a:pt x="1117" y="327"/>
                  </a:lnTo>
                  <a:lnTo>
                    <a:pt x="1110" y="331"/>
                  </a:lnTo>
                  <a:lnTo>
                    <a:pt x="1102" y="327"/>
                  </a:lnTo>
                  <a:lnTo>
                    <a:pt x="1102" y="324"/>
                  </a:lnTo>
                  <a:lnTo>
                    <a:pt x="1100" y="322"/>
                  </a:lnTo>
                  <a:lnTo>
                    <a:pt x="1079" y="318"/>
                  </a:lnTo>
                  <a:lnTo>
                    <a:pt x="1074" y="314"/>
                  </a:lnTo>
                  <a:lnTo>
                    <a:pt x="1066" y="312"/>
                  </a:lnTo>
                  <a:lnTo>
                    <a:pt x="1053" y="301"/>
                  </a:lnTo>
                  <a:lnTo>
                    <a:pt x="1036" y="292"/>
                  </a:lnTo>
                  <a:lnTo>
                    <a:pt x="1031" y="292"/>
                  </a:lnTo>
                  <a:lnTo>
                    <a:pt x="1027" y="297"/>
                  </a:lnTo>
                  <a:lnTo>
                    <a:pt x="1021" y="301"/>
                  </a:lnTo>
                  <a:lnTo>
                    <a:pt x="1016" y="301"/>
                  </a:lnTo>
                  <a:lnTo>
                    <a:pt x="1010" y="299"/>
                  </a:lnTo>
                  <a:lnTo>
                    <a:pt x="1002" y="292"/>
                  </a:lnTo>
                  <a:lnTo>
                    <a:pt x="989" y="297"/>
                  </a:lnTo>
                  <a:lnTo>
                    <a:pt x="984" y="303"/>
                  </a:lnTo>
                  <a:lnTo>
                    <a:pt x="976" y="303"/>
                  </a:lnTo>
                  <a:lnTo>
                    <a:pt x="970" y="297"/>
                  </a:lnTo>
                  <a:lnTo>
                    <a:pt x="963" y="303"/>
                  </a:lnTo>
                  <a:lnTo>
                    <a:pt x="955" y="303"/>
                  </a:lnTo>
                  <a:lnTo>
                    <a:pt x="948" y="312"/>
                  </a:lnTo>
                  <a:lnTo>
                    <a:pt x="940" y="312"/>
                  </a:lnTo>
                  <a:lnTo>
                    <a:pt x="937" y="318"/>
                  </a:lnTo>
                  <a:lnTo>
                    <a:pt x="931" y="312"/>
                  </a:lnTo>
                  <a:lnTo>
                    <a:pt x="923" y="310"/>
                  </a:lnTo>
                  <a:lnTo>
                    <a:pt x="916" y="307"/>
                  </a:lnTo>
                  <a:lnTo>
                    <a:pt x="912" y="299"/>
                  </a:lnTo>
                  <a:lnTo>
                    <a:pt x="905" y="297"/>
                  </a:lnTo>
                  <a:lnTo>
                    <a:pt x="899" y="303"/>
                  </a:lnTo>
                  <a:lnTo>
                    <a:pt x="892" y="301"/>
                  </a:lnTo>
                  <a:lnTo>
                    <a:pt x="886" y="294"/>
                  </a:lnTo>
                  <a:lnTo>
                    <a:pt x="880" y="292"/>
                  </a:lnTo>
                  <a:lnTo>
                    <a:pt x="878" y="294"/>
                  </a:lnTo>
                  <a:lnTo>
                    <a:pt x="876" y="297"/>
                  </a:lnTo>
                  <a:lnTo>
                    <a:pt x="869" y="303"/>
                  </a:lnTo>
                  <a:lnTo>
                    <a:pt x="867" y="316"/>
                  </a:lnTo>
                  <a:lnTo>
                    <a:pt x="861" y="316"/>
                  </a:lnTo>
                  <a:lnTo>
                    <a:pt x="860" y="314"/>
                  </a:lnTo>
                  <a:lnTo>
                    <a:pt x="858" y="307"/>
                  </a:lnTo>
                  <a:lnTo>
                    <a:pt x="860" y="301"/>
                  </a:lnTo>
                  <a:lnTo>
                    <a:pt x="854" y="301"/>
                  </a:lnTo>
                  <a:lnTo>
                    <a:pt x="843" y="305"/>
                  </a:lnTo>
                  <a:lnTo>
                    <a:pt x="835" y="305"/>
                  </a:lnTo>
                  <a:lnTo>
                    <a:pt x="833" y="297"/>
                  </a:lnTo>
                  <a:lnTo>
                    <a:pt x="826" y="297"/>
                  </a:lnTo>
                  <a:lnTo>
                    <a:pt x="824" y="292"/>
                  </a:lnTo>
                  <a:lnTo>
                    <a:pt x="816" y="288"/>
                  </a:lnTo>
                  <a:lnTo>
                    <a:pt x="805" y="299"/>
                  </a:lnTo>
                  <a:lnTo>
                    <a:pt x="799" y="301"/>
                  </a:lnTo>
                  <a:lnTo>
                    <a:pt x="792" y="301"/>
                  </a:lnTo>
                  <a:lnTo>
                    <a:pt x="792" y="292"/>
                  </a:lnTo>
                  <a:lnTo>
                    <a:pt x="790" y="286"/>
                  </a:lnTo>
                  <a:lnTo>
                    <a:pt x="784" y="286"/>
                  </a:lnTo>
                  <a:lnTo>
                    <a:pt x="779" y="279"/>
                  </a:lnTo>
                  <a:lnTo>
                    <a:pt x="781" y="271"/>
                  </a:lnTo>
                  <a:lnTo>
                    <a:pt x="773" y="273"/>
                  </a:lnTo>
                  <a:lnTo>
                    <a:pt x="758" y="271"/>
                  </a:lnTo>
                  <a:lnTo>
                    <a:pt x="752" y="277"/>
                  </a:lnTo>
                  <a:lnTo>
                    <a:pt x="745" y="279"/>
                  </a:lnTo>
                  <a:lnTo>
                    <a:pt x="739" y="273"/>
                  </a:lnTo>
                  <a:lnTo>
                    <a:pt x="735" y="269"/>
                  </a:lnTo>
                  <a:lnTo>
                    <a:pt x="730" y="269"/>
                  </a:lnTo>
                  <a:lnTo>
                    <a:pt x="722" y="271"/>
                  </a:lnTo>
                  <a:lnTo>
                    <a:pt x="709" y="265"/>
                  </a:lnTo>
                  <a:lnTo>
                    <a:pt x="702" y="262"/>
                  </a:lnTo>
                  <a:lnTo>
                    <a:pt x="694" y="263"/>
                  </a:lnTo>
                  <a:lnTo>
                    <a:pt x="692" y="262"/>
                  </a:lnTo>
                  <a:lnTo>
                    <a:pt x="685" y="262"/>
                  </a:lnTo>
                  <a:lnTo>
                    <a:pt x="683" y="254"/>
                  </a:lnTo>
                  <a:lnTo>
                    <a:pt x="683" y="248"/>
                  </a:lnTo>
                  <a:lnTo>
                    <a:pt x="677" y="241"/>
                  </a:lnTo>
                  <a:lnTo>
                    <a:pt x="672" y="237"/>
                  </a:lnTo>
                  <a:lnTo>
                    <a:pt x="670" y="233"/>
                  </a:lnTo>
                  <a:lnTo>
                    <a:pt x="666" y="241"/>
                  </a:lnTo>
                  <a:lnTo>
                    <a:pt x="658" y="243"/>
                  </a:lnTo>
                  <a:lnTo>
                    <a:pt x="651" y="239"/>
                  </a:lnTo>
                  <a:lnTo>
                    <a:pt x="645" y="243"/>
                  </a:lnTo>
                  <a:lnTo>
                    <a:pt x="638" y="239"/>
                  </a:lnTo>
                  <a:lnTo>
                    <a:pt x="626" y="226"/>
                  </a:lnTo>
                  <a:lnTo>
                    <a:pt x="619" y="220"/>
                  </a:lnTo>
                  <a:lnTo>
                    <a:pt x="613" y="220"/>
                  </a:lnTo>
                  <a:lnTo>
                    <a:pt x="613" y="209"/>
                  </a:lnTo>
                  <a:lnTo>
                    <a:pt x="619" y="15"/>
                  </a:lnTo>
                  <a:lnTo>
                    <a:pt x="611" y="12"/>
                  </a:lnTo>
                  <a:lnTo>
                    <a:pt x="604" y="12"/>
                  </a:lnTo>
                  <a:lnTo>
                    <a:pt x="568" y="12"/>
                  </a:lnTo>
                  <a:lnTo>
                    <a:pt x="480" y="6"/>
                  </a:lnTo>
                  <a:lnTo>
                    <a:pt x="363" y="0"/>
                  </a:lnTo>
                  <a:lnTo>
                    <a:pt x="360" y="2"/>
                  </a:lnTo>
                  <a:lnTo>
                    <a:pt x="358" y="8"/>
                  </a:lnTo>
                  <a:lnTo>
                    <a:pt x="343" y="269"/>
                  </a:lnTo>
                  <a:lnTo>
                    <a:pt x="333" y="367"/>
                  </a:lnTo>
                  <a:lnTo>
                    <a:pt x="326" y="478"/>
                  </a:lnTo>
                  <a:lnTo>
                    <a:pt x="320" y="485"/>
                  </a:lnTo>
                  <a:lnTo>
                    <a:pt x="316" y="485"/>
                  </a:lnTo>
                  <a:lnTo>
                    <a:pt x="237" y="480"/>
                  </a:lnTo>
                  <a:lnTo>
                    <a:pt x="158" y="474"/>
                  </a:lnTo>
                  <a:lnTo>
                    <a:pt x="70" y="467"/>
                  </a:lnTo>
                  <a:lnTo>
                    <a:pt x="0" y="459"/>
                  </a:lnTo>
                  <a:lnTo>
                    <a:pt x="0" y="463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10" y="483"/>
                  </a:lnTo>
                  <a:lnTo>
                    <a:pt x="16" y="487"/>
                  </a:lnTo>
                  <a:lnTo>
                    <a:pt x="16" y="487"/>
                  </a:lnTo>
                  <a:lnTo>
                    <a:pt x="19" y="487"/>
                  </a:lnTo>
                  <a:lnTo>
                    <a:pt x="25" y="493"/>
                  </a:lnTo>
                  <a:lnTo>
                    <a:pt x="29" y="500"/>
                  </a:lnTo>
                  <a:lnTo>
                    <a:pt x="31" y="506"/>
                  </a:lnTo>
                  <a:lnTo>
                    <a:pt x="36" y="519"/>
                  </a:lnTo>
                  <a:lnTo>
                    <a:pt x="44" y="525"/>
                  </a:lnTo>
                  <a:lnTo>
                    <a:pt x="57" y="532"/>
                  </a:lnTo>
                  <a:lnTo>
                    <a:pt x="63" y="538"/>
                  </a:lnTo>
                  <a:lnTo>
                    <a:pt x="78" y="557"/>
                  </a:lnTo>
                  <a:lnTo>
                    <a:pt x="91" y="570"/>
                  </a:lnTo>
                  <a:lnTo>
                    <a:pt x="93" y="577"/>
                  </a:lnTo>
                  <a:lnTo>
                    <a:pt x="106" y="591"/>
                  </a:lnTo>
                  <a:lnTo>
                    <a:pt x="113" y="596"/>
                  </a:lnTo>
                  <a:lnTo>
                    <a:pt x="119" y="598"/>
                  </a:lnTo>
                  <a:lnTo>
                    <a:pt x="132" y="611"/>
                  </a:lnTo>
                  <a:lnTo>
                    <a:pt x="140" y="615"/>
                  </a:lnTo>
                  <a:lnTo>
                    <a:pt x="141" y="621"/>
                  </a:lnTo>
                  <a:lnTo>
                    <a:pt x="147" y="624"/>
                  </a:lnTo>
                  <a:lnTo>
                    <a:pt x="149" y="632"/>
                  </a:lnTo>
                  <a:lnTo>
                    <a:pt x="151" y="645"/>
                  </a:lnTo>
                  <a:lnTo>
                    <a:pt x="155" y="649"/>
                  </a:lnTo>
                  <a:lnTo>
                    <a:pt x="160" y="662"/>
                  </a:lnTo>
                  <a:lnTo>
                    <a:pt x="164" y="668"/>
                  </a:lnTo>
                  <a:lnTo>
                    <a:pt x="164" y="675"/>
                  </a:lnTo>
                  <a:lnTo>
                    <a:pt x="162" y="683"/>
                  </a:lnTo>
                  <a:lnTo>
                    <a:pt x="162" y="696"/>
                  </a:lnTo>
                  <a:lnTo>
                    <a:pt x="177" y="730"/>
                  </a:lnTo>
                  <a:lnTo>
                    <a:pt x="187" y="739"/>
                  </a:lnTo>
                  <a:lnTo>
                    <a:pt x="194" y="743"/>
                  </a:lnTo>
                  <a:lnTo>
                    <a:pt x="200" y="747"/>
                  </a:lnTo>
                  <a:lnTo>
                    <a:pt x="205" y="754"/>
                  </a:lnTo>
                  <a:lnTo>
                    <a:pt x="220" y="767"/>
                  </a:lnTo>
                  <a:lnTo>
                    <a:pt x="226" y="771"/>
                  </a:lnTo>
                  <a:lnTo>
                    <a:pt x="241" y="773"/>
                  </a:lnTo>
                  <a:lnTo>
                    <a:pt x="245" y="780"/>
                  </a:lnTo>
                  <a:lnTo>
                    <a:pt x="264" y="790"/>
                  </a:lnTo>
                  <a:lnTo>
                    <a:pt x="269" y="797"/>
                  </a:lnTo>
                  <a:lnTo>
                    <a:pt x="277" y="803"/>
                  </a:lnTo>
                  <a:lnTo>
                    <a:pt x="282" y="803"/>
                  </a:lnTo>
                  <a:lnTo>
                    <a:pt x="282" y="805"/>
                  </a:lnTo>
                  <a:lnTo>
                    <a:pt x="290" y="807"/>
                  </a:lnTo>
                  <a:lnTo>
                    <a:pt x="301" y="807"/>
                  </a:lnTo>
                  <a:lnTo>
                    <a:pt x="303" y="801"/>
                  </a:lnTo>
                  <a:lnTo>
                    <a:pt x="311" y="796"/>
                  </a:lnTo>
                  <a:lnTo>
                    <a:pt x="314" y="790"/>
                  </a:lnTo>
                  <a:lnTo>
                    <a:pt x="322" y="788"/>
                  </a:lnTo>
                  <a:lnTo>
                    <a:pt x="324" y="780"/>
                  </a:lnTo>
                  <a:lnTo>
                    <a:pt x="326" y="773"/>
                  </a:lnTo>
                  <a:lnTo>
                    <a:pt x="329" y="771"/>
                  </a:lnTo>
                  <a:lnTo>
                    <a:pt x="341" y="743"/>
                  </a:lnTo>
                  <a:lnTo>
                    <a:pt x="346" y="733"/>
                  </a:lnTo>
                  <a:lnTo>
                    <a:pt x="350" y="732"/>
                  </a:lnTo>
                  <a:lnTo>
                    <a:pt x="356" y="730"/>
                  </a:lnTo>
                  <a:lnTo>
                    <a:pt x="363" y="726"/>
                  </a:lnTo>
                  <a:lnTo>
                    <a:pt x="371" y="728"/>
                  </a:lnTo>
                  <a:lnTo>
                    <a:pt x="376" y="726"/>
                  </a:lnTo>
                  <a:lnTo>
                    <a:pt x="380" y="718"/>
                  </a:lnTo>
                  <a:lnTo>
                    <a:pt x="388" y="718"/>
                  </a:lnTo>
                  <a:lnTo>
                    <a:pt x="399" y="726"/>
                  </a:lnTo>
                  <a:lnTo>
                    <a:pt x="407" y="728"/>
                  </a:lnTo>
                  <a:lnTo>
                    <a:pt x="414" y="726"/>
                  </a:lnTo>
                  <a:lnTo>
                    <a:pt x="420" y="728"/>
                  </a:lnTo>
                  <a:lnTo>
                    <a:pt x="427" y="728"/>
                  </a:lnTo>
                  <a:lnTo>
                    <a:pt x="446" y="733"/>
                  </a:lnTo>
                  <a:lnTo>
                    <a:pt x="454" y="728"/>
                  </a:lnTo>
                  <a:lnTo>
                    <a:pt x="459" y="732"/>
                  </a:lnTo>
                  <a:lnTo>
                    <a:pt x="467" y="735"/>
                  </a:lnTo>
                  <a:lnTo>
                    <a:pt x="469" y="743"/>
                  </a:lnTo>
                  <a:lnTo>
                    <a:pt x="474" y="749"/>
                  </a:lnTo>
                  <a:lnTo>
                    <a:pt x="476" y="754"/>
                  </a:lnTo>
                  <a:lnTo>
                    <a:pt x="482" y="752"/>
                  </a:lnTo>
                  <a:lnTo>
                    <a:pt x="485" y="760"/>
                  </a:lnTo>
                  <a:lnTo>
                    <a:pt x="491" y="765"/>
                  </a:lnTo>
                  <a:lnTo>
                    <a:pt x="499" y="769"/>
                  </a:lnTo>
                  <a:lnTo>
                    <a:pt x="499" y="775"/>
                  </a:lnTo>
                  <a:lnTo>
                    <a:pt x="519" y="790"/>
                  </a:lnTo>
                  <a:lnTo>
                    <a:pt x="527" y="803"/>
                  </a:lnTo>
                  <a:lnTo>
                    <a:pt x="532" y="811"/>
                  </a:lnTo>
                  <a:lnTo>
                    <a:pt x="536" y="827"/>
                  </a:lnTo>
                  <a:lnTo>
                    <a:pt x="544" y="843"/>
                  </a:lnTo>
                  <a:lnTo>
                    <a:pt x="548" y="850"/>
                  </a:lnTo>
                  <a:lnTo>
                    <a:pt x="548" y="852"/>
                  </a:lnTo>
                  <a:lnTo>
                    <a:pt x="551" y="858"/>
                  </a:lnTo>
                  <a:lnTo>
                    <a:pt x="555" y="865"/>
                  </a:lnTo>
                  <a:lnTo>
                    <a:pt x="561" y="873"/>
                  </a:lnTo>
                  <a:lnTo>
                    <a:pt x="559" y="874"/>
                  </a:lnTo>
                  <a:lnTo>
                    <a:pt x="563" y="888"/>
                  </a:lnTo>
                  <a:lnTo>
                    <a:pt x="568" y="903"/>
                  </a:lnTo>
                  <a:lnTo>
                    <a:pt x="576" y="908"/>
                  </a:lnTo>
                  <a:lnTo>
                    <a:pt x="583" y="910"/>
                  </a:lnTo>
                  <a:lnTo>
                    <a:pt x="589" y="920"/>
                  </a:lnTo>
                  <a:lnTo>
                    <a:pt x="591" y="927"/>
                  </a:lnTo>
                  <a:lnTo>
                    <a:pt x="596" y="931"/>
                  </a:lnTo>
                  <a:lnTo>
                    <a:pt x="602" y="938"/>
                  </a:lnTo>
                  <a:lnTo>
                    <a:pt x="604" y="946"/>
                  </a:lnTo>
                  <a:lnTo>
                    <a:pt x="617" y="965"/>
                  </a:lnTo>
                  <a:lnTo>
                    <a:pt x="628" y="967"/>
                  </a:lnTo>
                  <a:lnTo>
                    <a:pt x="634" y="972"/>
                  </a:lnTo>
                  <a:lnTo>
                    <a:pt x="636" y="976"/>
                  </a:lnTo>
                  <a:lnTo>
                    <a:pt x="636" y="984"/>
                  </a:lnTo>
                  <a:lnTo>
                    <a:pt x="638" y="989"/>
                  </a:lnTo>
                  <a:lnTo>
                    <a:pt x="638" y="997"/>
                  </a:lnTo>
                  <a:lnTo>
                    <a:pt x="634" y="1004"/>
                  </a:lnTo>
                  <a:lnTo>
                    <a:pt x="641" y="1010"/>
                  </a:lnTo>
                  <a:lnTo>
                    <a:pt x="641" y="1015"/>
                  </a:lnTo>
                  <a:lnTo>
                    <a:pt x="640" y="1023"/>
                  </a:lnTo>
                  <a:lnTo>
                    <a:pt x="641" y="1030"/>
                  </a:lnTo>
                  <a:lnTo>
                    <a:pt x="647" y="1036"/>
                  </a:lnTo>
                  <a:lnTo>
                    <a:pt x="653" y="1049"/>
                  </a:lnTo>
                  <a:lnTo>
                    <a:pt x="658" y="1057"/>
                  </a:lnTo>
                  <a:lnTo>
                    <a:pt x="664" y="1072"/>
                  </a:lnTo>
                  <a:lnTo>
                    <a:pt x="666" y="1085"/>
                  </a:lnTo>
                  <a:lnTo>
                    <a:pt x="673" y="1093"/>
                  </a:lnTo>
                  <a:lnTo>
                    <a:pt x="672" y="1100"/>
                  </a:lnTo>
                  <a:lnTo>
                    <a:pt x="675" y="1102"/>
                  </a:lnTo>
                  <a:lnTo>
                    <a:pt x="690" y="1102"/>
                  </a:lnTo>
                  <a:lnTo>
                    <a:pt x="696" y="1106"/>
                  </a:lnTo>
                  <a:lnTo>
                    <a:pt x="700" y="1106"/>
                  </a:lnTo>
                  <a:lnTo>
                    <a:pt x="707" y="1109"/>
                  </a:lnTo>
                  <a:lnTo>
                    <a:pt x="711" y="1117"/>
                  </a:lnTo>
                  <a:lnTo>
                    <a:pt x="717" y="1119"/>
                  </a:lnTo>
                  <a:lnTo>
                    <a:pt x="722" y="1117"/>
                  </a:lnTo>
                  <a:lnTo>
                    <a:pt x="730" y="1121"/>
                  </a:lnTo>
                  <a:lnTo>
                    <a:pt x="737" y="1123"/>
                  </a:lnTo>
                  <a:lnTo>
                    <a:pt x="751" y="1134"/>
                  </a:lnTo>
                  <a:lnTo>
                    <a:pt x="756" y="1138"/>
                  </a:lnTo>
                  <a:lnTo>
                    <a:pt x="784" y="1140"/>
                  </a:lnTo>
                  <a:lnTo>
                    <a:pt x="799" y="1140"/>
                  </a:lnTo>
                  <a:lnTo>
                    <a:pt x="807" y="1141"/>
                  </a:lnTo>
                  <a:lnTo>
                    <a:pt x="813" y="1143"/>
                  </a:lnTo>
                  <a:lnTo>
                    <a:pt x="826" y="1156"/>
                  </a:lnTo>
                  <a:lnTo>
                    <a:pt x="828" y="1156"/>
                  </a:lnTo>
                  <a:lnTo>
                    <a:pt x="835" y="1162"/>
                  </a:lnTo>
                  <a:lnTo>
                    <a:pt x="843" y="1162"/>
                  </a:lnTo>
                  <a:lnTo>
                    <a:pt x="843" y="1155"/>
                  </a:lnTo>
                  <a:lnTo>
                    <a:pt x="860" y="1151"/>
                  </a:lnTo>
                  <a:lnTo>
                    <a:pt x="861" y="1149"/>
                  </a:lnTo>
                  <a:lnTo>
                    <a:pt x="861" y="1141"/>
                  </a:lnTo>
                  <a:lnTo>
                    <a:pt x="854" y="1149"/>
                  </a:lnTo>
                  <a:lnTo>
                    <a:pt x="856" y="1141"/>
                  </a:lnTo>
                  <a:lnTo>
                    <a:pt x="850" y="1149"/>
                  </a:lnTo>
                  <a:lnTo>
                    <a:pt x="845" y="1140"/>
                  </a:lnTo>
                  <a:lnTo>
                    <a:pt x="852" y="1140"/>
                  </a:lnTo>
                  <a:lnTo>
                    <a:pt x="846" y="1132"/>
                  </a:lnTo>
                  <a:lnTo>
                    <a:pt x="845" y="1119"/>
                  </a:lnTo>
                  <a:lnTo>
                    <a:pt x="833" y="1094"/>
                  </a:lnTo>
                  <a:lnTo>
                    <a:pt x="835" y="1089"/>
                  </a:lnTo>
                  <a:lnTo>
                    <a:pt x="829" y="1064"/>
                  </a:lnTo>
                  <a:lnTo>
                    <a:pt x="822" y="1057"/>
                  </a:lnTo>
                  <a:lnTo>
                    <a:pt x="822" y="1051"/>
                  </a:lnTo>
                  <a:lnTo>
                    <a:pt x="829" y="1053"/>
                  </a:lnTo>
                  <a:lnTo>
                    <a:pt x="822" y="1046"/>
                  </a:lnTo>
                  <a:lnTo>
                    <a:pt x="822" y="1038"/>
                  </a:lnTo>
                  <a:lnTo>
                    <a:pt x="829" y="1038"/>
                  </a:lnTo>
                  <a:lnTo>
                    <a:pt x="829" y="1030"/>
                  </a:lnTo>
                  <a:lnTo>
                    <a:pt x="833" y="1025"/>
                  </a:lnTo>
                  <a:lnTo>
                    <a:pt x="833" y="1017"/>
                  </a:lnTo>
                  <a:lnTo>
                    <a:pt x="835" y="1010"/>
                  </a:lnTo>
                  <a:lnTo>
                    <a:pt x="822" y="1014"/>
                  </a:lnTo>
                  <a:lnTo>
                    <a:pt x="809" y="1010"/>
                  </a:lnTo>
                  <a:lnTo>
                    <a:pt x="809" y="1002"/>
                  </a:lnTo>
                  <a:lnTo>
                    <a:pt x="805" y="999"/>
                  </a:lnTo>
                  <a:lnTo>
                    <a:pt x="801" y="991"/>
                  </a:lnTo>
                  <a:lnTo>
                    <a:pt x="809" y="997"/>
                  </a:lnTo>
                  <a:lnTo>
                    <a:pt x="814" y="1002"/>
                  </a:lnTo>
                  <a:lnTo>
                    <a:pt x="820" y="1002"/>
                  </a:lnTo>
                  <a:lnTo>
                    <a:pt x="826" y="1000"/>
                  </a:lnTo>
                  <a:lnTo>
                    <a:pt x="831" y="1002"/>
                  </a:lnTo>
                  <a:lnTo>
                    <a:pt x="826" y="1008"/>
                  </a:lnTo>
                  <a:lnTo>
                    <a:pt x="835" y="1004"/>
                  </a:lnTo>
                  <a:lnTo>
                    <a:pt x="848" y="970"/>
                  </a:lnTo>
                  <a:lnTo>
                    <a:pt x="846" y="963"/>
                  </a:lnTo>
                  <a:lnTo>
                    <a:pt x="845" y="961"/>
                  </a:lnTo>
                  <a:lnTo>
                    <a:pt x="839" y="955"/>
                  </a:lnTo>
                  <a:lnTo>
                    <a:pt x="839" y="950"/>
                  </a:lnTo>
                  <a:lnTo>
                    <a:pt x="831" y="952"/>
                  </a:lnTo>
                  <a:lnTo>
                    <a:pt x="828" y="950"/>
                  </a:lnTo>
                  <a:lnTo>
                    <a:pt x="835" y="946"/>
                  </a:lnTo>
                  <a:lnTo>
                    <a:pt x="850" y="946"/>
                  </a:lnTo>
                  <a:lnTo>
                    <a:pt x="856" y="952"/>
                  </a:lnTo>
                  <a:lnTo>
                    <a:pt x="869" y="933"/>
                  </a:lnTo>
                  <a:lnTo>
                    <a:pt x="873" y="927"/>
                  </a:lnTo>
                  <a:lnTo>
                    <a:pt x="873" y="920"/>
                  </a:lnTo>
                  <a:lnTo>
                    <a:pt x="867" y="925"/>
                  </a:lnTo>
                  <a:lnTo>
                    <a:pt x="863" y="931"/>
                  </a:lnTo>
                  <a:lnTo>
                    <a:pt x="858" y="925"/>
                  </a:lnTo>
                  <a:lnTo>
                    <a:pt x="861" y="920"/>
                  </a:lnTo>
                  <a:lnTo>
                    <a:pt x="860" y="916"/>
                  </a:lnTo>
                  <a:lnTo>
                    <a:pt x="867" y="916"/>
                  </a:lnTo>
                  <a:lnTo>
                    <a:pt x="873" y="912"/>
                  </a:lnTo>
                  <a:lnTo>
                    <a:pt x="875" y="918"/>
                  </a:lnTo>
                  <a:lnTo>
                    <a:pt x="882" y="912"/>
                  </a:lnTo>
                  <a:lnTo>
                    <a:pt x="884" y="905"/>
                  </a:lnTo>
                  <a:lnTo>
                    <a:pt x="884" y="912"/>
                  </a:lnTo>
                  <a:lnTo>
                    <a:pt x="882" y="918"/>
                  </a:lnTo>
                  <a:lnTo>
                    <a:pt x="888" y="916"/>
                  </a:lnTo>
                  <a:lnTo>
                    <a:pt x="895" y="906"/>
                  </a:lnTo>
                  <a:lnTo>
                    <a:pt x="895" y="899"/>
                  </a:lnTo>
                  <a:lnTo>
                    <a:pt x="893" y="891"/>
                  </a:lnTo>
                  <a:lnTo>
                    <a:pt x="895" y="884"/>
                  </a:lnTo>
                  <a:lnTo>
                    <a:pt x="895" y="882"/>
                  </a:lnTo>
                  <a:lnTo>
                    <a:pt x="905" y="895"/>
                  </a:lnTo>
                  <a:lnTo>
                    <a:pt x="910" y="897"/>
                  </a:lnTo>
                  <a:lnTo>
                    <a:pt x="931" y="886"/>
                  </a:lnTo>
                  <a:lnTo>
                    <a:pt x="933" y="884"/>
                  </a:lnTo>
                  <a:lnTo>
                    <a:pt x="925" y="880"/>
                  </a:lnTo>
                  <a:lnTo>
                    <a:pt x="918" y="882"/>
                  </a:lnTo>
                  <a:lnTo>
                    <a:pt x="923" y="874"/>
                  </a:lnTo>
                  <a:lnTo>
                    <a:pt x="916" y="871"/>
                  </a:lnTo>
                  <a:lnTo>
                    <a:pt x="908" y="858"/>
                  </a:lnTo>
                  <a:lnTo>
                    <a:pt x="916" y="856"/>
                  </a:lnTo>
                  <a:lnTo>
                    <a:pt x="918" y="861"/>
                  </a:lnTo>
                  <a:lnTo>
                    <a:pt x="927" y="869"/>
                  </a:lnTo>
                  <a:lnTo>
                    <a:pt x="935" y="867"/>
                  </a:lnTo>
                  <a:lnTo>
                    <a:pt x="929" y="854"/>
                  </a:lnTo>
                  <a:lnTo>
                    <a:pt x="929" y="852"/>
                  </a:lnTo>
                  <a:lnTo>
                    <a:pt x="935" y="859"/>
                  </a:lnTo>
                  <a:lnTo>
                    <a:pt x="940" y="863"/>
                  </a:lnTo>
                  <a:lnTo>
                    <a:pt x="948" y="859"/>
                  </a:lnTo>
                  <a:lnTo>
                    <a:pt x="950" y="865"/>
                  </a:lnTo>
                  <a:lnTo>
                    <a:pt x="957" y="865"/>
                  </a:lnTo>
                  <a:lnTo>
                    <a:pt x="954" y="869"/>
                  </a:lnTo>
                  <a:lnTo>
                    <a:pt x="967" y="863"/>
                  </a:lnTo>
                  <a:lnTo>
                    <a:pt x="965" y="871"/>
                  </a:lnTo>
                  <a:lnTo>
                    <a:pt x="952" y="878"/>
                  </a:lnTo>
                  <a:lnTo>
                    <a:pt x="950" y="880"/>
                  </a:lnTo>
                  <a:lnTo>
                    <a:pt x="970" y="869"/>
                  </a:lnTo>
                  <a:lnTo>
                    <a:pt x="985" y="863"/>
                  </a:lnTo>
                  <a:lnTo>
                    <a:pt x="993" y="858"/>
                  </a:lnTo>
                  <a:lnTo>
                    <a:pt x="985" y="859"/>
                  </a:lnTo>
                  <a:lnTo>
                    <a:pt x="978" y="863"/>
                  </a:lnTo>
                  <a:lnTo>
                    <a:pt x="978" y="858"/>
                  </a:lnTo>
                  <a:lnTo>
                    <a:pt x="991" y="852"/>
                  </a:lnTo>
                  <a:lnTo>
                    <a:pt x="1004" y="852"/>
                  </a:lnTo>
                  <a:lnTo>
                    <a:pt x="1017" y="843"/>
                  </a:lnTo>
                  <a:lnTo>
                    <a:pt x="1029" y="837"/>
                  </a:lnTo>
                  <a:lnTo>
                    <a:pt x="1034" y="833"/>
                  </a:lnTo>
                  <a:lnTo>
                    <a:pt x="1048" y="820"/>
                  </a:lnTo>
                  <a:lnTo>
                    <a:pt x="1049" y="807"/>
                  </a:lnTo>
                  <a:lnTo>
                    <a:pt x="1061" y="799"/>
                  </a:lnTo>
                  <a:lnTo>
                    <a:pt x="1064" y="794"/>
                  </a:lnTo>
                  <a:lnTo>
                    <a:pt x="1072" y="790"/>
                  </a:lnTo>
                  <a:lnTo>
                    <a:pt x="1076" y="780"/>
                  </a:lnTo>
                  <a:lnTo>
                    <a:pt x="1068" y="779"/>
                  </a:lnTo>
                  <a:lnTo>
                    <a:pt x="1068" y="769"/>
                  </a:lnTo>
                  <a:lnTo>
                    <a:pt x="1061" y="764"/>
                  </a:lnTo>
                  <a:lnTo>
                    <a:pt x="1063" y="756"/>
                  </a:lnTo>
                  <a:lnTo>
                    <a:pt x="1059" y="749"/>
                  </a:lnTo>
                  <a:lnTo>
                    <a:pt x="1063" y="747"/>
                  </a:lnTo>
                  <a:lnTo>
                    <a:pt x="1072" y="752"/>
                  </a:lnTo>
                  <a:lnTo>
                    <a:pt x="1076" y="745"/>
                  </a:lnTo>
                  <a:lnTo>
                    <a:pt x="1081" y="741"/>
                  </a:lnTo>
                  <a:lnTo>
                    <a:pt x="1089" y="741"/>
                  </a:lnTo>
                  <a:lnTo>
                    <a:pt x="1089" y="752"/>
                  </a:lnTo>
                  <a:lnTo>
                    <a:pt x="1083" y="767"/>
                  </a:lnTo>
                  <a:lnTo>
                    <a:pt x="1098" y="762"/>
                  </a:lnTo>
                  <a:lnTo>
                    <a:pt x="1111" y="762"/>
                  </a:lnTo>
                  <a:lnTo>
                    <a:pt x="1110" y="765"/>
                  </a:lnTo>
                  <a:lnTo>
                    <a:pt x="1102" y="765"/>
                  </a:lnTo>
                  <a:lnTo>
                    <a:pt x="1087" y="777"/>
                  </a:lnTo>
                  <a:lnTo>
                    <a:pt x="1083" y="784"/>
                  </a:lnTo>
                  <a:lnTo>
                    <a:pt x="1085" y="784"/>
                  </a:lnTo>
                  <a:lnTo>
                    <a:pt x="1093" y="777"/>
                  </a:lnTo>
                  <a:lnTo>
                    <a:pt x="1100" y="773"/>
                  </a:lnTo>
                  <a:lnTo>
                    <a:pt x="1106" y="769"/>
                  </a:lnTo>
                  <a:lnTo>
                    <a:pt x="1126" y="760"/>
                  </a:lnTo>
                  <a:lnTo>
                    <a:pt x="1149" y="749"/>
                  </a:lnTo>
                  <a:lnTo>
                    <a:pt x="1170" y="747"/>
                  </a:lnTo>
                  <a:lnTo>
                    <a:pt x="1158" y="733"/>
                  </a:lnTo>
                  <a:lnTo>
                    <a:pt x="1168" y="718"/>
                  </a:lnTo>
                  <a:lnTo>
                    <a:pt x="1173" y="713"/>
                  </a:lnTo>
                  <a:lnTo>
                    <a:pt x="1173" y="713"/>
                  </a:lnTo>
                  <a:lnTo>
                    <a:pt x="1181" y="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39" name="Freeform 37">
              <a:extLst>
                <a:ext uri="{FF2B5EF4-FFF2-40B4-BE49-F238E27FC236}">
                  <a16:creationId xmlns:a16="http://schemas.microsoft.com/office/drawing/2014/main" id="{0A5A11E9-D338-E5E5-9E09-C529FF585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0" name="Freeform 38">
              <a:extLst>
                <a:ext uri="{FF2B5EF4-FFF2-40B4-BE49-F238E27FC236}">
                  <a16:creationId xmlns:a16="http://schemas.microsoft.com/office/drawing/2014/main" id="{C7FD59D6-2BE1-4B41-43AE-5B3180E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652"/>
              <a:ext cx="30633" cy="67378"/>
            </a:xfrm>
            <a:custGeom>
              <a:avLst/>
              <a:gdLst>
                <a:gd name="T0" fmla="*/ 26 w 26"/>
                <a:gd name="T1" fmla="*/ 0 h 63"/>
                <a:gd name="T2" fmla="*/ 19 w 26"/>
                <a:gd name="T3" fmla="*/ 15 h 63"/>
                <a:gd name="T4" fmla="*/ 15 w 26"/>
                <a:gd name="T5" fmla="*/ 20 h 63"/>
                <a:gd name="T6" fmla="*/ 6 w 26"/>
                <a:gd name="T7" fmla="*/ 37 h 63"/>
                <a:gd name="T8" fmla="*/ 0 w 26"/>
                <a:gd name="T9" fmla="*/ 50 h 63"/>
                <a:gd name="T10" fmla="*/ 0 w 26"/>
                <a:gd name="T11" fmla="*/ 63 h 63"/>
                <a:gd name="T12" fmla="*/ 7 w 26"/>
                <a:gd name="T13" fmla="*/ 43 h 63"/>
                <a:gd name="T14" fmla="*/ 13 w 26"/>
                <a:gd name="T15" fmla="*/ 30 h 63"/>
                <a:gd name="T16" fmla="*/ 26 w 26"/>
                <a:gd name="T17" fmla="*/ 7 h 63"/>
                <a:gd name="T18" fmla="*/ 26 w 2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3">
                  <a:moveTo>
                    <a:pt x="26" y="0"/>
                  </a:moveTo>
                  <a:lnTo>
                    <a:pt x="19" y="15"/>
                  </a:lnTo>
                  <a:lnTo>
                    <a:pt x="15" y="20"/>
                  </a:lnTo>
                  <a:lnTo>
                    <a:pt x="6" y="37"/>
                  </a:lnTo>
                  <a:lnTo>
                    <a:pt x="0" y="50"/>
                  </a:lnTo>
                  <a:lnTo>
                    <a:pt x="0" y="63"/>
                  </a:lnTo>
                  <a:lnTo>
                    <a:pt x="7" y="43"/>
                  </a:lnTo>
                  <a:lnTo>
                    <a:pt x="13" y="30"/>
                  </a:lnTo>
                  <a:lnTo>
                    <a:pt x="26" y="7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1" name="Freeform 39">
              <a:extLst>
                <a:ext uri="{FF2B5EF4-FFF2-40B4-BE49-F238E27FC236}">
                  <a16:creationId xmlns:a16="http://schemas.microsoft.com/office/drawing/2014/main" id="{BEB344DC-DFE3-2D14-8D5A-8C66784AE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2" name="Freeform 40">
              <a:extLst>
                <a:ext uri="{FF2B5EF4-FFF2-40B4-BE49-F238E27FC236}">
                  <a16:creationId xmlns:a16="http://schemas.microsoft.com/office/drawing/2014/main" id="{BC989687-A349-0573-08AD-60685E717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268" y="3832118"/>
              <a:ext cx="30633" cy="26737"/>
            </a:xfrm>
            <a:custGeom>
              <a:avLst/>
              <a:gdLst>
                <a:gd name="T0" fmla="*/ 26 w 26"/>
                <a:gd name="T1" fmla="*/ 0 h 25"/>
                <a:gd name="T2" fmla="*/ 19 w 26"/>
                <a:gd name="T3" fmla="*/ 6 h 25"/>
                <a:gd name="T4" fmla="*/ 9 w 26"/>
                <a:gd name="T5" fmla="*/ 15 h 25"/>
                <a:gd name="T6" fmla="*/ 4 w 26"/>
                <a:gd name="T7" fmla="*/ 19 h 25"/>
                <a:gd name="T8" fmla="*/ 0 w 26"/>
                <a:gd name="T9" fmla="*/ 25 h 25"/>
                <a:gd name="T10" fmla="*/ 21 w 26"/>
                <a:gd name="T11" fmla="*/ 8 h 25"/>
                <a:gd name="T12" fmla="*/ 26 w 2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6" y="0"/>
                  </a:moveTo>
                  <a:lnTo>
                    <a:pt x="19" y="6"/>
                  </a:lnTo>
                  <a:lnTo>
                    <a:pt x="9" y="15"/>
                  </a:lnTo>
                  <a:lnTo>
                    <a:pt x="4" y="19"/>
                  </a:lnTo>
                  <a:lnTo>
                    <a:pt x="0" y="25"/>
                  </a:lnTo>
                  <a:lnTo>
                    <a:pt x="21" y="8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3" name="Freeform 41">
              <a:extLst>
                <a:ext uri="{FF2B5EF4-FFF2-40B4-BE49-F238E27FC236}">
                  <a16:creationId xmlns:a16="http://schemas.microsoft.com/office/drawing/2014/main" id="{13F539C3-3D7C-3E8B-9A48-8F749910F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4" name="Freeform 42">
              <a:extLst>
                <a:ext uri="{FF2B5EF4-FFF2-40B4-BE49-F238E27FC236}">
                  <a16:creationId xmlns:a16="http://schemas.microsoft.com/office/drawing/2014/main" id="{571147E2-91A3-A98A-CA6E-3A0880CCB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014" y="3975429"/>
              <a:ext cx="18851" cy="23529"/>
            </a:xfrm>
            <a:custGeom>
              <a:avLst/>
              <a:gdLst>
                <a:gd name="T0" fmla="*/ 6 w 16"/>
                <a:gd name="T1" fmla="*/ 7 h 22"/>
                <a:gd name="T2" fmla="*/ 4 w 16"/>
                <a:gd name="T3" fmla="*/ 13 h 22"/>
                <a:gd name="T4" fmla="*/ 0 w 16"/>
                <a:gd name="T5" fmla="*/ 20 h 22"/>
                <a:gd name="T6" fmla="*/ 0 w 16"/>
                <a:gd name="T7" fmla="*/ 22 h 22"/>
                <a:gd name="T8" fmla="*/ 12 w 16"/>
                <a:gd name="T9" fmla="*/ 9 h 22"/>
                <a:gd name="T10" fmla="*/ 16 w 16"/>
                <a:gd name="T11" fmla="*/ 1 h 22"/>
                <a:gd name="T12" fmla="*/ 12 w 16"/>
                <a:gd name="T13" fmla="*/ 0 h 22"/>
                <a:gd name="T14" fmla="*/ 6 w 16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6" y="7"/>
                  </a:moveTo>
                  <a:lnTo>
                    <a:pt x="4" y="1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5" name="Freeform 43">
              <a:extLst>
                <a:ext uri="{FF2B5EF4-FFF2-40B4-BE49-F238E27FC236}">
                  <a16:creationId xmlns:a16="http://schemas.microsoft.com/office/drawing/2014/main" id="{3B9486AA-61AF-4548-1AEE-D6E005825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6" name="Freeform 44">
              <a:extLst>
                <a:ext uri="{FF2B5EF4-FFF2-40B4-BE49-F238E27FC236}">
                  <a16:creationId xmlns:a16="http://schemas.microsoft.com/office/drawing/2014/main" id="{6AA5BA01-4F94-F11B-8F16-C803E9B68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399" y="3943344"/>
              <a:ext cx="44771" cy="32084"/>
            </a:xfrm>
            <a:custGeom>
              <a:avLst/>
              <a:gdLst>
                <a:gd name="T0" fmla="*/ 28 w 38"/>
                <a:gd name="T1" fmla="*/ 7 h 30"/>
                <a:gd name="T2" fmla="*/ 15 w 38"/>
                <a:gd name="T3" fmla="*/ 15 h 30"/>
                <a:gd name="T4" fmla="*/ 10 w 38"/>
                <a:gd name="T5" fmla="*/ 20 h 30"/>
                <a:gd name="T6" fmla="*/ 2 w 38"/>
                <a:gd name="T7" fmla="*/ 22 h 30"/>
                <a:gd name="T8" fmla="*/ 0 w 38"/>
                <a:gd name="T9" fmla="*/ 22 h 30"/>
                <a:gd name="T10" fmla="*/ 2 w 38"/>
                <a:gd name="T11" fmla="*/ 30 h 30"/>
                <a:gd name="T12" fmla="*/ 23 w 38"/>
                <a:gd name="T13" fmla="*/ 15 h 30"/>
                <a:gd name="T14" fmla="*/ 36 w 38"/>
                <a:gd name="T15" fmla="*/ 7 h 30"/>
                <a:gd name="T16" fmla="*/ 38 w 38"/>
                <a:gd name="T17" fmla="*/ 1 h 30"/>
                <a:gd name="T18" fmla="*/ 36 w 38"/>
                <a:gd name="T19" fmla="*/ 0 h 30"/>
                <a:gd name="T20" fmla="*/ 28 w 38"/>
                <a:gd name="T2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0">
                  <a:moveTo>
                    <a:pt x="28" y="7"/>
                  </a:moveTo>
                  <a:lnTo>
                    <a:pt x="15" y="15"/>
                  </a:lnTo>
                  <a:lnTo>
                    <a:pt x="1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3" y="15"/>
                  </a:lnTo>
                  <a:lnTo>
                    <a:pt x="36" y="7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7" name="Freeform 53">
              <a:extLst>
                <a:ext uri="{FF2B5EF4-FFF2-40B4-BE49-F238E27FC236}">
                  <a16:creationId xmlns:a16="http://schemas.microsoft.com/office/drawing/2014/main" id="{86AE8193-3DD5-0A1C-AD3B-8A433867D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8" name="Freeform 54">
              <a:extLst>
                <a:ext uri="{FF2B5EF4-FFF2-40B4-BE49-F238E27FC236}">
                  <a16:creationId xmlns:a16="http://schemas.microsoft.com/office/drawing/2014/main" id="{5DE6AF91-9E8D-285B-E735-D999AB6BD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60" y="3709129"/>
              <a:ext cx="41237" cy="22459"/>
            </a:xfrm>
            <a:custGeom>
              <a:avLst/>
              <a:gdLst>
                <a:gd name="T0" fmla="*/ 17 w 35"/>
                <a:gd name="T1" fmla="*/ 15 h 21"/>
                <a:gd name="T2" fmla="*/ 30 w 35"/>
                <a:gd name="T3" fmla="*/ 6 h 21"/>
                <a:gd name="T4" fmla="*/ 35 w 35"/>
                <a:gd name="T5" fmla="*/ 0 h 21"/>
                <a:gd name="T6" fmla="*/ 28 w 35"/>
                <a:gd name="T7" fmla="*/ 6 h 21"/>
                <a:gd name="T8" fmla="*/ 28 w 35"/>
                <a:gd name="T9" fmla="*/ 8 h 21"/>
                <a:gd name="T10" fmla="*/ 20 w 35"/>
                <a:gd name="T11" fmla="*/ 12 h 21"/>
                <a:gd name="T12" fmla="*/ 15 w 35"/>
                <a:gd name="T13" fmla="*/ 15 h 21"/>
                <a:gd name="T14" fmla="*/ 7 w 35"/>
                <a:gd name="T15" fmla="*/ 19 h 21"/>
                <a:gd name="T16" fmla="*/ 0 w 35"/>
                <a:gd name="T17" fmla="*/ 19 h 21"/>
                <a:gd name="T18" fmla="*/ 5 w 35"/>
                <a:gd name="T19" fmla="*/ 21 h 21"/>
                <a:gd name="T20" fmla="*/ 13 w 35"/>
                <a:gd name="T21" fmla="*/ 17 h 21"/>
                <a:gd name="T22" fmla="*/ 17 w 35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21">
                  <a:moveTo>
                    <a:pt x="17" y="15"/>
                  </a:moveTo>
                  <a:lnTo>
                    <a:pt x="30" y="6"/>
                  </a:lnTo>
                  <a:lnTo>
                    <a:pt x="35" y="0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0" y="12"/>
                  </a:lnTo>
                  <a:lnTo>
                    <a:pt x="15" y="15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5" y="21"/>
                  </a:lnTo>
                  <a:lnTo>
                    <a:pt x="13" y="17"/>
                  </a:lnTo>
                  <a:lnTo>
                    <a:pt x="17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49" name="Freeform 67">
              <a:extLst>
                <a:ext uri="{FF2B5EF4-FFF2-40B4-BE49-F238E27FC236}">
                  <a16:creationId xmlns:a16="http://schemas.microsoft.com/office/drawing/2014/main" id="{9FC38BAD-DB0F-75E7-0674-B89908941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162" y="1524176"/>
              <a:ext cx="652724" cy="673774"/>
            </a:xfrm>
            <a:custGeom>
              <a:avLst/>
              <a:gdLst>
                <a:gd name="T0" fmla="*/ 7 w 554"/>
                <a:gd name="T1" fmla="*/ 69 h 630"/>
                <a:gd name="T2" fmla="*/ 7 w 554"/>
                <a:gd name="T3" fmla="*/ 103 h 630"/>
                <a:gd name="T4" fmla="*/ 7 w 554"/>
                <a:gd name="T5" fmla="*/ 126 h 630"/>
                <a:gd name="T6" fmla="*/ 15 w 554"/>
                <a:gd name="T7" fmla="*/ 160 h 630"/>
                <a:gd name="T8" fmla="*/ 26 w 554"/>
                <a:gd name="T9" fmla="*/ 203 h 630"/>
                <a:gd name="T10" fmla="*/ 28 w 554"/>
                <a:gd name="T11" fmla="*/ 229 h 630"/>
                <a:gd name="T12" fmla="*/ 33 w 554"/>
                <a:gd name="T13" fmla="*/ 261 h 630"/>
                <a:gd name="T14" fmla="*/ 35 w 554"/>
                <a:gd name="T15" fmla="*/ 301 h 630"/>
                <a:gd name="T16" fmla="*/ 45 w 554"/>
                <a:gd name="T17" fmla="*/ 325 h 630"/>
                <a:gd name="T18" fmla="*/ 48 w 554"/>
                <a:gd name="T19" fmla="*/ 353 h 630"/>
                <a:gd name="T20" fmla="*/ 45 w 554"/>
                <a:gd name="T21" fmla="*/ 382 h 630"/>
                <a:gd name="T22" fmla="*/ 28 w 554"/>
                <a:gd name="T23" fmla="*/ 400 h 630"/>
                <a:gd name="T24" fmla="*/ 39 w 554"/>
                <a:gd name="T25" fmla="*/ 425 h 630"/>
                <a:gd name="T26" fmla="*/ 58 w 554"/>
                <a:gd name="T27" fmla="*/ 436 h 630"/>
                <a:gd name="T28" fmla="*/ 272 w 554"/>
                <a:gd name="T29" fmla="*/ 626 h 630"/>
                <a:gd name="T30" fmla="*/ 462 w 554"/>
                <a:gd name="T31" fmla="*/ 609 h 630"/>
                <a:gd name="T32" fmla="*/ 458 w 554"/>
                <a:gd name="T33" fmla="*/ 581 h 630"/>
                <a:gd name="T34" fmla="*/ 439 w 554"/>
                <a:gd name="T35" fmla="*/ 562 h 630"/>
                <a:gd name="T36" fmla="*/ 411 w 554"/>
                <a:gd name="T37" fmla="*/ 543 h 630"/>
                <a:gd name="T38" fmla="*/ 383 w 554"/>
                <a:gd name="T39" fmla="*/ 519 h 630"/>
                <a:gd name="T40" fmla="*/ 360 w 554"/>
                <a:gd name="T41" fmla="*/ 506 h 630"/>
                <a:gd name="T42" fmla="*/ 334 w 554"/>
                <a:gd name="T43" fmla="*/ 489 h 630"/>
                <a:gd name="T44" fmla="*/ 334 w 554"/>
                <a:gd name="T45" fmla="*/ 455 h 630"/>
                <a:gd name="T46" fmla="*/ 344 w 554"/>
                <a:gd name="T47" fmla="*/ 415 h 630"/>
                <a:gd name="T48" fmla="*/ 325 w 554"/>
                <a:gd name="T49" fmla="*/ 395 h 630"/>
                <a:gd name="T50" fmla="*/ 334 w 554"/>
                <a:gd name="T51" fmla="*/ 374 h 630"/>
                <a:gd name="T52" fmla="*/ 362 w 554"/>
                <a:gd name="T53" fmla="*/ 351 h 630"/>
                <a:gd name="T54" fmla="*/ 366 w 554"/>
                <a:gd name="T55" fmla="*/ 282 h 630"/>
                <a:gd name="T56" fmla="*/ 376 w 554"/>
                <a:gd name="T57" fmla="*/ 273 h 630"/>
                <a:gd name="T58" fmla="*/ 402 w 554"/>
                <a:gd name="T59" fmla="*/ 248 h 630"/>
                <a:gd name="T60" fmla="*/ 419 w 554"/>
                <a:gd name="T61" fmla="*/ 231 h 630"/>
                <a:gd name="T62" fmla="*/ 471 w 554"/>
                <a:gd name="T63" fmla="*/ 173 h 630"/>
                <a:gd name="T64" fmla="*/ 513 w 554"/>
                <a:gd name="T65" fmla="*/ 152 h 630"/>
                <a:gd name="T66" fmla="*/ 548 w 554"/>
                <a:gd name="T67" fmla="*/ 132 h 630"/>
                <a:gd name="T68" fmla="*/ 532 w 554"/>
                <a:gd name="T69" fmla="*/ 130 h 630"/>
                <a:gd name="T70" fmla="*/ 516 w 554"/>
                <a:gd name="T71" fmla="*/ 116 h 630"/>
                <a:gd name="T72" fmla="*/ 483 w 554"/>
                <a:gd name="T73" fmla="*/ 120 h 630"/>
                <a:gd name="T74" fmla="*/ 466 w 554"/>
                <a:gd name="T75" fmla="*/ 115 h 630"/>
                <a:gd name="T76" fmla="*/ 454 w 554"/>
                <a:gd name="T77" fmla="*/ 109 h 630"/>
                <a:gd name="T78" fmla="*/ 421 w 554"/>
                <a:gd name="T79" fmla="*/ 132 h 630"/>
                <a:gd name="T80" fmla="*/ 398 w 554"/>
                <a:gd name="T81" fmla="*/ 118 h 630"/>
                <a:gd name="T82" fmla="*/ 368 w 554"/>
                <a:gd name="T83" fmla="*/ 101 h 630"/>
                <a:gd name="T84" fmla="*/ 349 w 554"/>
                <a:gd name="T85" fmla="*/ 111 h 630"/>
                <a:gd name="T86" fmla="*/ 338 w 554"/>
                <a:gd name="T87" fmla="*/ 92 h 630"/>
                <a:gd name="T88" fmla="*/ 304 w 554"/>
                <a:gd name="T89" fmla="*/ 75 h 630"/>
                <a:gd name="T90" fmla="*/ 280 w 554"/>
                <a:gd name="T91" fmla="*/ 77 h 630"/>
                <a:gd name="T92" fmla="*/ 270 w 554"/>
                <a:gd name="T93" fmla="*/ 85 h 630"/>
                <a:gd name="T94" fmla="*/ 244 w 554"/>
                <a:gd name="T95" fmla="*/ 79 h 630"/>
                <a:gd name="T96" fmla="*/ 193 w 554"/>
                <a:gd name="T97" fmla="*/ 69 h 630"/>
                <a:gd name="T98" fmla="*/ 182 w 554"/>
                <a:gd name="T99" fmla="*/ 51 h 630"/>
                <a:gd name="T100" fmla="*/ 165 w 554"/>
                <a:gd name="T101" fmla="*/ 4 h 630"/>
                <a:gd name="T102" fmla="*/ 148 w 554"/>
                <a:gd name="T103" fmla="*/ 34 h 630"/>
                <a:gd name="T104" fmla="*/ 0 w 554"/>
                <a:gd name="T105" fmla="*/ 4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4" h="630">
                  <a:moveTo>
                    <a:pt x="0" y="45"/>
                  </a:moveTo>
                  <a:lnTo>
                    <a:pt x="1" y="51"/>
                  </a:lnTo>
                  <a:lnTo>
                    <a:pt x="7" y="69"/>
                  </a:lnTo>
                  <a:lnTo>
                    <a:pt x="9" y="77"/>
                  </a:lnTo>
                  <a:lnTo>
                    <a:pt x="5" y="90"/>
                  </a:lnTo>
                  <a:lnTo>
                    <a:pt x="7" y="103"/>
                  </a:lnTo>
                  <a:lnTo>
                    <a:pt x="5" y="109"/>
                  </a:lnTo>
                  <a:lnTo>
                    <a:pt x="7" y="113"/>
                  </a:lnTo>
                  <a:lnTo>
                    <a:pt x="7" y="126"/>
                  </a:lnTo>
                  <a:lnTo>
                    <a:pt x="7" y="133"/>
                  </a:lnTo>
                  <a:lnTo>
                    <a:pt x="15" y="156"/>
                  </a:lnTo>
                  <a:lnTo>
                    <a:pt x="15" y="160"/>
                  </a:lnTo>
                  <a:lnTo>
                    <a:pt x="24" y="180"/>
                  </a:lnTo>
                  <a:lnTo>
                    <a:pt x="26" y="195"/>
                  </a:lnTo>
                  <a:lnTo>
                    <a:pt x="26" y="203"/>
                  </a:lnTo>
                  <a:lnTo>
                    <a:pt x="26" y="209"/>
                  </a:lnTo>
                  <a:lnTo>
                    <a:pt x="28" y="216"/>
                  </a:lnTo>
                  <a:lnTo>
                    <a:pt x="28" y="229"/>
                  </a:lnTo>
                  <a:lnTo>
                    <a:pt x="30" y="244"/>
                  </a:lnTo>
                  <a:lnTo>
                    <a:pt x="30" y="254"/>
                  </a:lnTo>
                  <a:lnTo>
                    <a:pt x="33" y="261"/>
                  </a:lnTo>
                  <a:lnTo>
                    <a:pt x="32" y="269"/>
                  </a:lnTo>
                  <a:lnTo>
                    <a:pt x="32" y="295"/>
                  </a:lnTo>
                  <a:lnTo>
                    <a:pt x="35" y="301"/>
                  </a:lnTo>
                  <a:lnTo>
                    <a:pt x="35" y="308"/>
                  </a:lnTo>
                  <a:lnTo>
                    <a:pt x="37" y="314"/>
                  </a:lnTo>
                  <a:lnTo>
                    <a:pt x="45" y="325"/>
                  </a:lnTo>
                  <a:lnTo>
                    <a:pt x="47" y="333"/>
                  </a:lnTo>
                  <a:lnTo>
                    <a:pt x="47" y="340"/>
                  </a:lnTo>
                  <a:lnTo>
                    <a:pt x="48" y="353"/>
                  </a:lnTo>
                  <a:lnTo>
                    <a:pt x="48" y="361"/>
                  </a:lnTo>
                  <a:lnTo>
                    <a:pt x="48" y="368"/>
                  </a:lnTo>
                  <a:lnTo>
                    <a:pt x="45" y="382"/>
                  </a:lnTo>
                  <a:lnTo>
                    <a:pt x="41" y="389"/>
                  </a:lnTo>
                  <a:lnTo>
                    <a:pt x="35" y="393"/>
                  </a:lnTo>
                  <a:lnTo>
                    <a:pt x="28" y="400"/>
                  </a:lnTo>
                  <a:lnTo>
                    <a:pt x="26" y="404"/>
                  </a:lnTo>
                  <a:lnTo>
                    <a:pt x="32" y="412"/>
                  </a:lnTo>
                  <a:lnTo>
                    <a:pt x="39" y="425"/>
                  </a:lnTo>
                  <a:lnTo>
                    <a:pt x="47" y="427"/>
                  </a:lnTo>
                  <a:lnTo>
                    <a:pt x="52" y="430"/>
                  </a:lnTo>
                  <a:lnTo>
                    <a:pt x="58" y="436"/>
                  </a:lnTo>
                  <a:lnTo>
                    <a:pt x="58" y="630"/>
                  </a:lnTo>
                  <a:lnTo>
                    <a:pt x="139" y="630"/>
                  </a:lnTo>
                  <a:lnTo>
                    <a:pt x="272" y="626"/>
                  </a:lnTo>
                  <a:lnTo>
                    <a:pt x="383" y="622"/>
                  </a:lnTo>
                  <a:lnTo>
                    <a:pt x="464" y="617"/>
                  </a:lnTo>
                  <a:lnTo>
                    <a:pt x="462" y="609"/>
                  </a:lnTo>
                  <a:lnTo>
                    <a:pt x="462" y="607"/>
                  </a:lnTo>
                  <a:lnTo>
                    <a:pt x="460" y="600"/>
                  </a:lnTo>
                  <a:lnTo>
                    <a:pt x="458" y="581"/>
                  </a:lnTo>
                  <a:lnTo>
                    <a:pt x="453" y="573"/>
                  </a:lnTo>
                  <a:lnTo>
                    <a:pt x="445" y="566"/>
                  </a:lnTo>
                  <a:lnTo>
                    <a:pt x="439" y="562"/>
                  </a:lnTo>
                  <a:lnTo>
                    <a:pt x="432" y="560"/>
                  </a:lnTo>
                  <a:lnTo>
                    <a:pt x="424" y="556"/>
                  </a:lnTo>
                  <a:lnTo>
                    <a:pt x="411" y="543"/>
                  </a:lnTo>
                  <a:lnTo>
                    <a:pt x="402" y="530"/>
                  </a:lnTo>
                  <a:lnTo>
                    <a:pt x="392" y="523"/>
                  </a:lnTo>
                  <a:lnTo>
                    <a:pt x="383" y="519"/>
                  </a:lnTo>
                  <a:lnTo>
                    <a:pt x="377" y="515"/>
                  </a:lnTo>
                  <a:lnTo>
                    <a:pt x="372" y="508"/>
                  </a:lnTo>
                  <a:lnTo>
                    <a:pt x="360" y="506"/>
                  </a:lnTo>
                  <a:lnTo>
                    <a:pt x="353" y="504"/>
                  </a:lnTo>
                  <a:lnTo>
                    <a:pt x="345" y="496"/>
                  </a:lnTo>
                  <a:lnTo>
                    <a:pt x="334" y="489"/>
                  </a:lnTo>
                  <a:lnTo>
                    <a:pt x="338" y="481"/>
                  </a:lnTo>
                  <a:lnTo>
                    <a:pt x="338" y="470"/>
                  </a:lnTo>
                  <a:lnTo>
                    <a:pt x="334" y="455"/>
                  </a:lnTo>
                  <a:lnTo>
                    <a:pt x="338" y="447"/>
                  </a:lnTo>
                  <a:lnTo>
                    <a:pt x="336" y="434"/>
                  </a:lnTo>
                  <a:lnTo>
                    <a:pt x="344" y="415"/>
                  </a:lnTo>
                  <a:lnTo>
                    <a:pt x="336" y="402"/>
                  </a:lnTo>
                  <a:lnTo>
                    <a:pt x="330" y="402"/>
                  </a:lnTo>
                  <a:lnTo>
                    <a:pt x="325" y="395"/>
                  </a:lnTo>
                  <a:lnTo>
                    <a:pt x="325" y="387"/>
                  </a:lnTo>
                  <a:lnTo>
                    <a:pt x="330" y="382"/>
                  </a:lnTo>
                  <a:lnTo>
                    <a:pt x="334" y="374"/>
                  </a:lnTo>
                  <a:lnTo>
                    <a:pt x="336" y="367"/>
                  </a:lnTo>
                  <a:lnTo>
                    <a:pt x="349" y="357"/>
                  </a:lnTo>
                  <a:lnTo>
                    <a:pt x="362" y="351"/>
                  </a:lnTo>
                  <a:lnTo>
                    <a:pt x="366" y="344"/>
                  </a:lnTo>
                  <a:lnTo>
                    <a:pt x="368" y="336"/>
                  </a:lnTo>
                  <a:lnTo>
                    <a:pt x="366" y="282"/>
                  </a:lnTo>
                  <a:lnTo>
                    <a:pt x="372" y="282"/>
                  </a:lnTo>
                  <a:lnTo>
                    <a:pt x="374" y="274"/>
                  </a:lnTo>
                  <a:lnTo>
                    <a:pt x="376" y="273"/>
                  </a:lnTo>
                  <a:lnTo>
                    <a:pt x="377" y="271"/>
                  </a:lnTo>
                  <a:lnTo>
                    <a:pt x="381" y="265"/>
                  </a:lnTo>
                  <a:lnTo>
                    <a:pt x="402" y="248"/>
                  </a:lnTo>
                  <a:lnTo>
                    <a:pt x="407" y="242"/>
                  </a:lnTo>
                  <a:lnTo>
                    <a:pt x="413" y="237"/>
                  </a:lnTo>
                  <a:lnTo>
                    <a:pt x="419" y="231"/>
                  </a:lnTo>
                  <a:lnTo>
                    <a:pt x="438" y="210"/>
                  </a:lnTo>
                  <a:lnTo>
                    <a:pt x="445" y="199"/>
                  </a:lnTo>
                  <a:lnTo>
                    <a:pt x="471" y="173"/>
                  </a:lnTo>
                  <a:lnTo>
                    <a:pt x="492" y="162"/>
                  </a:lnTo>
                  <a:lnTo>
                    <a:pt x="505" y="156"/>
                  </a:lnTo>
                  <a:lnTo>
                    <a:pt x="513" y="152"/>
                  </a:lnTo>
                  <a:lnTo>
                    <a:pt x="535" y="141"/>
                  </a:lnTo>
                  <a:lnTo>
                    <a:pt x="541" y="137"/>
                  </a:lnTo>
                  <a:lnTo>
                    <a:pt x="548" y="132"/>
                  </a:lnTo>
                  <a:lnTo>
                    <a:pt x="554" y="126"/>
                  </a:lnTo>
                  <a:lnTo>
                    <a:pt x="539" y="126"/>
                  </a:lnTo>
                  <a:lnTo>
                    <a:pt x="532" y="130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16" y="116"/>
                  </a:lnTo>
                  <a:lnTo>
                    <a:pt x="503" y="118"/>
                  </a:lnTo>
                  <a:lnTo>
                    <a:pt x="496" y="120"/>
                  </a:lnTo>
                  <a:lnTo>
                    <a:pt x="483" y="120"/>
                  </a:lnTo>
                  <a:lnTo>
                    <a:pt x="475" y="122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2" y="113"/>
                  </a:lnTo>
                  <a:lnTo>
                    <a:pt x="462" y="109"/>
                  </a:lnTo>
                  <a:lnTo>
                    <a:pt x="454" y="109"/>
                  </a:lnTo>
                  <a:lnTo>
                    <a:pt x="441" y="118"/>
                  </a:lnTo>
                  <a:lnTo>
                    <a:pt x="436" y="126"/>
                  </a:lnTo>
                  <a:lnTo>
                    <a:pt x="421" y="132"/>
                  </a:lnTo>
                  <a:lnTo>
                    <a:pt x="413" y="132"/>
                  </a:lnTo>
                  <a:lnTo>
                    <a:pt x="400" y="124"/>
                  </a:lnTo>
                  <a:lnTo>
                    <a:pt x="398" y="118"/>
                  </a:lnTo>
                  <a:lnTo>
                    <a:pt x="379" y="111"/>
                  </a:lnTo>
                  <a:lnTo>
                    <a:pt x="376" y="103"/>
                  </a:lnTo>
                  <a:lnTo>
                    <a:pt x="368" y="101"/>
                  </a:lnTo>
                  <a:lnTo>
                    <a:pt x="359" y="103"/>
                  </a:lnTo>
                  <a:lnTo>
                    <a:pt x="357" y="113"/>
                  </a:lnTo>
                  <a:lnTo>
                    <a:pt x="349" y="111"/>
                  </a:lnTo>
                  <a:lnTo>
                    <a:pt x="345" y="105"/>
                  </a:lnTo>
                  <a:lnTo>
                    <a:pt x="344" y="100"/>
                  </a:lnTo>
                  <a:lnTo>
                    <a:pt x="338" y="92"/>
                  </a:lnTo>
                  <a:lnTo>
                    <a:pt x="330" y="94"/>
                  </a:lnTo>
                  <a:lnTo>
                    <a:pt x="332" y="86"/>
                  </a:lnTo>
                  <a:lnTo>
                    <a:pt x="304" y="75"/>
                  </a:lnTo>
                  <a:lnTo>
                    <a:pt x="289" y="75"/>
                  </a:lnTo>
                  <a:lnTo>
                    <a:pt x="283" y="75"/>
                  </a:lnTo>
                  <a:lnTo>
                    <a:pt x="280" y="77"/>
                  </a:lnTo>
                  <a:lnTo>
                    <a:pt x="278" y="77"/>
                  </a:lnTo>
                  <a:lnTo>
                    <a:pt x="274" y="79"/>
                  </a:lnTo>
                  <a:lnTo>
                    <a:pt x="270" y="85"/>
                  </a:lnTo>
                  <a:lnTo>
                    <a:pt x="253" y="88"/>
                  </a:lnTo>
                  <a:lnTo>
                    <a:pt x="246" y="85"/>
                  </a:lnTo>
                  <a:lnTo>
                    <a:pt x="244" y="79"/>
                  </a:lnTo>
                  <a:lnTo>
                    <a:pt x="214" y="75"/>
                  </a:lnTo>
                  <a:lnTo>
                    <a:pt x="206" y="69"/>
                  </a:lnTo>
                  <a:lnTo>
                    <a:pt x="193" y="69"/>
                  </a:lnTo>
                  <a:lnTo>
                    <a:pt x="186" y="68"/>
                  </a:lnTo>
                  <a:lnTo>
                    <a:pt x="180" y="62"/>
                  </a:lnTo>
                  <a:lnTo>
                    <a:pt x="182" y="51"/>
                  </a:lnTo>
                  <a:lnTo>
                    <a:pt x="174" y="32"/>
                  </a:lnTo>
                  <a:lnTo>
                    <a:pt x="171" y="9"/>
                  </a:lnTo>
                  <a:lnTo>
                    <a:pt x="165" y="4"/>
                  </a:lnTo>
                  <a:lnTo>
                    <a:pt x="152" y="2"/>
                  </a:lnTo>
                  <a:lnTo>
                    <a:pt x="148" y="0"/>
                  </a:lnTo>
                  <a:lnTo>
                    <a:pt x="148" y="34"/>
                  </a:lnTo>
                  <a:lnTo>
                    <a:pt x="146" y="39"/>
                  </a:lnTo>
                  <a:lnTo>
                    <a:pt x="92" y="41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0" name="Freeform 68">
              <a:extLst>
                <a:ext uri="{FF2B5EF4-FFF2-40B4-BE49-F238E27FC236}">
                  <a16:creationId xmlns:a16="http://schemas.microsoft.com/office/drawing/2014/main" id="{AC3BD65D-1394-F39B-1123-F7CE9E182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182" y="2184047"/>
              <a:ext cx="606773" cy="361485"/>
            </a:xfrm>
            <a:custGeom>
              <a:avLst/>
              <a:gdLst>
                <a:gd name="T0" fmla="*/ 7 w 515"/>
                <a:gd name="T1" fmla="*/ 28 h 338"/>
                <a:gd name="T2" fmla="*/ 3 w 515"/>
                <a:gd name="T3" fmla="*/ 37 h 338"/>
                <a:gd name="T4" fmla="*/ 13 w 515"/>
                <a:gd name="T5" fmla="*/ 50 h 338"/>
                <a:gd name="T6" fmla="*/ 9 w 515"/>
                <a:gd name="T7" fmla="*/ 63 h 338"/>
                <a:gd name="T8" fmla="*/ 5 w 515"/>
                <a:gd name="T9" fmla="*/ 84 h 338"/>
                <a:gd name="T10" fmla="*/ 0 w 515"/>
                <a:gd name="T11" fmla="*/ 92 h 338"/>
                <a:gd name="T12" fmla="*/ 9 w 515"/>
                <a:gd name="T13" fmla="*/ 105 h 338"/>
                <a:gd name="T14" fmla="*/ 18 w 515"/>
                <a:gd name="T15" fmla="*/ 122 h 338"/>
                <a:gd name="T16" fmla="*/ 18 w 515"/>
                <a:gd name="T17" fmla="*/ 133 h 338"/>
                <a:gd name="T18" fmla="*/ 24 w 515"/>
                <a:gd name="T19" fmla="*/ 148 h 338"/>
                <a:gd name="T20" fmla="*/ 30 w 515"/>
                <a:gd name="T21" fmla="*/ 161 h 338"/>
                <a:gd name="T22" fmla="*/ 39 w 515"/>
                <a:gd name="T23" fmla="*/ 180 h 338"/>
                <a:gd name="T24" fmla="*/ 43 w 515"/>
                <a:gd name="T25" fmla="*/ 193 h 338"/>
                <a:gd name="T26" fmla="*/ 43 w 515"/>
                <a:gd name="T27" fmla="*/ 206 h 338"/>
                <a:gd name="T28" fmla="*/ 45 w 515"/>
                <a:gd name="T29" fmla="*/ 221 h 338"/>
                <a:gd name="T30" fmla="*/ 50 w 515"/>
                <a:gd name="T31" fmla="*/ 223 h 338"/>
                <a:gd name="T32" fmla="*/ 58 w 515"/>
                <a:gd name="T33" fmla="*/ 235 h 338"/>
                <a:gd name="T34" fmla="*/ 60 w 515"/>
                <a:gd name="T35" fmla="*/ 248 h 338"/>
                <a:gd name="T36" fmla="*/ 64 w 515"/>
                <a:gd name="T37" fmla="*/ 263 h 338"/>
                <a:gd name="T38" fmla="*/ 62 w 515"/>
                <a:gd name="T39" fmla="*/ 280 h 338"/>
                <a:gd name="T40" fmla="*/ 62 w 515"/>
                <a:gd name="T41" fmla="*/ 315 h 338"/>
                <a:gd name="T42" fmla="*/ 71 w 515"/>
                <a:gd name="T43" fmla="*/ 327 h 338"/>
                <a:gd name="T44" fmla="*/ 218 w 515"/>
                <a:gd name="T45" fmla="*/ 325 h 338"/>
                <a:gd name="T46" fmla="*/ 396 w 515"/>
                <a:gd name="T47" fmla="*/ 312 h 338"/>
                <a:gd name="T48" fmla="*/ 413 w 515"/>
                <a:gd name="T49" fmla="*/ 329 h 338"/>
                <a:gd name="T50" fmla="*/ 423 w 515"/>
                <a:gd name="T51" fmla="*/ 338 h 338"/>
                <a:gd name="T52" fmla="*/ 428 w 515"/>
                <a:gd name="T53" fmla="*/ 327 h 338"/>
                <a:gd name="T54" fmla="*/ 428 w 515"/>
                <a:gd name="T55" fmla="*/ 312 h 338"/>
                <a:gd name="T56" fmla="*/ 447 w 515"/>
                <a:gd name="T57" fmla="*/ 297 h 338"/>
                <a:gd name="T58" fmla="*/ 449 w 515"/>
                <a:gd name="T59" fmla="*/ 285 h 338"/>
                <a:gd name="T60" fmla="*/ 456 w 515"/>
                <a:gd name="T61" fmla="*/ 257 h 338"/>
                <a:gd name="T62" fmla="*/ 447 w 515"/>
                <a:gd name="T63" fmla="*/ 231 h 338"/>
                <a:gd name="T64" fmla="*/ 475 w 515"/>
                <a:gd name="T65" fmla="*/ 218 h 338"/>
                <a:gd name="T66" fmla="*/ 496 w 515"/>
                <a:gd name="T67" fmla="*/ 206 h 338"/>
                <a:gd name="T68" fmla="*/ 503 w 515"/>
                <a:gd name="T69" fmla="*/ 188 h 338"/>
                <a:gd name="T70" fmla="*/ 515 w 515"/>
                <a:gd name="T71" fmla="*/ 154 h 338"/>
                <a:gd name="T72" fmla="*/ 505 w 515"/>
                <a:gd name="T73" fmla="*/ 139 h 338"/>
                <a:gd name="T74" fmla="*/ 492 w 515"/>
                <a:gd name="T75" fmla="*/ 129 h 338"/>
                <a:gd name="T76" fmla="*/ 477 w 515"/>
                <a:gd name="T77" fmla="*/ 110 h 338"/>
                <a:gd name="T78" fmla="*/ 471 w 515"/>
                <a:gd name="T79" fmla="*/ 103 h 338"/>
                <a:gd name="T80" fmla="*/ 447 w 515"/>
                <a:gd name="T81" fmla="*/ 86 h 338"/>
                <a:gd name="T82" fmla="*/ 436 w 515"/>
                <a:gd name="T83" fmla="*/ 75 h 338"/>
                <a:gd name="T84" fmla="*/ 430 w 515"/>
                <a:gd name="T85" fmla="*/ 60 h 338"/>
                <a:gd name="T86" fmla="*/ 426 w 515"/>
                <a:gd name="T87" fmla="*/ 37 h 338"/>
                <a:gd name="T88" fmla="*/ 428 w 515"/>
                <a:gd name="T89" fmla="*/ 16 h 338"/>
                <a:gd name="T90" fmla="*/ 421 w 515"/>
                <a:gd name="T91" fmla="*/ 7 h 338"/>
                <a:gd name="T92" fmla="*/ 419 w 515"/>
                <a:gd name="T93" fmla="*/ 0 h 338"/>
                <a:gd name="T94" fmla="*/ 227 w 515"/>
                <a:gd name="T95" fmla="*/ 9 h 338"/>
                <a:gd name="T96" fmla="*/ 13 w 515"/>
                <a:gd name="T97" fmla="*/ 13 h 338"/>
                <a:gd name="T98" fmla="*/ 3 w 515"/>
                <a:gd name="T99" fmla="*/ 2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5" h="338">
                  <a:moveTo>
                    <a:pt x="3" y="20"/>
                  </a:moveTo>
                  <a:lnTo>
                    <a:pt x="7" y="28"/>
                  </a:lnTo>
                  <a:lnTo>
                    <a:pt x="7" y="35"/>
                  </a:lnTo>
                  <a:lnTo>
                    <a:pt x="3" y="37"/>
                  </a:lnTo>
                  <a:lnTo>
                    <a:pt x="5" y="43"/>
                  </a:lnTo>
                  <a:lnTo>
                    <a:pt x="13" y="50"/>
                  </a:lnTo>
                  <a:lnTo>
                    <a:pt x="13" y="56"/>
                  </a:lnTo>
                  <a:lnTo>
                    <a:pt x="9" y="63"/>
                  </a:lnTo>
                  <a:lnTo>
                    <a:pt x="9" y="71"/>
                  </a:lnTo>
                  <a:lnTo>
                    <a:pt x="5" y="84"/>
                  </a:lnTo>
                  <a:lnTo>
                    <a:pt x="3" y="86"/>
                  </a:lnTo>
                  <a:lnTo>
                    <a:pt x="0" y="92"/>
                  </a:lnTo>
                  <a:lnTo>
                    <a:pt x="2" y="99"/>
                  </a:lnTo>
                  <a:lnTo>
                    <a:pt x="9" y="105"/>
                  </a:lnTo>
                  <a:lnTo>
                    <a:pt x="11" y="120"/>
                  </a:lnTo>
                  <a:lnTo>
                    <a:pt x="18" y="122"/>
                  </a:lnTo>
                  <a:lnTo>
                    <a:pt x="18" y="129"/>
                  </a:lnTo>
                  <a:lnTo>
                    <a:pt x="18" y="133"/>
                  </a:lnTo>
                  <a:lnTo>
                    <a:pt x="22" y="141"/>
                  </a:lnTo>
                  <a:lnTo>
                    <a:pt x="24" y="148"/>
                  </a:lnTo>
                  <a:lnTo>
                    <a:pt x="22" y="154"/>
                  </a:lnTo>
                  <a:lnTo>
                    <a:pt x="30" y="161"/>
                  </a:lnTo>
                  <a:lnTo>
                    <a:pt x="30" y="169"/>
                  </a:lnTo>
                  <a:lnTo>
                    <a:pt x="39" y="180"/>
                  </a:lnTo>
                  <a:lnTo>
                    <a:pt x="39" y="188"/>
                  </a:lnTo>
                  <a:lnTo>
                    <a:pt x="43" y="193"/>
                  </a:lnTo>
                  <a:lnTo>
                    <a:pt x="45" y="201"/>
                  </a:lnTo>
                  <a:lnTo>
                    <a:pt x="43" y="206"/>
                  </a:lnTo>
                  <a:lnTo>
                    <a:pt x="43" y="214"/>
                  </a:lnTo>
                  <a:lnTo>
                    <a:pt x="45" y="221"/>
                  </a:lnTo>
                  <a:lnTo>
                    <a:pt x="45" y="223"/>
                  </a:lnTo>
                  <a:lnTo>
                    <a:pt x="50" y="223"/>
                  </a:lnTo>
                  <a:lnTo>
                    <a:pt x="50" y="231"/>
                  </a:lnTo>
                  <a:lnTo>
                    <a:pt x="58" y="235"/>
                  </a:lnTo>
                  <a:lnTo>
                    <a:pt x="56" y="242"/>
                  </a:lnTo>
                  <a:lnTo>
                    <a:pt x="60" y="248"/>
                  </a:lnTo>
                  <a:lnTo>
                    <a:pt x="58" y="257"/>
                  </a:lnTo>
                  <a:lnTo>
                    <a:pt x="64" y="263"/>
                  </a:lnTo>
                  <a:lnTo>
                    <a:pt x="62" y="270"/>
                  </a:lnTo>
                  <a:lnTo>
                    <a:pt x="62" y="280"/>
                  </a:lnTo>
                  <a:lnTo>
                    <a:pt x="65" y="295"/>
                  </a:lnTo>
                  <a:lnTo>
                    <a:pt x="62" y="315"/>
                  </a:lnTo>
                  <a:lnTo>
                    <a:pt x="69" y="319"/>
                  </a:lnTo>
                  <a:lnTo>
                    <a:pt x="71" y="327"/>
                  </a:lnTo>
                  <a:lnTo>
                    <a:pt x="161" y="327"/>
                  </a:lnTo>
                  <a:lnTo>
                    <a:pt x="218" y="325"/>
                  </a:lnTo>
                  <a:lnTo>
                    <a:pt x="344" y="317"/>
                  </a:lnTo>
                  <a:lnTo>
                    <a:pt x="396" y="312"/>
                  </a:lnTo>
                  <a:lnTo>
                    <a:pt x="400" y="319"/>
                  </a:lnTo>
                  <a:lnTo>
                    <a:pt x="413" y="329"/>
                  </a:lnTo>
                  <a:lnTo>
                    <a:pt x="419" y="336"/>
                  </a:lnTo>
                  <a:lnTo>
                    <a:pt x="423" y="338"/>
                  </a:lnTo>
                  <a:lnTo>
                    <a:pt x="426" y="332"/>
                  </a:lnTo>
                  <a:lnTo>
                    <a:pt x="428" y="327"/>
                  </a:lnTo>
                  <a:lnTo>
                    <a:pt x="423" y="319"/>
                  </a:lnTo>
                  <a:lnTo>
                    <a:pt x="428" y="312"/>
                  </a:lnTo>
                  <a:lnTo>
                    <a:pt x="445" y="304"/>
                  </a:lnTo>
                  <a:lnTo>
                    <a:pt x="447" y="297"/>
                  </a:lnTo>
                  <a:lnTo>
                    <a:pt x="447" y="291"/>
                  </a:lnTo>
                  <a:lnTo>
                    <a:pt x="449" y="285"/>
                  </a:lnTo>
                  <a:lnTo>
                    <a:pt x="458" y="272"/>
                  </a:lnTo>
                  <a:lnTo>
                    <a:pt x="456" y="257"/>
                  </a:lnTo>
                  <a:lnTo>
                    <a:pt x="443" y="244"/>
                  </a:lnTo>
                  <a:lnTo>
                    <a:pt x="447" y="231"/>
                  </a:lnTo>
                  <a:lnTo>
                    <a:pt x="449" y="223"/>
                  </a:lnTo>
                  <a:lnTo>
                    <a:pt x="475" y="218"/>
                  </a:lnTo>
                  <a:lnTo>
                    <a:pt x="481" y="212"/>
                  </a:lnTo>
                  <a:lnTo>
                    <a:pt x="496" y="206"/>
                  </a:lnTo>
                  <a:lnTo>
                    <a:pt x="502" y="201"/>
                  </a:lnTo>
                  <a:lnTo>
                    <a:pt x="503" y="188"/>
                  </a:lnTo>
                  <a:lnTo>
                    <a:pt x="513" y="174"/>
                  </a:lnTo>
                  <a:lnTo>
                    <a:pt x="515" y="154"/>
                  </a:lnTo>
                  <a:lnTo>
                    <a:pt x="513" y="146"/>
                  </a:lnTo>
                  <a:lnTo>
                    <a:pt x="505" y="139"/>
                  </a:lnTo>
                  <a:lnTo>
                    <a:pt x="498" y="135"/>
                  </a:lnTo>
                  <a:lnTo>
                    <a:pt x="492" y="129"/>
                  </a:lnTo>
                  <a:lnTo>
                    <a:pt x="490" y="122"/>
                  </a:lnTo>
                  <a:lnTo>
                    <a:pt x="477" y="110"/>
                  </a:lnTo>
                  <a:lnTo>
                    <a:pt x="471" y="105"/>
                  </a:lnTo>
                  <a:lnTo>
                    <a:pt x="471" y="103"/>
                  </a:lnTo>
                  <a:lnTo>
                    <a:pt x="466" y="90"/>
                  </a:lnTo>
                  <a:lnTo>
                    <a:pt x="447" y="86"/>
                  </a:lnTo>
                  <a:lnTo>
                    <a:pt x="440" y="82"/>
                  </a:lnTo>
                  <a:lnTo>
                    <a:pt x="436" y="75"/>
                  </a:lnTo>
                  <a:lnTo>
                    <a:pt x="434" y="67"/>
                  </a:lnTo>
                  <a:lnTo>
                    <a:pt x="430" y="60"/>
                  </a:lnTo>
                  <a:lnTo>
                    <a:pt x="428" y="48"/>
                  </a:lnTo>
                  <a:lnTo>
                    <a:pt x="426" y="37"/>
                  </a:lnTo>
                  <a:lnTo>
                    <a:pt x="432" y="24"/>
                  </a:lnTo>
                  <a:lnTo>
                    <a:pt x="428" y="16"/>
                  </a:lnTo>
                  <a:lnTo>
                    <a:pt x="424" y="15"/>
                  </a:lnTo>
                  <a:lnTo>
                    <a:pt x="421" y="7"/>
                  </a:lnTo>
                  <a:lnTo>
                    <a:pt x="419" y="5"/>
                  </a:lnTo>
                  <a:lnTo>
                    <a:pt x="419" y="0"/>
                  </a:lnTo>
                  <a:lnTo>
                    <a:pt x="338" y="5"/>
                  </a:lnTo>
                  <a:lnTo>
                    <a:pt x="227" y="9"/>
                  </a:lnTo>
                  <a:lnTo>
                    <a:pt x="94" y="13"/>
                  </a:lnTo>
                  <a:lnTo>
                    <a:pt x="13" y="13"/>
                  </a:lnTo>
                  <a:lnTo>
                    <a:pt x="2" y="13"/>
                  </a:lnTo>
                  <a:lnTo>
                    <a:pt x="3" y="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1" name="Freeform 69">
              <a:extLst>
                <a:ext uri="{FF2B5EF4-FFF2-40B4-BE49-F238E27FC236}">
                  <a16:creationId xmlns:a16="http://schemas.microsoft.com/office/drawing/2014/main" id="{106D0602-39AC-1BCB-FABC-716CF678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835" y="2517725"/>
              <a:ext cx="671575" cy="528324"/>
            </a:xfrm>
            <a:custGeom>
              <a:avLst/>
              <a:gdLst>
                <a:gd name="T0" fmla="*/ 329 w 570"/>
                <a:gd name="T1" fmla="*/ 7 h 494"/>
                <a:gd name="T2" fmla="*/ 273 w 570"/>
                <a:gd name="T3" fmla="*/ 5 h 494"/>
                <a:gd name="T4" fmla="*/ 90 w 570"/>
                <a:gd name="T5" fmla="*/ 15 h 494"/>
                <a:gd name="T6" fmla="*/ 0 w 570"/>
                <a:gd name="T7" fmla="*/ 20 h 494"/>
                <a:gd name="T8" fmla="*/ 11 w 570"/>
                <a:gd name="T9" fmla="*/ 41 h 494"/>
                <a:gd name="T10" fmla="*/ 23 w 570"/>
                <a:gd name="T11" fmla="*/ 52 h 494"/>
                <a:gd name="T12" fmla="*/ 30 w 570"/>
                <a:gd name="T13" fmla="*/ 65 h 494"/>
                <a:gd name="T14" fmla="*/ 38 w 570"/>
                <a:gd name="T15" fmla="*/ 79 h 494"/>
                <a:gd name="T16" fmla="*/ 64 w 570"/>
                <a:gd name="T17" fmla="*/ 88 h 494"/>
                <a:gd name="T18" fmla="*/ 73 w 570"/>
                <a:gd name="T19" fmla="*/ 97 h 494"/>
                <a:gd name="T20" fmla="*/ 73 w 570"/>
                <a:gd name="T21" fmla="*/ 107 h 494"/>
                <a:gd name="T22" fmla="*/ 64 w 570"/>
                <a:gd name="T23" fmla="*/ 112 h 494"/>
                <a:gd name="T24" fmla="*/ 58 w 570"/>
                <a:gd name="T25" fmla="*/ 131 h 494"/>
                <a:gd name="T26" fmla="*/ 73 w 570"/>
                <a:gd name="T27" fmla="*/ 144 h 494"/>
                <a:gd name="T28" fmla="*/ 83 w 570"/>
                <a:gd name="T29" fmla="*/ 165 h 494"/>
                <a:gd name="T30" fmla="*/ 98 w 570"/>
                <a:gd name="T31" fmla="*/ 173 h 494"/>
                <a:gd name="T32" fmla="*/ 103 w 570"/>
                <a:gd name="T33" fmla="*/ 456 h 494"/>
                <a:gd name="T34" fmla="*/ 325 w 570"/>
                <a:gd name="T35" fmla="*/ 449 h 494"/>
                <a:gd name="T36" fmla="*/ 487 w 570"/>
                <a:gd name="T37" fmla="*/ 443 h 494"/>
                <a:gd name="T38" fmla="*/ 494 w 570"/>
                <a:gd name="T39" fmla="*/ 456 h 494"/>
                <a:gd name="T40" fmla="*/ 489 w 570"/>
                <a:gd name="T41" fmla="*/ 470 h 494"/>
                <a:gd name="T42" fmla="*/ 476 w 570"/>
                <a:gd name="T43" fmla="*/ 481 h 494"/>
                <a:gd name="T44" fmla="*/ 476 w 570"/>
                <a:gd name="T45" fmla="*/ 494 h 494"/>
                <a:gd name="T46" fmla="*/ 530 w 570"/>
                <a:gd name="T47" fmla="*/ 479 h 494"/>
                <a:gd name="T48" fmla="*/ 528 w 570"/>
                <a:gd name="T49" fmla="*/ 466 h 494"/>
                <a:gd name="T50" fmla="*/ 532 w 570"/>
                <a:gd name="T51" fmla="*/ 451 h 494"/>
                <a:gd name="T52" fmla="*/ 538 w 570"/>
                <a:gd name="T53" fmla="*/ 441 h 494"/>
                <a:gd name="T54" fmla="*/ 540 w 570"/>
                <a:gd name="T55" fmla="*/ 426 h 494"/>
                <a:gd name="T56" fmla="*/ 541 w 570"/>
                <a:gd name="T57" fmla="*/ 440 h 494"/>
                <a:gd name="T58" fmla="*/ 549 w 570"/>
                <a:gd name="T59" fmla="*/ 424 h 494"/>
                <a:gd name="T60" fmla="*/ 564 w 570"/>
                <a:gd name="T61" fmla="*/ 424 h 494"/>
                <a:gd name="T62" fmla="*/ 564 w 570"/>
                <a:gd name="T63" fmla="*/ 408 h 494"/>
                <a:gd name="T64" fmla="*/ 568 w 570"/>
                <a:gd name="T65" fmla="*/ 393 h 494"/>
                <a:gd name="T66" fmla="*/ 568 w 570"/>
                <a:gd name="T67" fmla="*/ 379 h 494"/>
                <a:gd name="T68" fmla="*/ 553 w 570"/>
                <a:gd name="T69" fmla="*/ 377 h 494"/>
                <a:gd name="T70" fmla="*/ 532 w 570"/>
                <a:gd name="T71" fmla="*/ 349 h 494"/>
                <a:gd name="T72" fmla="*/ 540 w 570"/>
                <a:gd name="T73" fmla="*/ 334 h 494"/>
                <a:gd name="T74" fmla="*/ 530 w 570"/>
                <a:gd name="T75" fmla="*/ 306 h 494"/>
                <a:gd name="T76" fmla="*/ 515 w 570"/>
                <a:gd name="T77" fmla="*/ 299 h 494"/>
                <a:gd name="T78" fmla="*/ 500 w 570"/>
                <a:gd name="T79" fmla="*/ 285 h 494"/>
                <a:gd name="T80" fmla="*/ 491 w 570"/>
                <a:gd name="T81" fmla="*/ 280 h 494"/>
                <a:gd name="T82" fmla="*/ 466 w 570"/>
                <a:gd name="T83" fmla="*/ 265 h 494"/>
                <a:gd name="T84" fmla="*/ 453 w 570"/>
                <a:gd name="T85" fmla="*/ 246 h 494"/>
                <a:gd name="T86" fmla="*/ 457 w 570"/>
                <a:gd name="T87" fmla="*/ 231 h 494"/>
                <a:gd name="T88" fmla="*/ 466 w 570"/>
                <a:gd name="T89" fmla="*/ 208 h 494"/>
                <a:gd name="T90" fmla="*/ 470 w 570"/>
                <a:gd name="T91" fmla="*/ 188 h 494"/>
                <a:gd name="T92" fmla="*/ 457 w 570"/>
                <a:gd name="T93" fmla="*/ 176 h 494"/>
                <a:gd name="T94" fmla="*/ 442 w 570"/>
                <a:gd name="T95" fmla="*/ 173 h 494"/>
                <a:gd name="T96" fmla="*/ 436 w 570"/>
                <a:gd name="T97" fmla="*/ 180 h 494"/>
                <a:gd name="T98" fmla="*/ 423 w 570"/>
                <a:gd name="T99" fmla="*/ 176 h 494"/>
                <a:gd name="T100" fmla="*/ 412 w 570"/>
                <a:gd name="T101" fmla="*/ 139 h 494"/>
                <a:gd name="T102" fmla="*/ 387 w 570"/>
                <a:gd name="T103" fmla="*/ 124 h 494"/>
                <a:gd name="T104" fmla="*/ 378 w 570"/>
                <a:gd name="T105" fmla="*/ 112 h 494"/>
                <a:gd name="T106" fmla="*/ 361 w 570"/>
                <a:gd name="T107" fmla="*/ 97 h 494"/>
                <a:gd name="T108" fmla="*/ 355 w 570"/>
                <a:gd name="T109" fmla="*/ 84 h 494"/>
                <a:gd name="T110" fmla="*/ 350 w 570"/>
                <a:gd name="T111" fmla="*/ 67 h 494"/>
                <a:gd name="T112" fmla="*/ 346 w 570"/>
                <a:gd name="T113" fmla="*/ 39 h 494"/>
                <a:gd name="T114" fmla="*/ 352 w 570"/>
                <a:gd name="T115" fmla="*/ 26 h 494"/>
                <a:gd name="T116" fmla="*/ 342 w 570"/>
                <a:gd name="T117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494">
                  <a:moveTo>
                    <a:pt x="342" y="17"/>
                  </a:moveTo>
                  <a:lnTo>
                    <a:pt x="329" y="7"/>
                  </a:lnTo>
                  <a:lnTo>
                    <a:pt x="325" y="0"/>
                  </a:lnTo>
                  <a:lnTo>
                    <a:pt x="273" y="5"/>
                  </a:lnTo>
                  <a:lnTo>
                    <a:pt x="147" y="13"/>
                  </a:lnTo>
                  <a:lnTo>
                    <a:pt x="90" y="15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6" y="28"/>
                  </a:lnTo>
                  <a:lnTo>
                    <a:pt x="11" y="41"/>
                  </a:lnTo>
                  <a:lnTo>
                    <a:pt x="17" y="49"/>
                  </a:lnTo>
                  <a:lnTo>
                    <a:pt x="23" y="52"/>
                  </a:lnTo>
                  <a:lnTo>
                    <a:pt x="25" y="60"/>
                  </a:lnTo>
                  <a:lnTo>
                    <a:pt x="30" y="65"/>
                  </a:lnTo>
                  <a:lnTo>
                    <a:pt x="30" y="73"/>
                  </a:lnTo>
                  <a:lnTo>
                    <a:pt x="38" y="79"/>
                  </a:lnTo>
                  <a:lnTo>
                    <a:pt x="56" y="94"/>
                  </a:lnTo>
                  <a:lnTo>
                    <a:pt x="64" y="88"/>
                  </a:lnTo>
                  <a:lnTo>
                    <a:pt x="68" y="90"/>
                  </a:lnTo>
                  <a:lnTo>
                    <a:pt x="73" y="97"/>
                  </a:lnTo>
                  <a:lnTo>
                    <a:pt x="75" y="105"/>
                  </a:lnTo>
                  <a:lnTo>
                    <a:pt x="73" y="107"/>
                  </a:lnTo>
                  <a:lnTo>
                    <a:pt x="66" y="107"/>
                  </a:lnTo>
                  <a:lnTo>
                    <a:pt x="64" y="112"/>
                  </a:lnTo>
                  <a:lnTo>
                    <a:pt x="56" y="124"/>
                  </a:lnTo>
                  <a:lnTo>
                    <a:pt x="58" y="131"/>
                  </a:lnTo>
                  <a:lnTo>
                    <a:pt x="66" y="141"/>
                  </a:lnTo>
                  <a:lnTo>
                    <a:pt x="73" y="144"/>
                  </a:lnTo>
                  <a:lnTo>
                    <a:pt x="73" y="152"/>
                  </a:lnTo>
                  <a:lnTo>
                    <a:pt x="83" y="165"/>
                  </a:lnTo>
                  <a:lnTo>
                    <a:pt x="90" y="167"/>
                  </a:lnTo>
                  <a:lnTo>
                    <a:pt x="98" y="173"/>
                  </a:lnTo>
                  <a:lnTo>
                    <a:pt x="102" y="402"/>
                  </a:lnTo>
                  <a:lnTo>
                    <a:pt x="103" y="456"/>
                  </a:lnTo>
                  <a:lnTo>
                    <a:pt x="188" y="455"/>
                  </a:lnTo>
                  <a:lnTo>
                    <a:pt x="325" y="449"/>
                  </a:lnTo>
                  <a:lnTo>
                    <a:pt x="479" y="438"/>
                  </a:lnTo>
                  <a:lnTo>
                    <a:pt x="487" y="443"/>
                  </a:lnTo>
                  <a:lnTo>
                    <a:pt x="493" y="449"/>
                  </a:lnTo>
                  <a:lnTo>
                    <a:pt x="494" y="456"/>
                  </a:lnTo>
                  <a:lnTo>
                    <a:pt x="494" y="462"/>
                  </a:lnTo>
                  <a:lnTo>
                    <a:pt x="489" y="470"/>
                  </a:lnTo>
                  <a:lnTo>
                    <a:pt x="481" y="473"/>
                  </a:lnTo>
                  <a:lnTo>
                    <a:pt x="476" y="481"/>
                  </a:lnTo>
                  <a:lnTo>
                    <a:pt x="472" y="488"/>
                  </a:lnTo>
                  <a:lnTo>
                    <a:pt x="476" y="494"/>
                  </a:lnTo>
                  <a:lnTo>
                    <a:pt x="526" y="490"/>
                  </a:lnTo>
                  <a:lnTo>
                    <a:pt x="530" y="479"/>
                  </a:lnTo>
                  <a:lnTo>
                    <a:pt x="534" y="471"/>
                  </a:lnTo>
                  <a:lnTo>
                    <a:pt x="528" y="466"/>
                  </a:lnTo>
                  <a:lnTo>
                    <a:pt x="536" y="458"/>
                  </a:lnTo>
                  <a:lnTo>
                    <a:pt x="532" y="451"/>
                  </a:lnTo>
                  <a:lnTo>
                    <a:pt x="540" y="449"/>
                  </a:lnTo>
                  <a:lnTo>
                    <a:pt x="538" y="441"/>
                  </a:lnTo>
                  <a:lnTo>
                    <a:pt x="536" y="434"/>
                  </a:lnTo>
                  <a:lnTo>
                    <a:pt x="540" y="426"/>
                  </a:lnTo>
                  <a:lnTo>
                    <a:pt x="541" y="434"/>
                  </a:lnTo>
                  <a:lnTo>
                    <a:pt x="541" y="440"/>
                  </a:lnTo>
                  <a:lnTo>
                    <a:pt x="547" y="434"/>
                  </a:lnTo>
                  <a:lnTo>
                    <a:pt x="549" y="424"/>
                  </a:lnTo>
                  <a:lnTo>
                    <a:pt x="557" y="423"/>
                  </a:lnTo>
                  <a:lnTo>
                    <a:pt x="564" y="424"/>
                  </a:lnTo>
                  <a:lnTo>
                    <a:pt x="568" y="415"/>
                  </a:lnTo>
                  <a:lnTo>
                    <a:pt x="564" y="408"/>
                  </a:lnTo>
                  <a:lnTo>
                    <a:pt x="570" y="402"/>
                  </a:lnTo>
                  <a:lnTo>
                    <a:pt x="568" y="393"/>
                  </a:lnTo>
                  <a:lnTo>
                    <a:pt x="570" y="385"/>
                  </a:lnTo>
                  <a:lnTo>
                    <a:pt x="568" y="379"/>
                  </a:lnTo>
                  <a:lnTo>
                    <a:pt x="558" y="374"/>
                  </a:lnTo>
                  <a:lnTo>
                    <a:pt x="553" y="377"/>
                  </a:lnTo>
                  <a:lnTo>
                    <a:pt x="541" y="364"/>
                  </a:lnTo>
                  <a:lnTo>
                    <a:pt x="532" y="349"/>
                  </a:lnTo>
                  <a:lnTo>
                    <a:pt x="538" y="342"/>
                  </a:lnTo>
                  <a:lnTo>
                    <a:pt x="540" y="334"/>
                  </a:lnTo>
                  <a:lnTo>
                    <a:pt x="530" y="321"/>
                  </a:lnTo>
                  <a:lnTo>
                    <a:pt x="530" y="306"/>
                  </a:lnTo>
                  <a:lnTo>
                    <a:pt x="523" y="304"/>
                  </a:lnTo>
                  <a:lnTo>
                    <a:pt x="515" y="299"/>
                  </a:lnTo>
                  <a:lnTo>
                    <a:pt x="511" y="293"/>
                  </a:lnTo>
                  <a:lnTo>
                    <a:pt x="500" y="285"/>
                  </a:lnTo>
                  <a:lnTo>
                    <a:pt x="493" y="287"/>
                  </a:lnTo>
                  <a:lnTo>
                    <a:pt x="491" y="280"/>
                  </a:lnTo>
                  <a:lnTo>
                    <a:pt x="487" y="280"/>
                  </a:lnTo>
                  <a:lnTo>
                    <a:pt x="466" y="265"/>
                  </a:lnTo>
                  <a:lnTo>
                    <a:pt x="453" y="252"/>
                  </a:lnTo>
                  <a:lnTo>
                    <a:pt x="453" y="246"/>
                  </a:lnTo>
                  <a:lnTo>
                    <a:pt x="453" y="238"/>
                  </a:lnTo>
                  <a:lnTo>
                    <a:pt x="457" y="231"/>
                  </a:lnTo>
                  <a:lnTo>
                    <a:pt x="461" y="220"/>
                  </a:lnTo>
                  <a:lnTo>
                    <a:pt x="466" y="208"/>
                  </a:lnTo>
                  <a:lnTo>
                    <a:pt x="464" y="197"/>
                  </a:lnTo>
                  <a:lnTo>
                    <a:pt x="470" y="188"/>
                  </a:lnTo>
                  <a:lnTo>
                    <a:pt x="470" y="186"/>
                  </a:lnTo>
                  <a:lnTo>
                    <a:pt x="457" y="176"/>
                  </a:lnTo>
                  <a:lnTo>
                    <a:pt x="449" y="176"/>
                  </a:lnTo>
                  <a:lnTo>
                    <a:pt x="442" y="173"/>
                  </a:lnTo>
                  <a:lnTo>
                    <a:pt x="440" y="174"/>
                  </a:lnTo>
                  <a:lnTo>
                    <a:pt x="436" y="180"/>
                  </a:lnTo>
                  <a:lnTo>
                    <a:pt x="429" y="182"/>
                  </a:lnTo>
                  <a:lnTo>
                    <a:pt x="423" y="176"/>
                  </a:lnTo>
                  <a:lnTo>
                    <a:pt x="416" y="146"/>
                  </a:lnTo>
                  <a:lnTo>
                    <a:pt x="412" y="139"/>
                  </a:lnTo>
                  <a:lnTo>
                    <a:pt x="404" y="133"/>
                  </a:lnTo>
                  <a:lnTo>
                    <a:pt x="387" y="124"/>
                  </a:lnTo>
                  <a:lnTo>
                    <a:pt x="385" y="116"/>
                  </a:lnTo>
                  <a:lnTo>
                    <a:pt x="378" y="112"/>
                  </a:lnTo>
                  <a:lnTo>
                    <a:pt x="370" y="105"/>
                  </a:lnTo>
                  <a:lnTo>
                    <a:pt x="361" y="97"/>
                  </a:lnTo>
                  <a:lnTo>
                    <a:pt x="359" y="92"/>
                  </a:lnTo>
                  <a:lnTo>
                    <a:pt x="355" y="84"/>
                  </a:lnTo>
                  <a:lnTo>
                    <a:pt x="352" y="69"/>
                  </a:lnTo>
                  <a:lnTo>
                    <a:pt x="350" y="67"/>
                  </a:lnTo>
                  <a:lnTo>
                    <a:pt x="346" y="52"/>
                  </a:lnTo>
                  <a:lnTo>
                    <a:pt x="346" y="39"/>
                  </a:lnTo>
                  <a:lnTo>
                    <a:pt x="348" y="32"/>
                  </a:lnTo>
                  <a:lnTo>
                    <a:pt x="352" y="26"/>
                  </a:lnTo>
                  <a:lnTo>
                    <a:pt x="348" y="24"/>
                  </a:lnTo>
                  <a:lnTo>
                    <a:pt x="342" y="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2" name="Freeform 70">
              <a:extLst>
                <a:ext uri="{FF2B5EF4-FFF2-40B4-BE49-F238E27FC236}">
                  <a16:creationId xmlns:a16="http://schemas.microsoft.com/office/drawing/2014/main" id="{750D51B9-B9AA-736E-8175-73C2E0E1D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188" y="2986158"/>
              <a:ext cx="503093" cy="421376"/>
            </a:xfrm>
            <a:custGeom>
              <a:avLst/>
              <a:gdLst>
                <a:gd name="T0" fmla="*/ 391 w 427"/>
                <a:gd name="T1" fmla="*/ 150 h 394"/>
                <a:gd name="T2" fmla="*/ 399 w 427"/>
                <a:gd name="T3" fmla="*/ 146 h 394"/>
                <a:gd name="T4" fmla="*/ 395 w 427"/>
                <a:gd name="T5" fmla="*/ 120 h 394"/>
                <a:gd name="T6" fmla="*/ 391 w 427"/>
                <a:gd name="T7" fmla="*/ 114 h 394"/>
                <a:gd name="T8" fmla="*/ 401 w 427"/>
                <a:gd name="T9" fmla="*/ 116 h 394"/>
                <a:gd name="T10" fmla="*/ 399 w 427"/>
                <a:gd name="T11" fmla="*/ 103 h 394"/>
                <a:gd name="T12" fmla="*/ 407 w 427"/>
                <a:gd name="T13" fmla="*/ 97 h 394"/>
                <a:gd name="T14" fmla="*/ 407 w 427"/>
                <a:gd name="T15" fmla="*/ 86 h 394"/>
                <a:gd name="T16" fmla="*/ 410 w 427"/>
                <a:gd name="T17" fmla="*/ 80 h 394"/>
                <a:gd name="T18" fmla="*/ 423 w 427"/>
                <a:gd name="T19" fmla="*/ 71 h 394"/>
                <a:gd name="T20" fmla="*/ 427 w 427"/>
                <a:gd name="T21" fmla="*/ 62 h 394"/>
                <a:gd name="T22" fmla="*/ 423 w 427"/>
                <a:gd name="T23" fmla="*/ 52 h 394"/>
                <a:gd name="T24" fmla="*/ 369 w 427"/>
                <a:gd name="T25" fmla="*/ 50 h 394"/>
                <a:gd name="T26" fmla="*/ 378 w 427"/>
                <a:gd name="T27" fmla="*/ 35 h 394"/>
                <a:gd name="T28" fmla="*/ 391 w 427"/>
                <a:gd name="T29" fmla="*/ 24 h 394"/>
                <a:gd name="T30" fmla="*/ 390 w 427"/>
                <a:gd name="T31" fmla="*/ 11 h 394"/>
                <a:gd name="T32" fmla="*/ 376 w 427"/>
                <a:gd name="T33" fmla="*/ 0 h 394"/>
                <a:gd name="T34" fmla="*/ 85 w 427"/>
                <a:gd name="T35" fmla="*/ 17 h 394"/>
                <a:gd name="T36" fmla="*/ 16 w 427"/>
                <a:gd name="T37" fmla="*/ 109 h 394"/>
                <a:gd name="T38" fmla="*/ 21 w 427"/>
                <a:gd name="T39" fmla="*/ 327 h 394"/>
                <a:gd name="T40" fmla="*/ 23 w 427"/>
                <a:gd name="T41" fmla="*/ 332 h 394"/>
                <a:gd name="T42" fmla="*/ 38 w 427"/>
                <a:gd name="T43" fmla="*/ 332 h 394"/>
                <a:gd name="T44" fmla="*/ 61 w 427"/>
                <a:gd name="T45" fmla="*/ 394 h 394"/>
                <a:gd name="T46" fmla="*/ 318 w 427"/>
                <a:gd name="T47" fmla="*/ 383 h 394"/>
                <a:gd name="T48" fmla="*/ 316 w 427"/>
                <a:gd name="T49" fmla="*/ 368 h 394"/>
                <a:gd name="T50" fmla="*/ 324 w 427"/>
                <a:gd name="T51" fmla="*/ 366 h 394"/>
                <a:gd name="T52" fmla="*/ 320 w 427"/>
                <a:gd name="T53" fmla="*/ 353 h 394"/>
                <a:gd name="T54" fmla="*/ 320 w 427"/>
                <a:gd name="T55" fmla="*/ 340 h 394"/>
                <a:gd name="T56" fmla="*/ 313 w 427"/>
                <a:gd name="T57" fmla="*/ 338 h 394"/>
                <a:gd name="T58" fmla="*/ 314 w 427"/>
                <a:gd name="T59" fmla="*/ 329 h 394"/>
                <a:gd name="T60" fmla="*/ 313 w 427"/>
                <a:gd name="T61" fmla="*/ 329 h 394"/>
                <a:gd name="T62" fmla="*/ 314 w 427"/>
                <a:gd name="T63" fmla="*/ 317 h 394"/>
                <a:gd name="T64" fmla="*/ 314 w 427"/>
                <a:gd name="T65" fmla="*/ 306 h 394"/>
                <a:gd name="T66" fmla="*/ 322 w 427"/>
                <a:gd name="T67" fmla="*/ 306 h 394"/>
                <a:gd name="T68" fmla="*/ 314 w 427"/>
                <a:gd name="T69" fmla="*/ 299 h 394"/>
                <a:gd name="T70" fmla="*/ 324 w 427"/>
                <a:gd name="T71" fmla="*/ 295 h 394"/>
                <a:gd name="T72" fmla="*/ 324 w 427"/>
                <a:gd name="T73" fmla="*/ 280 h 394"/>
                <a:gd name="T74" fmla="*/ 337 w 427"/>
                <a:gd name="T75" fmla="*/ 270 h 394"/>
                <a:gd name="T76" fmla="*/ 333 w 427"/>
                <a:gd name="T77" fmla="*/ 255 h 394"/>
                <a:gd name="T78" fmla="*/ 331 w 427"/>
                <a:gd name="T79" fmla="*/ 250 h 394"/>
                <a:gd name="T80" fmla="*/ 339 w 427"/>
                <a:gd name="T81" fmla="*/ 248 h 394"/>
                <a:gd name="T82" fmla="*/ 344 w 427"/>
                <a:gd name="T83" fmla="*/ 233 h 394"/>
                <a:gd name="T84" fmla="*/ 356 w 427"/>
                <a:gd name="T85" fmla="*/ 231 h 394"/>
                <a:gd name="T86" fmla="*/ 360 w 427"/>
                <a:gd name="T87" fmla="*/ 220 h 394"/>
                <a:gd name="T88" fmla="*/ 360 w 427"/>
                <a:gd name="T89" fmla="*/ 206 h 394"/>
                <a:gd name="T90" fmla="*/ 361 w 427"/>
                <a:gd name="T91" fmla="*/ 203 h 394"/>
                <a:gd name="T92" fmla="*/ 361 w 427"/>
                <a:gd name="T93" fmla="*/ 195 h 394"/>
                <a:gd name="T94" fmla="*/ 363 w 427"/>
                <a:gd name="T95" fmla="*/ 193 h 394"/>
                <a:gd name="T96" fmla="*/ 367 w 427"/>
                <a:gd name="T97" fmla="*/ 178 h 394"/>
                <a:gd name="T98" fmla="*/ 378 w 427"/>
                <a:gd name="T99" fmla="*/ 178 h 394"/>
                <a:gd name="T100" fmla="*/ 382 w 427"/>
                <a:gd name="T101" fmla="*/ 165 h 394"/>
                <a:gd name="T102" fmla="*/ 380 w 427"/>
                <a:gd name="T103" fmla="*/ 1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7" h="394">
                  <a:moveTo>
                    <a:pt x="388" y="158"/>
                  </a:moveTo>
                  <a:lnTo>
                    <a:pt x="391" y="150"/>
                  </a:lnTo>
                  <a:lnTo>
                    <a:pt x="397" y="148"/>
                  </a:lnTo>
                  <a:lnTo>
                    <a:pt x="399" y="146"/>
                  </a:lnTo>
                  <a:lnTo>
                    <a:pt x="395" y="127"/>
                  </a:lnTo>
                  <a:lnTo>
                    <a:pt x="395" y="120"/>
                  </a:lnTo>
                  <a:lnTo>
                    <a:pt x="390" y="122"/>
                  </a:lnTo>
                  <a:lnTo>
                    <a:pt x="391" y="114"/>
                  </a:lnTo>
                  <a:lnTo>
                    <a:pt x="397" y="112"/>
                  </a:lnTo>
                  <a:lnTo>
                    <a:pt x="401" y="116"/>
                  </a:lnTo>
                  <a:lnTo>
                    <a:pt x="403" y="111"/>
                  </a:lnTo>
                  <a:lnTo>
                    <a:pt x="399" y="103"/>
                  </a:lnTo>
                  <a:lnTo>
                    <a:pt x="403" y="101"/>
                  </a:lnTo>
                  <a:lnTo>
                    <a:pt x="407" y="97"/>
                  </a:lnTo>
                  <a:lnTo>
                    <a:pt x="412" y="92"/>
                  </a:lnTo>
                  <a:lnTo>
                    <a:pt x="407" y="86"/>
                  </a:lnTo>
                  <a:lnTo>
                    <a:pt x="407" y="84"/>
                  </a:lnTo>
                  <a:lnTo>
                    <a:pt x="410" y="80"/>
                  </a:lnTo>
                  <a:lnTo>
                    <a:pt x="416" y="77"/>
                  </a:lnTo>
                  <a:lnTo>
                    <a:pt x="423" y="71"/>
                  </a:lnTo>
                  <a:lnTo>
                    <a:pt x="420" y="65"/>
                  </a:lnTo>
                  <a:lnTo>
                    <a:pt x="427" y="62"/>
                  </a:lnTo>
                  <a:lnTo>
                    <a:pt x="425" y="56"/>
                  </a:lnTo>
                  <a:lnTo>
                    <a:pt x="423" y="52"/>
                  </a:lnTo>
                  <a:lnTo>
                    <a:pt x="373" y="56"/>
                  </a:lnTo>
                  <a:lnTo>
                    <a:pt x="369" y="50"/>
                  </a:lnTo>
                  <a:lnTo>
                    <a:pt x="373" y="43"/>
                  </a:lnTo>
                  <a:lnTo>
                    <a:pt x="378" y="35"/>
                  </a:lnTo>
                  <a:lnTo>
                    <a:pt x="386" y="32"/>
                  </a:lnTo>
                  <a:lnTo>
                    <a:pt x="391" y="24"/>
                  </a:lnTo>
                  <a:lnTo>
                    <a:pt x="391" y="18"/>
                  </a:lnTo>
                  <a:lnTo>
                    <a:pt x="390" y="11"/>
                  </a:lnTo>
                  <a:lnTo>
                    <a:pt x="384" y="5"/>
                  </a:lnTo>
                  <a:lnTo>
                    <a:pt x="376" y="0"/>
                  </a:lnTo>
                  <a:lnTo>
                    <a:pt x="222" y="11"/>
                  </a:lnTo>
                  <a:lnTo>
                    <a:pt x="85" y="17"/>
                  </a:lnTo>
                  <a:lnTo>
                    <a:pt x="0" y="18"/>
                  </a:lnTo>
                  <a:lnTo>
                    <a:pt x="16" y="109"/>
                  </a:lnTo>
                  <a:lnTo>
                    <a:pt x="19" y="139"/>
                  </a:lnTo>
                  <a:lnTo>
                    <a:pt x="21" y="327"/>
                  </a:lnTo>
                  <a:lnTo>
                    <a:pt x="23" y="329"/>
                  </a:lnTo>
                  <a:lnTo>
                    <a:pt x="23" y="332"/>
                  </a:lnTo>
                  <a:lnTo>
                    <a:pt x="31" y="336"/>
                  </a:lnTo>
                  <a:lnTo>
                    <a:pt x="38" y="332"/>
                  </a:lnTo>
                  <a:lnTo>
                    <a:pt x="59" y="336"/>
                  </a:lnTo>
                  <a:lnTo>
                    <a:pt x="61" y="394"/>
                  </a:lnTo>
                  <a:lnTo>
                    <a:pt x="172" y="391"/>
                  </a:lnTo>
                  <a:lnTo>
                    <a:pt x="318" y="383"/>
                  </a:lnTo>
                  <a:lnTo>
                    <a:pt x="318" y="374"/>
                  </a:lnTo>
                  <a:lnTo>
                    <a:pt x="316" y="368"/>
                  </a:lnTo>
                  <a:lnTo>
                    <a:pt x="324" y="368"/>
                  </a:lnTo>
                  <a:lnTo>
                    <a:pt x="324" y="366"/>
                  </a:lnTo>
                  <a:lnTo>
                    <a:pt x="322" y="355"/>
                  </a:lnTo>
                  <a:lnTo>
                    <a:pt x="320" y="353"/>
                  </a:lnTo>
                  <a:lnTo>
                    <a:pt x="318" y="346"/>
                  </a:lnTo>
                  <a:lnTo>
                    <a:pt x="320" y="340"/>
                  </a:lnTo>
                  <a:lnTo>
                    <a:pt x="320" y="340"/>
                  </a:lnTo>
                  <a:lnTo>
                    <a:pt x="313" y="338"/>
                  </a:lnTo>
                  <a:lnTo>
                    <a:pt x="320" y="334"/>
                  </a:lnTo>
                  <a:lnTo>
                    <a:pt x="314" y="329"/>
                  </a:lnTo>
                  <a:lnTo>
                    <a:pt x="309" y="334"/>
                  </a:lnTo>
                  <a:lnTo>
                    <a:pt x="313" y="329"/>
                  </a:lnTo>
                  <a:lnTo>
                    <a:pt x="309" y="321"/>
                  </a:lnTo>
                  <a:lnTo>
                    <a:pt x="314" y="317"/>
                  </a:lnTo>
                  <a:lnTo>
                    <a:pt x="309" y="310"/>
                  </a:lnTo>
                  <a:lnTo>
                    <a:pt x="314" y="306"/>
                  </a:lnTo>
                  <a:lnTo>
                    <a:pt x="316" y="310"/>
                  </a:lnTo>
                  <a:lnTo>
                    <a:pt x="322" y="306"/>
                  </a:lnTo>
                  <a:lnTo>
                    <a:pt x="314" y="302"/>
                  </a:lnTo>
                  <a:lnTo>
                    <a:pt x="314" y="299"/>
                  </a:lnTo>
                  <a:lnTo>
                    <a:pt x="322" y="299"/>
                  </a:lnTo>
                  <a:lnTo>
                    <a:pt x="324" y="295"/>
                  </a:lnTo>
                  <a:lnTo>
                    <a:pt x="322" y="287"/>
                  </a:lnTo>
                  <a:lnTo>
                    <a:pt x="324" y="280"/>
                  </a:lnTo>
                  <a:lnTo>
                    <a:pt x="320" y="276"/>
                  </a:lnTo>
                  <a:lnTo>
                    <a:pt x="337" y="270"/>
                  </a:lnTo>
                  <a:lnTo>
                    <a:pt x="333" y="263"/>
                  </a:lnTo>
                  <a:lnTo>
                    <a:pt x="333" y="255"/>
                  </a:lnTo>
                  <a:lnTo>
                    <a:pt x="335" y="253"/>
                  </a:lnTo>
                  <a:lnTo>
                    <a:pt x="331" y="250"/>
                  </a:lnTo>
                  <a:lnTo>
                    <a:pt x="339" y="252"/>
                  </a:lnTo>
                  <a:lnTo>
                    <a:pt x="339" y="248"/>
                  </a:lnTo>
                  <a:lnTo>
                    <a:pt x="346" y="240"/>
                  </a:lnTo>
                  <a:lnTo>
                    <a:pt x="344" y="233"/>
                  </a:lnTo>
                  <a:lnTo>
                    <a:pt x="352" y="233"/>
                  </a:lnTo>
                  <a:lnTo>
                    <a:pt x="356" y="231"/>
                  </a:lnTo>
                  <a:lnTo>
                    <a:pt x="361" y="225"/>
                  </a:lnTo>
                  <a:lnTo>
                    <a:pt x="360" y="220"/>
                  </a:lnTo>
                  <a:lnTo>
                    <a:pt x="363" y="210"/>
                  </a:lnTo>
                  <a:lnTo>
                    <a:pt x="360" y="206"/>
                  </a:lnTo>
                  <a:lnTo>
                    <a:pt x="360" y="197"/>
                  </a:lnTo>
                  <a:lnTo>
                    <a:pt x="361" y="203"/>
                  </a:lnTo>
                  <a:lnTo>
                    <a:pt x="369" y="201"/>
                  </a:lnTo>
                  <a:lnTo>
                    <a:pt x="361" y="195"/>
                  </a:lnTo>
                  <a:lnTo>
                    <a:pt x="361" y="186"/>
                  </a:lnTo>
                  <a:lnTo>
                    <a:pt x="363" y="193"/>
                  </a:lnTo>
                  <a:lnTo>
                    <a:pt x="369" y="193"/>
                  </a:lnTo>
                  <a:lnTo>
                    <a:pt x="367" y="178"/>
                  </a:lnTo>
                  <a:lnTo>
                    <a:pt x="371" y="182"/>
                  </a:lnTo>
                  <a:lnTo>
                    <a:pt x="378" y="178"/>
                  </a:lnTo>
                  <a:lnTo>
                    <a:pt x="384" y="173"/>
                  </a:lnTo>
                  <a:lnTo>
                    <a:pt x="382" y="165"/>
                  </a:lnTo>
                  <a:lnTo>
                    <a:pt x="380" y="163"/>
                  </a:lnTo>
                  <a:lnTo>
                    <a:pt x="380" y="161"/>
                  </a:lnTo>
                  <a:lnTo>
                    <a:pt x="388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3" name="Freeform 45">
              <a:extLst>
                <a:ext uri="{FF2B5EF4-FFF2-40B4-BE49-F238E27FC236}">
                  <a16:creationId xmlns:a16="http://schemas.microsoft.com/office/drawing/2014/main" id="{3522FC06-54AA-2918-A7DC-E09A218D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4" name="Freeform 46">
              <a:extLst>
                <a:ext uri="{FF2B5EF4-FFF2-40B4-BE49-F238E27FC236}">
                  <a16:creationId xmlns:a16="http://schemas.microsoft.com/office/drawing/2014/main" id="{CE840855-A730-0CFB-4CBA-53F24FF2F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21" y="3788270"/>
              <a:ext cx="35346" cy="16043"/>
            </a:xfrm>
            <a:custGeom>
              <a:avLst/>
              <a:gdLst>
                <a:gd name="T0" fmla="*/ 19 w 30"/>
                <a:gd name="T1" fmla="*/ 15 h 15"/>
                <a:gd name="T2" fmla="*/ 26 w 30"/>
                <a:gd name="T3" fmla="*/ 13 h 15"/>
                <a:gd name="T4" fmla="*/ 30 w 30"/>
                <a:gd name="T5" fmla="*/ 7 h 15"/>
                <a:gd name="T6" fmla="*/ 30 w 30"/>
                <a:gd name="T7" fmla="*/ 7 h 15"/>
                <a:gd name="T8" fmla="*/ 28 w 30"/>
                <a:gd name="T9" fmla="*/ 5 h 15"/>
                <a:gd name="T10" fmla="*/ 15 w 30"/>
                <a:gd name="T11" fmla="*/ 0 h 15"/>
                <a:gd name="T12" fmla="*/ 0 w 30"/>
                <a:gd name="T13" fmla="*/ 4 h 15"/>
                <a:gd name="T14" fmla="*/ 4 w 30"/>
                <a:gd name="T15" fmla="*/ 9 h 15"/>
                <a:gd name="T16" fmla="*/ 11 w 30"/>
                <a:gd name="T17" fmla="*/ 11 h 15"/>
                <a:gd name="T18" fmla="*/ 19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19" y="15"/>
                  </a:moveTo>
                  <a:lnTo>
                    <a:pt x="26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8" y="5"/>
                  </a:lnTo>
                  <a:lnTo>
                    <a:pt x="15" y="0"/>
                  </a:lnTo>
                  <a:lnTo>
                    <a:pt x="0" y="4"/>
                  </a:lnTo>
                  <a:lnTo>
                    <a:pt x="4" y="9"/>
                  </a:lnTo>
                  <a:lnTo>
                    <a:pt x="11" y="11"/>
                  </a:lnTo>
                  <a:lnTo>
                    <a:pt x="19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5" name="Freeform 47">
              <a:extLst>
                <a:ext uri="{FF2B5EF4-FFF2-40B4-BE49-F238E27FC236}">
                  <a16:creationId xmlns:a16="http://schemas.microsoft.com/office/drawing/2014/main" id="{15517301-5260-908B-E54A-A590C86F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6" name="Freeform 48">
              <a:extLst>
                <a:ext uri="{FF2B5EF4-FFF2-40B4-BE49-F238E27FC236}">
                  <a16:creationId xmlns:a16="http://schemas.microsoft.com/office/drawing/2014/main" id="{14ADDC62-DF7B-3605-D0C4-8A910B0A8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817" y="3813936"/>
              <a:ext cx="17673" cy="16043"/>
            </a:xfrm>
            <a:custGeom>
              <a:avLst/>
              <a:gdLst>
                <a:gd name="T0" fmla="*/ 14 w 15"/>
                <a:gd name="T1" fmla="*/ 15 h 15"/>
                <a:gd name="T2" fmla="*/ 15 w 15"/>
                <a:gd name="T3" fmla="*/ 13 h 15"/>
                <a:gd name="T4" fmla="*/ 14 w 15"/>
                <a:gd name="T5" fmla="*/ 8 h 15"/>
                <a:gd name="T6" fmla="*/ 8 w 15"/>
                <a:gd name="T7" fmla="*/ 0 h 15"/>
                <a:gd name="T8" fmla="*/ 2 w 15"/>
                <a:gd name="T9" fmla="*/ 8 h 15"/>
                <a:gd name="T10" fmla="*/ 0 w 15"/>
                <a:gd name="T11" fmla="*/ 10 h 15"/>
                <a:gd name="T12" fmla="*/ 8 w 15"/>
                <a:gd name="T13" fmla="*/ 15 h 15"/>
                <a:gd name="T14" fmla="*/ 14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4" y="15"/>
                  </a:moveTo>
                  <a:lnTo>
                    <a:pt x="15" y="13"/>
                  </a:lnTo>
                  <a:lnTo>
                    <a:pt x="14" y="8"/>
                  </a:lnTo>
                  <a:lnTo>
                    <a:pt x="8" y="0"/>
                  </a:lnTo>
                  <a:lnTo>
                    <a:pt x="2" y="8"/>
                  </a:lnTo>
                  <a:lnTo>
                    <a:pt x="0" y="10"/>
                  </a:lnTo>
                  <a:lnTo>
                    <a:pt x="8" y="15"/>
                  </a:lnTo>
                  <a:lnTo>
                    <a:pt x="14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7" name="Freeform 71">
              <a:extLst>
                <a:ext uri="{FF2B5EF4-FFF2-40B4-BE49-F238E27FC236}">
                  <a16:creationId xmlns:a16="http://schemas.microsoft.com/office/drawing/2014/main" id="{56C8BFCF-9B9E-E396-2A68-1ECD43628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059" y="3395770"/>
              <a:ext cx="569071" cy="456668"/>
            </a:xfrm>
            <a:custGeom>
              <a:avLst/>
              <a:gdLst>
                <a:gd name="T0" fmla="*/ 411 w 483"/>
                <a:gd name="T1" fmla="*/ 263 h 427"/>
                <a:gd name="T2" fmla="*/ 402 w 483"/>
                <a:gd name="T3" fmla="*/ 216 h 427"/>
                <a:gd name="T4" fmla="*/ 233 w 483"/>
                <a:gd name="T5" fmla="*/ 213 h 427"/>
                <a:gd name="T6" fmla="*/ 236 w 483"/>
                <a:gd name="T7" fmla="*/ 183 h 427"/>
                <a:gd name="T8" fmla="*/ 244 w 483"/>
                <a:gd name="T9" fmla="*/ 154 h 427"/>
                <a:gd name="T10" fmla="*/ 248 w 483"/>
                <a:gd name="T11" fmla="*/ 132 h 427"/>
                <a:gd name="T12" fmla="*/ 265 w 483"/>
                <a:gd name="T13" fmla="*/ 102 h 427"/>
                <a:gd name="T14" fmla="*/ 263 w 483"/>
                <a:gd name="T15" fmla="*/ 90 h 427"/>
                <a:gd name="T16" fmla="*/ 285 w 483"/>
                <a:gd name="T17" fmla="*/ 73 h 427"/>
                <a:gd name="T18" fmla="*/ 267 w 483"/>
                <a:gd name="T19" fmla="*/ 55 h 427"/>
                <a:gd name="T20" fmla="*/ 263 w 483"/>
                <a:gd name="T21" fmla="*/ 43 h 427"/>
                <a:gd name="T22" fmla="*/ 265 w 483"/>
                <a:gd name="T23" fmla="*/ 13 h 427"/>
                <a:gd name="T24" fmla="*/ 257 w 483"/>
                <a:gd name="T25" fmla="*/ 0 h 427"/>
                <a:gd name="T26" fmla="*/ 20 w 483"/>
                <a:gd name="T27" fmla="*/ 137 h 427"/>
                <a:gd name="T28" fmla="*/ 35 w 483"/>
                <a:gd name="T29" fmla="*/ 179 h 427"/>
                <a:gd name="T30" fmla="*/ 52 w 483"/>
                <a:gd name="T31" fmla="*/ 213 h 427"/>
                <a:gd name="T32" fmla="*/ 52 w 483"/>
                <a:gd name="T33" fmla="*/ 246 h 427"/>
                <a:gd name="T34" fmla="*/ 41 w 483"/>
                <a:gd name="T35" fmla="*/ 288 h 427"/>
                <a:gd name="T36" fmla="*/ 33 w 483"/>
                <a:gd name="T37" fmla="*/ 335 h 427"/>
                <a:gd name="T38" fmla="*/ 28 w 483"/>
                <a:gd name="T39" fmla="*/ 354 h 427"/>
                <a:gd name="T40" fmla="*/ 75 w 483"/>
                <a:gd name="T41" fmla="*/ 354 h 427"/>
                <a:gd name="T42" fmla="*/ 84 w 483"/>
                <a:gd name="T43" fmla="*/ 340 h 427"/>
                <a:gd name="T44" fmla="*/ 90 w 483"/>
                <a:gd name="T45" fmla="*/ 357 h 427"/>
                <a:gd name="T46" fmla="*/ 171 w 483"/>
                <a:gd name="T47" fmla="*/ 378 h 427"/>
                <a:gd name="T48" fmla="*/ 184 w 483"/>
                <a:gd name="T49" fmla="*/ 357 h 427"/>
                <a:gd name="T50" fmla="*/ 214 w 483"/>
                <a:gd name="T51" fmla="*/ 354 h 427"/>
                <a:gd name="T52" fmla="*/ 242 w 483"/>
                <a:gd name="T53" fmla="*/ 365 h 427"/>
                <a:gd name="T54" fmla="*/ 272 w 483"/>
                <a:gd name="T55" fmla="*/ 371 h 427"/>
                <a:gd name="T56" fmla="*/ 276 w 483"/>
                <a:gd name="T57" fmla="*/ 387 h 427"/>
                <a:gd name="T58" fmla="*/ 297 w 483"/>
                <a:gd name="T59" fmla="*/ 406 h 427"/>
                <a:gd name="T60" fmla="*/ 332 w 483"/>
                <a:gd name="T61" fmla="*/ 412 h 427"/>
                <a:gd name="T62" fmla="*/ 351 w 483"/>
                <a:gd name="T63" fmla="*/ 391 h 427"/>
                <a:gd name="T64" fmla="*/ 370 w 483"/>
                <a:gd name="T65" fmla="*/ 416 h 427"/>
                <a:gd name="T66" fmla="*/ 389 w 483"/>
                <a:gd name="T67" fmla="*/ 391 h 427"/>
                <a:gd name="T68" fmla="*/ 396 w 483"/>
                <a:gd name="T69" fmla="*/ 374 h 427"/>
                <a:gd name="T70" fmla="*/ 415 w 483"/>
                <a:gd name="T71" fmla="*/ 387 h 427"/>
                <a:gd name="T72" fmla="*/ 443 w 483"/>
                <a:gd name="T73" fmla="*/ 399 h 427"/>
                <a:gd name="T74" fmla="*/ 455 w 483"/>
                <a:gd name="T75" fmla="*/ 414 h 427"/>
                <a:gd name="T76" fmla="*/ 473 w 483"/>
                <a:gd name="T77" fmla="*/ 418 h 427"/>
                <a:gd name="T78" fmla="*/ 483 w 483"/>
                <a:gd name="T79" fmla="*/ 395 h 427"/>
                <a:gd name="T80" fmla="*/ 447 w 483"/>
                <a:gd name="T81" fmla="*/ 378 h 427"/>
                <a:gd name="T82" fmla="*/ 417 w 483"/>
                <a:gd name="T83" fmla="*/ 357 h 427"/>
                <a:gd name="T84" fmla="*/ 430 w 483"/>
                <a:gd name="T85" fmla="*/ 348 h 427"/>
                <a:gd name="T86" fmla="*/ 445 w 483"/>
                <a:gd name="T87" fmla="*/ 331 h 427"/>
                <a:gd name="T88" fmla="*/ 426 w 483"/>
                <a:gd name="T89" fmla="*/ 312 h 427"/>
                <a:gd name="T90" fmla="*/ 406 w 483"/>
                <a:gd name="T91" fmla="*/ 322 h 427"/>
                <a:gd name="T92" fmla="*/ 417 w 483"/>
                <a:gd name="T93" fmla="*/ 299 h 427"/>
                <a:gd name="T94" fmla="*/ 391 w 483"/>
                <a:gd name="T95" fmla="*/ 307 h 427"/>
                <a:gd name="T96" fmla="*/ 346 w 483"/>
                <a:gd name="T97" fmla="*/ 299 h 427"/>
                <a:gd name="T98" fmla="*/ 383 w 483"/>
                <a:gd name="T99" fmla="*/ 282 h 427"/>
                <a:gd name="T100" fmla="*/ 411 w 483"/>
                <a:gd name="T101" fmla="*/ 295 h 427"/>
                <a:gd name="T102" fmla="*/ 424 w 483"/>
                <a:gd name="T103" fmla="*/ 29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3" h="427">
                  <a:moveTo>
                    <a:pt x="421" y="288"/>
                  </a:moveTo>
                  <a:lnTo>
                    <a:pt x="417" y="282"/>
                  </a:lnTo>
                  <a:lnTo>
                    <a:pt x="417" y="278"/>
                  </a:lnTo>
                  <a:lnTo>
                    <a:pt x="413" y="271"/>
                  </a:lnTo>
                  <a:lnTo>
                    <a:pt x="411" y="263"/>
                  </a:lnTo>
                  <a:lnTo>
                    <a:pt x="402" y="256"/>
                  </a:lnTo>
                  <a:lnTo>
                    <a:pt x="398" y="248"/>
                  </a:lnTo>
                  <a:lnTo>
                    <a:pt x="394" y="241"/>
                  </a:lnTo>
                  <a:lnTo>
                    <a:pt x="398" y="230"/>
                  </a:lnTo>
                  <a:lnTo>
                    <a:pt x="402" y="216"/>
                  </a:lnTo>
                  <a:lnTo>
                    <a:pt x="404" y="209"/>
                  </a:lnTo>
                  <a:lnTo>
                    <a:pt x="402" y="207"/>
                  </a:lnTo>
                  <a:lnTo>
                    <a:pt x="317" y="214"/>
                  </a:lnTo>
                  <a:lnTo>
                    <a:pt x="227" y="218"/>
                  </a:lnTo>
                  <a:lnTo>
                    <a:pt x="233" y="213"/>
                  </a:lnTo>
                  <a:lnTo>
                    <a:pt x="229" y="205"/>
                  </a:lnTo>
                  <a:lnTo>
                    <a:pt x="229" y="198"/>
                  </a:lnTo>
                  <a:lnTo>
                    <a:pt x="225" y="190"/>
                  </a:lnTo>
                  <a:lnTo>
                    <a:pt x="235" y="188"/>
                  </a:lnTo>
                  <a:lnTo>
                    <a:pt x="236" y="183"/>
                  </a:lnTo>
                  <a:lnTo>
                    <a:pt x="231" y="177"/>
                  </a:lnTo>
                  <a:lnTo>
                    <a:pt x="238" y="177"/>
                  </a:lnTo>
                  <a:lnTo>
                    <a:pt x="236" y="162"/>
                  </a:lnTo>
                  <a:lnTo>
                    <a:pt x="242" y="156"/>
                  </a:lnTo>
                  <a:lnTo>
                    <a:pt x="244" y="154"/>
                  </a:lnTo>
                  <a:lnTo>
                    <a:pt x="236" y="154"/>
                  </a:lnTo>
                  <a:lnTo>
                    <a:pt x="244" y="149"/>
                  </a:lnTo>
                  <a:lnTo>
                    <a:pt x="246" y="143"/>
                  </a:lnTo>
                  <a:lnTo>
                    <a:pt x="252" y="136"/>
                  </a:lnTo>
                  <a:lnTo>
                    <a:pt x="248" y="132"/>
                  </a:lnTo>
                  <a:lnTo>
                    <a:pt x="250" y="126"/>
                  </a:lnTo>
                  <a:lnTo>
                    <a:pt x="255" y="122"/>
                  </a:lnTo>
                  <a:lnTo>
                    <a:pt x="272" y="105"/>
                  </a:lnTo>
                  <a:lnTo>
                    <a:pt x="272" y="104"/>
                  </a:lnTo>
                  <a:lnTo>
                    <a:pt x="265" y="102"/>
                  </a:lnTo>
                  <a:lnTo>
                    <a:pt x="272" y="102"/>
                  </a:lnTo>
                  <a:lnTo>
                    <a:pt x="272" y="98"/>
                  </a:lnTo>
                  <a:lnTo>
                    <a:pt x="278" y="90"/>
                  </a:lnTo>
                  <a:lnTo>
                    <a:pt x="270" y="92"/>
                  </a:lnTo>
                  <a:lnTo>
                    <a:pt x="263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80" y="75"/>
                  </a:lnTo>
                  <a:lnTo>
                    <a:pt x="285" y="75"/>
                  </a:lnTo>
                  <a:lnTo>
                    <a:pt x="285" y="73"/>
                  </a:lnTo>
                  <a:lnTo>
                    <a:pt x="285" y="72"/>
                  </a:lnTo>
                  <a:lnTo>
                    <a:pt x="278" y="70"/>
                  </a:lnTo>
                  <a:lnTo>
                    <a:pt x="276" y="64"/>
                  </a:lnTo>
                  <a:lnTo>
                    <a:pt x="270" y="60"/>
                  </a:lnTo>
                  <a:lnTo>
                    <a:pt x="267" y="55"/>
                  </a:lnTo>
                  <a:lnTo>
                    <a:pt x="267" y="53"/>
                  </a:lnTo>
                  <a:lnTo>
                    <a:pt x="274" y="55"/>
                  </a:lnTo>
                  <a:lnTo>
                    <a:pt x="268" y="47"/>
                  </a:lnTo>
                  <a:lnTo>
                    <a:pt x="274" y="42"/>
                  </a:lnTo>
                  <a:lnTo>
                    <a:pt x="263" y="43"/>
                  </a:lnTo>
                  <a:lnTo>
                    <a:pt x="261" y="40"/>
                  </a:lnTo>
                  <a:lnTo>
                    <a:pt x="268" y="30"/>
                  </a:lnTo>
                  <a:lnTo>
                    <a:pt x="261" y="26"/>
                  </a:lnTo>
                  <a:lnTo>
                    <a:pt x="259" y="19"/>
                  </a:lnTo>
                  <a:lnTo>
                    <a:pt x="265" y="13"/>
                  </a:lnTo>
                  <a:lnTo>
                    <a:pt x="265" y="6"/>
                  </a:lnTo>
                  <a:lnTo>
                    <a:pt x="259" y="6"/>
                  </a:lnTo>
                  <a:lnTo>
                    <a:pt x="253" y="10"/>
                  </a:lnTo>
                  <a:lnTo>
                    <a:pt x="253" y="4"/>
                  </a:lnTo>
                  <a:lnTo>
                    <a:pt x="257" y="0"/>
                  </a:lnTo>
                  <a:lnTo>
                    <a:pt x="111" y="8"/>
                  </a:lnTo>
                  <a:lnTo>
                    <a:pt x="0" y="11"/>
                  </a:lnTo>
                  <a:lnTo>
                    <a:pt x="3" y="120"/>
                  </a:lnTo>
                  <a:lnTo>
                    <a:pt x="17" y="132"/>
                  </a:lnTo>
                  <a:lnTo>
                    <a:pt x="20" y="137"/>
                  </a:lnTo>
                  <a:lnTo>
                    <a:pt x="26" y="152"/>
                  </a:lnTo>
                  <a:lnTo>
                    <a:pt x="24" y="162"/>
                  </a:lnTo>
                  <a:lnTo>
                    <a:pt x="30" y="169"/>
                  </a:lnTo>
                  <a:lnTo>
                    <a:pt x="33" y="177"/>
                  </a:lnTo>
                  <a:lnTo>
                    <a:pt x="35" y="179"/>
                  </a:lnTo>
                  <a:lnTo>
                    <a:pt x="39" y="184"/>
                  </a:lnTo>
                  <a:lnTo>
                    <a:pt x="39" y="192"/>
                  </a:lnTo>
                  <a:lnTo>
                    <a:pt x="50" y="205"/>
                  </a:lnTo>
                  <a:lnTo>
                    <a:pt x="52" y="207"/>
                  </a:lnTo>
                  <a:lnTo>
                    <a:pt x="52" y="213"/>
                  </a:lnTo>
                  <a:lnTo>
                    <a:pt x="54" y="220"/>
                  </a:lnTo>
                  <a:lnTo>
                    <a:pt x="50" y="226"/>
                  </a:lnTo>
                  <a:lnTo>
                    <a:pt x="54" y="231"/>
                  </a:lnTo>
                  <a:lnTo>
                    <a:pt x="50" y="239"/>
                  </a:lnTo>
                  <a:lnTo>
                    <a:pt x="52" y="246"/>
                  </a:lnTo>
                  <a:lnTo>
                    <a:pt x="49" y="252"/>
                  </a:lnTo>
                  <a:lnTo>
                    <a:pt x="47" y="260"/>
                  </a:lnTo>
                  <a:lnTo>
                    <a:pt x="41" y="267"/>
                  </a:lnTo>
                  <a:lnTo>
                    <a:pt x="39" y="275"/>
                  </a:lnTo>
                  <a:lnTo>
                    <a:pt x="41" y="288"/>
                  </a:lnTo>
                  <a:lnTo>
                    <a:pt x="35" y="295"/>
                  </a:lnTo>
                  <a:lnTo>
                    <a:pt x="39" y="303"/>
                  </a:lnTo>
                  <a:lnTo>
                    <a:pt x="43" y="320"/>
                  </a:lnTo>
                  <a:lnTo>
                    <a:pt x="41" y="327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3" y="335"/>
                  </a:lnTo>
                  <a:lnTo>
                    <a:pt x="35" y="342"/>
                  </a:lnTo>
                  <a:lnTo>
                    <a:pt x="33" y="350"/>
                  </a:lnTo>
                  <a:lnTo>
                    <a:pt x="28" y="354"/>
                  </a:lnTo>
                  <a:lnTo>
                    <a:pt x="26" y="361"/>
                  </a:lnTo>
                  <a:lnTo>
                    <a:pt x="33" y="367"/>
                  </a:lnTo>
                  <a:lnTo>
                    <a:pt x="39" y="361"/>
                  </a:lnTo>
                  <a:lnTo>
                    <a:pt x="73" y="357"/>
                  </a:lnTo>
                  <a:lnTo>
                    <a:pt x="75" y="354"/>
                  </a:lnTo>
                  <a:lnTo>
                    <a:pt x="67" y="350"/>
                  </a:lnTo>
                  <a:lnTo>
                    <a:pt x="75" y="344"/>
                  </a:lnTo>
                  <a:lnTo>
                    <a:pt x="77" y="327"/>
                  </a:lnTo>
                  <a:lnTo>
                    <a:pt x="82" y="333"/>
                  </a:lnTo>
                  <a:lnTo>
                    <a:pt x="84" y="340"/>
                  </a:lnTo>
                  <a:lnTo>
                    <a:pt x="84" y="346"/>
                  </a:lnTo>
                  <a:lnTo>
                    <a:pt x="79" y="350"/>
                  </a:lnTo>
                  <a:lnTo>
                    <a:pt x="77" y="354"/>
                  </a:lnTo>
                  <a:lnTo>
                    <a:pt x="82" y="355"/>
                  </a:lnTo>
                  <a:lnTo>
                    <a:pt x="90" y="357"/>
                  </a:lnTo>
                  <a:lnTo>
                    <a:pt x="103" y="359"/>
                  </a:lnTo>
                  <a:lnTo>
                    <a:pt x="118" y="365"/>
                  </a:lnTo>
                  <a:lnTo>
                    <a:pt x="126" y="369"/>
                  </a:lnTo>
                  <a:lnTo>
                    <a:pt x="137" y="374"/>
                  </a:lnTo>
                  <a:lnTo>
                    <a:pt x="171" y="378"/>
                  </a:lnTo>
                  <a:lnTo>
                    <a:pt x="178" y="378"/>
                  </a:lnTo>
                  <a:lnTo>
                    <a:pt x="188" y="372"/>
                  </a:lnTo>
                  <a:lnTo>
                    <a:pt x="195" y="372"/>
                  </a:lnTo>
                  <a:lnTo>
                    <a:pt x="189" y="363"/>
                  </a:lnTo>
                  <a:lnTo>
                    <a:pt x="184" y="357"/>
                  </a:lnTo>
                  <a:lnTo>
                    <a:pt x="191" y="355"/>
                  </a:lnTo>
                  <a:lnTo>
                    <a:pt x="193" y="354"/>
                  </a:lnTo>
                  <a:lnTo>
                    <a:pt x="201" y="350"/>
                  </a:lnTo>
                  <a:lnTo>
                    <a:pt x="214" y="346"/>
                  </a:lnTo>
                  <a:lnTo>
                    <a:pt x="214" y="354"/>
                  </a:lnTo>
                  <a:lnTo>
                    <a:pt x="214" y="357"/>
                  </a:lnTo>
                  <a:lnTo>
                    <a:pt x="220" y="355"/>
                  </a:lnTo>
                  <a:lnTo>
                    <a:pt x="235" y="354"/>
                  </a:lnTo>
                  <a:lnTo>
                    <a:pt x="236" y="361"/>
                  </a:lnTo>
                  <a:lnTo>
                    <a:pt x="242" y="365"/>
                  </a:lnTo>
                  <a:lnTo>
                    <a:pt x="246" y="374"/>
                  </a:lnTo>
                  <a:lnTo>
                    <a:pt x="253" y="374"/>
                  </a:lnTo>
                  <a:lnTo>
                    <a:pt x="267" y="378"/>
                  </a:lnTo>
                  <a:lnTo>
                    <a:pt x="270" y="372"/>
                  </a:lnTo>
                  <a:lnTo>
                    <a:pt x="272" y="371"/>
                  </a:lnTo>
                  <a:lnTo>
                    <a:pt x="272" y="367"/>
                  </a:lnTo>
                  <a:lnTo>
                    <a:pt x="274" y="372"/>
                  </a:lnTo>
                  <a:lnTo>
                    <a:pt x="272" y="374"/>
                  </a:lnTo>
                  <a:lnTo>
                    <a:pt x="272" y="380"/>
                  </a:lnTo>
                  <a:lnTo>
                    <a:pt x="276" y="387"/>
                  </a:lnTo>
                  <a:lnTo>
                    <a:pt x="283" y="391"/>
                  </a:lnTo>
                  <a:lnTo>
                    <a:pt x="287" y="399"/>
                  </a:lnTo>
                  <a:lnTo>
                    <a:pt x="285" y="406"/>
                  </a:lnTo>
                  <a:lnTo>
                    <a:pt x="289" y="410"/>
                  </a:lnTo>
                  <a:lnTo>
                    <a:pt x="297" y="406"/>
                  </a:lnTo>
                  <a:lnTo>
                    <a:pt x="310" y="416"/>
                  </a:lnTo>
                  <a:lnTo>
                    <a:pt x="317" y="412"/>
                  </a:lnTo>
                  <a:lnTo>
                    <a:pt x="319" y="412"/>
                  </a:lnTo>
                  <a:lnTo>
                    <a:pt x="327" y="416"/>
                  </a:lnTo>
                  <a:lnTo>
                    <a:pt x="332" y="412"/>
                  </a:lnTo>
                  <a:lnTo>
                    <a:pt x="332" y="402"/>
                  </a:lnTo>
                  <a:lnTo>
                    <a:pt x="334" y="395"/>
                  </a:lnTo>
                  <a:lnTo>
                    <a:pt x="342" y="395"/>
                  </a:lnTo>
                  <a:lnTo>
                    <a:pt x="347" y="393"/>
                  </a:lnTo>
                  <a:lnTo>
                    <a:pt x="351" y="391"/>
                  </a:lnTo>
                  <a:lnTo>
                    <a:pt x="355" y="399"/>
                  </a:lnTo>
                  <a:lnTo>
                    <a:pt x="361" y="395"/>
                  </a:lnTo>
                  <a:lnTo>
                    <a:pt x="368" y="399"/>
                  </a:lnTo>
                  <a:lnTo>
                    <a:pt x="368" y="408"/>
                  </a:lnTo>
                  <a:lnTo>
                    <a:pt x="370" y="416"/>
                  </a:lnTo>
                  <a:lnTo>
                    <a:pt x="377" y="412"/>
                  </a:lnTo>
                  <a:lnTo>
                    <a:pt x="383" y="406"/>
                  </a:lnTo>
                  <a:lnTo>
                    <a:pt x="387" y="401"/>
                  </a:lnTo>
                  <a:lnTo>
                    <a:pt x="381" y="393"/>
                  </a:lnTo>
                  <a:lnTo>
                    <a:pt x="389" y="391"/>
                  </a:lnTo>
                  <a:lnTo>
                    <a:pt x="387" y="378"/>
                  </a:lnTo>
                  <a:lnTo>
                    <a:pt x="372" y="371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96" y="374"/>
                  </a:lnTo>
                  <a:lnTo>
                    <a:pt x="404" y="374"/>
                  </a:lnTo>
                  <a:lnTo>
                    <a:pt x="409" y="378"/>
                  </a:lnTo>
                  <a:lnTo>
                    <a:pt x="413" y="380"/>
                  </a:lnTo>
                  <a:lnTo>
                    <a:pt x="409" y="387"/>
                  </a:lnTo>
                  <a:lnTo>
                    <a:pt x="415" y="387"/>
                  </a:lnTo>
                  <a:lnTo>
                    <a:pt x="423" y="386"/>
                  </a:lnTo>
                  <a:lnTo>
                    <a:pt x="426" y="393"/>
                  </a:lnTo>
                  <a:lnTo>
                    <a:pt x="436" y="395"/>
                  </a:lnTo>
                  <a:lnTo>
                    <a:pt x="441" y="393"/>
                  </a:lnTo>
                  <a:lnTo>
                    <a:pt x="443" y="399"/>
                  </a:lnTo>
                  <a:lnTo>
                    <a:pt x="449" y="406"/>
                  </a:lnTo>
                  <a:lnTo>
                    <a:pt x="455" y="408"/>
                  </a:lnTo>
                  <a:lnTo>
                    <a:pt x="456" y="399"/>
                  </a:lnTo>
                  <a:lnTo>
                    <a:pt x="458" y="406"/>
                  </a:lnTo>
                  <a:lnTo>
                    <a:pt x="455" y="414"/>
                  </a:lnTo>
                  <a:lnTo>
                    <a:pt x="449" y="427"/>
                  </a:lnTo>
                  <a:lnTo>
                    <a:pt x="456" y="421"/>
                  </a:lnTo>
                  <a:lnTo>
                    <a:pt x="458" y="414"/>
                  </a:lnTo>
                  <a:lnTo>
                    <a:pt x="464" y="406"/>
                  </a:lnTo>
                  <a:lnTo>
                    <a:pt x="473" y="418"/>
                  </a:lnTo>
                  <a:lnTo>
                    <a:pt x="473" y="412"/>
                  </a:lnTo>
                  <a:lnTo>
                    <a:pt x="477" y="404"/>
                  </a:lnTo>
                  <a:lnTo>
                    <a:pt x="477" y="401"/>
                  </a:lnTo>
                  <a:lnTo>
                    <a:pt x="483" y="399"/>
                  </a:lnTo>
                  <a:lnTo>
                    <a:pt x="483" y="395"/>
                  </a:lnTo>
                  <a:lnTo>
                    <a:pt x="475" y="393"/>
                  </a:lnTo>
                  <a:lnTo>
                    <a:pt x="473" y="387"/>
                  </a:lnTo>
                  <a:lnTo>
                    <a:pt x="468" y="384"/>
                  </a:lnTo>
                  <a:lnTo>
                    <a:pt x="453" y="382"/>
                  </a:lnTo>
                  <a:lnTo>
                    <a:pt x="447" y="378"/>
                  </a:lnTo>
                  <a:lnTo>
                    <a:pt x="438" y="378"/>
                  </a:lnTo>
                  <a:lnTo>
                    <a:pt x="434" y="371"/>
                  </a:lnTo>
                  <a:lnTo>
                    <a:pt x="426" y="367"/>
                  </a:lnTo>
                  <a:lnTo>
                    <a:pt x="419" y="365"/>
                  </a:lnTo>
                  <a:lnTo>
                    <a:pt x="417" y="357"/>
                  </a:lnTo>
                  <a:lnTo>
                    <a:pt x="423" y="355"/>
                  </a:lnTo>
                  <a:lnTo>
                    <a:pt x="421" y="352"/>
                  </a:lnTo>
                  <a:lnTo>
                    <a:pt x="428" y="350"/>
                  </a:lnTo>
                  <a:lnTo>
                    <a:pt x="436" y="354"/>
                  </a:lnTo>
                  <a:lnTo>
                    <a:pt x="430" y="348"/>
                  </a:lnTo>
                  <a:lnTo>
                    <a:pt x="426" y="340"/>
                  </a:lnTo>
                  <a:lnTo>
                    <a:pt x="434" y="335"/>
                  </a:lnTo>
                  <a:lnTo>
                    <a:pt x="441" y="335"/>
                  </a:lnTo>
                  <a:lnTo>
                    <a:pt x="443" y="337"/>
                  </a:lnTo>
                  <a:lnTo>
                    <a:pt x="445" y="331"/>
                  </a:lnTo>
                  <a:lnTo>
                    <a:pt x="445" y="324"/>
                  </a:lnTo>
                  <a:lnTo>
                    <a:pt x="440" y="320"/>
                  </a:lnTo>
                  <a:lnTo>
                    <a:pt x="438" y="312"/>
                  </a:lnTo>
                  <a:lnTo>
                    <a:pt x="436" y="307"/>
                  </a:lnTo>
                  <a:lnTo>
                    <a:pt x="426" y="312"/>
                  </a:lnTo>
                  <a:lnTo>
                    <a:pt x="424" y="320"/>
                  </a:lnTo>
                  <a:lnTo>
                    <a:pt x="423" y="327"/>
                  </a:lnTo>
                  <a:lnTo>
                    <a:pt x="415" y="327"/>
                  </a:lnTo>
                  <a:lnTo>
                    <a:pt x="413" y="320"/>
                  </a:lnTo>
                  <a:lnTo>
                    <a:pt x="406" y="322"/>
                  </a:lnTo>
                  <a:lnTo>
                    <a:pt x="400" y="318"/>
                  </a:lnTo>
                  <a:lnTo>
                    <a:pt x="400" y="316"/>
                  </a:lnTo>
                  <a:lnTo>
                    <a:pt x="415" y="307"/>
                  </a:lnTo>
                  <a:lnTo>
                    <a:pt x="417" y="299"/>
                  </a:lnTo>
                  <a:lnTo>
                    <a:pt x="417" y="299"/>
                  </a:lnTo>
                  <a:lnTo>
                    <a:pt x="409" y="303"/>
                  </a:lnTo>
                  <a:lnTo>
                    <a:pt x="409" y="297"/>
                  </a:lnTo>
                  <a:lnTo>
                    <a:pt x="404" y="303"/>
                  </a:lnTo>
                  <a:lnTo>
                    <a:pt x="398" y="299"/>
                  </a:lnTo>
                  <a:lnTo>
                    <a:pt x="391" y="307"/>
                  </a:lnTo>
                  <a:lnTo>
                    <a:pt x="385" y="308"/>
                  </a:lnTo>
                  <a:lnTo>
                    <a:pt x="364" y="310"/>
                  </a:lnTo>
                  <a:lnTo>
                    <a:pt x="355" y="310"/>
                  </a:lnTo>
                  <a:lnTo>
                    <a:pt x="346" y="307"/>
                  </a:lnTo>
                  <a:lnTo>
                    <a:pt x="346" y="299"/>
                  </a:lnTo>
                  <a:lnTo>
                    <a:pt x="351" y="293"/>
                  </a:lnTo>
                  <a:lnTo>
                    <a:pt x="361" y="278"/>
                  </a:lnTo>
                  <a:lnTo>
                    <a:pt x="366" y="277"/>
                  </a:lnTo>
                  <a:lnTo>
                    <a:pt x="376" y="278"/>
                  </a:lnTo>
                  <a:lnTo>
                    <a:pt x="383" y="282"/>
                  </a:lnTo>
                  <a:lnTo>
                    <a:pt x="391" y="288"/>
                  </a:lnTo>
                  <a:lnTo>
                    <a:pt x="396" y="288"/>
                  </a:lnTo>
                  <a:lnTo>
                    <a:pt x="402" y="292"/>
                  </a:lnTo>
                  <a:lnTo>
                    <a:pt x="404" y="290"/>
                  </a:lnTo>
                  <a:lnTo>
                    <a:pt x="411" y="295"/>
                  </a:lnTo>
                  <a:lnTo>
                    <a:pt x="417" y="295"/>
                  </a:lnTo>
                  <a:lnTo>
                    <a:pt x="421" y="295"/>
                  </a:lnTo>
                  <a:lnTo>
                    <a:pt x="421" y="297"/>
                  </a:lnTo>
                  <a:lnTo>
                    <a:pt x="428" y="293"/>
                  </a:lnTo>
                  <a:lnTo>
                    <a:pt x="424" y="292"/>
                  </a:lnTo>
                  <a:lnTo>
                    <a:pt x="421" y="2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8" name="Freeform 81">
              <a:extLst>
                <a:ext uri="{FF2B5EF4-FFF2-40B4-BE49-F238E27FC236}">
                  <a16:creationId xmlns:a16="http://schemas.microsoft.com/office/drawing/2014/main" id="{51BEFA8D-1151-5197-228F-761FDD79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492" y="2278161"/>
              <a:ext cx="400589" cy="644898"/>
            </a:xfrm>
            <a:custGeom>
              <a:avLst/>
              <a:gdLst>
                <a:gd name="T0" fmla="*/ 54 w 340"/>
                <a:gd name="T1" fmla="*/ 17 h 603"/>
                <a:gd name="T2" fmla="*/ 75 w 340"/>
                <a:gd name="T3" fmla="*/ 41 h 603"/>
                <a:gd name="T4" fmla="*/ 96 w 340"/>
                <a:gd name="T5" fmla="*/ 58 h 603"/>
                <a:gd name="T6" fmla="*/ 86 w 340"/>
                <a:gd name="T7" fmla="*/ 100 h 603"/>
                <a:gd name="T8" fmla="*/ 64 w 340"/>
                <a:gd name="T9" fmla="*/ 124 h 603"/>
                <a:gd name="T10" fmla="*/ 30 w 340"/>
                <a:gd name="T11" fmla="*/ 143 h 603"/>
                <a:gd name="T12" fmla="*/ 41 w 340"/>
                <a:gd name="T13" fmla="*/ 184 h 603"/>
                <a:gd name="T14" fmla="*/ 30 w 340"/>
                <a:gd name="T15" fmla="*/ 209 h 603"/>
                <a:gd name="T16" fmla="*/ 6 w 340"/>
                <a:gd name="T17" fmla="*/ 231 h 603"/>
                <a:gd name="T18" fmla="*/ 6 w 340"/>
                <a:gd name="T19" fmla="*/ 250 h 603"/>
                <a:gd name="T20" fmla="*/ 0 w 340"/>
                <a:gd name="T21" fmla="*/ 276 h 603"/>
                <a:gd name="T22" fmla="*/ 9 w 340"/>
                <a:gd name="T23" fmla="*/ 308 h 603"/>
                <a:gd name="T24" fmla="*/ 24 w 340"/>
                <a:gd name="T25" fmla="*/ 329 h 603"/>
                <a:gd name="T26" fmla="*/ 41 w 340"/>
                <a:gd name="T27" fmla="*/ 348 h 603"/>
                <a:gd name="T28" fmla="*/ 70 w 340"/>
                <a:gd name="T29" fmla="*/ 370 h 603"/>
                <a:gd name="T30" fmla="*/ 90 w 340"/>
                <a:gd name="T31" fmla="*/ 404 h 603"/>
                <a:gd name="T32" fmla="*/ 103 w 340"/>
                <a:gd name="T33" fmla="*/ 400 h 603"/>
                <a:gd name="T34" fmla="*/ 124 w 340"/>
                <a:gd name="T35" fmla="*/ 412 h 603"/>
                <a:gd name="T36" fmla="*/ 115 w 340"/>
                <a:gd name="T37" fmla="*/ 444 h 603"/>
                <a:gd name="T38" fmla="*/ 107 w 340"/>
                <a:gd name="T39" fmla="*/ 470 h 603"/>
                <a:gd name="T40" fmla="*/ 141 w 340"/>
                <a:gd name="T41" fmla="*/ 504 h 603"/>
                <a:gd name="T42" fmla="*/ 154 w 340"/>
                <a:gd name="T43" fmla="*/ 509 h 603"/>
                <a:gd name="T44" fmla="*/ 177 w 340"/>
                <a:gd name="T45" fmla="*/ 528 h 603"/>
                <a:gd name="T46" fmla="*/ 194 w 340"/>
                <a:gd name="T47" fmla="*/ 558 h 603"/>
                <a:gd name="T48" fmla="*/ 195 w 340"/>
                <a:gd name="T49" fmla="*/ 588 h 603"/>
                <a:gd name="T50" fmla="*/ 222 w 340"/>
                <a:gd name="T51" fmla="*/ 603 h 603"/>
                <a:gd name="T52" fmla="*/ 229 w 340"/>
                <a:gd name="T53" fmla="*/ 579 h 603"/>
                <a:gd name="T54" fmla="*/ 250 w 340"/>
                <a:gd name="T55" fmla="*/ 581 h 603"/>
                <a:gd name="T56" fmla="*/ 274 w 340"/>
                <a:gd name="T57" fmla="*/ 590 h 603"/>
                <a:gd name="T58" fmla="*/ 273 w 340"/>
                <a:gd name="T59" fmla="*/ 568 h 603"/>
                <a:gd name="T60" fmla="*/ 280 w 340"/>
                <a:gd name="T61" fmla="*/ 553 h 603"/>
                <a:gd name="T62" fmla="*/ 305 w 340"/>
                <a:gd name="T63" fmla="*/ 538 h 603"/>
                <a:gd name="T64" fmla="*/ 303 w 340"/>
                <a:gd name="T65" fmla="*/ 517 h 603"/>
                <a:gd name="T66" fmla="*/ 301 w 340"/>
                <a:gd name="T67" fmla="*/ 500 h 603"/>
                <a:gd name="T68" fmla="*/ 306 w 340"/>
                <a:gd name="T69" fmla="*/ 479 h 603"/>
                <a:gd name="T70" fmla="*/ 308 w 340"/>
                <a:gd name="T71" fmla="*/ 457 h 603"/>
                <a:gd name="T72" fmla="*/ 329 w 340"/>
                <a:gd name="T73" fmla="*/ 429 h 603"/>
                <a:gd name="T74" fmla="*/ 338 w 340"/>
                <a:gd name="T75" fmla="*/ 408 h 603"/>
                <a:gd name="T76" fmla="*/ 336 w 340"/>
                <a:gd name="T77" fmla="*/ 380 h 603"/>
                <a:gd name="T78" fmla="*/ 325 w 340"/>
                <a:gd name="T79" fmla="*/ 357 h 603"/>
                <a:gd name="T80" fmla="*/ 333 w 340"/>
                <a:gd name="T81" fmla="*/ 335 h 603"/>
                <a:gd name="T82" fmla="*/ 301 w 340"/>
                <a:gd name="T83" fmla="*/ 69 h 603"/>
                <a:gd name="T84" fmla="*/ 293 w 340"/>
                <a:gd name="T85" fmla="*/ 45 h 603"/>
                <a:gd name="T86" fmla="*/ 278 w 340"/>
                <a:gd name="T87" fmla="*/ 21 h 603"/>
                <a:gd name="T88" fmla="*/ 274 w 340"/>
                <a:gd name="T8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0" h="603">
                  <a:moveTo>
                    <a:pt x="180" y="7"/>
                  </a:moveTo>
                  <a:lnTo>
                    <a:pt x="54" y="15"/>
                  </a:lnTo>
                  <a:lnTo>
                    <a:pt x="54" y="17"/>
                  </a:lnTo>
                  <a:lnTo>
                    <a:pt x="60" y="22"/>
                  </a:lnTo>
                  <a:lnTo>
                    <a:pt x="73" y="34"/>
                  </a:lnTo>
                  <a:lnTo>
                    <a:pt x="75" y="41"/>
                  </a:lnTo>
                  <a:lnTo>
                    <a:pt x="81" y="47"/>
                  </a:lnTo>
                  <a:lnTo>
                    <a:pt x="88" y="51"/>
                  </a:lnTo>
                  <a:lnTo>
                    <a:pt x="96" y="58"/>
                  </a:lnTo>
                  <a:lnTo>
                    <a:pt x="98" y="66"/>
                  </a:lnTo>
                  <a:lnTo>
                    <a:pt x="96" y="86"/>
                  </a:lnTo>
                  <a:lnTo>
                    <a:pt x="86" y="100"/>
                  </a:lnTo>
                  <a:lnTo>
                    <a:pt x="85" y="113"/>
                  </a:lnTo>
                  <a:lnTo>
                    <a:pt x="79" y="118"/>
                  </a:lnTo>
                  <a:lnTo>
                    <a:pt x="64" y="124"/>
                  </a:lnTo>
                  <a:lnTo>
                    <a:pt x="58" y="130"/>
                  </a:lnTo>
                  <a:lnTo>
                    <a:pt x="32" y="135"/>
                  </a:lnTo>
                  <a:lnTo>
                    <a:pt x="30" y="143"/>
                  </a:lnTo>
                  <a:lnTo>
                    <a:pt x="26" y="156"/>
                  </a:lnTo>
                  <a:lnTo>
                    <a:pt x="39" y="169"/>
                  </a:lnTo>
                  <a:lnTo>
                    <a:pt x="41" y="184"/>
                  </a:lnTo>
                  <a:lnTo>
                    <a:pt x="32" y="197"/>
                  </a:lnTo>
                  <a:lnTo>
                    <a:pt x="30" y="203"/>
                  </a:lnTo>
                  <a:lnTo>
                    <a:pt x="30" y="209"/>
                  </a:lnTo>
                  <a:lnTo>
                    <a:pt x="28" y="216"/>
                  </a:lnTo>
                  <a:lnTo>
                    <a:pt x="11" y="224"/>
                  </a:lnTo>
                  <a:lnTo>
                    <a:pt x="6" y="231"/>
                  </a:lnTo>
                  <a:lnTo>
                    <a:pt x="11" y="239"/>
                  </a:lnTo>
                  <a:lnTo>
                    <a:pt x="9" y="244"/>
                  </a:lnTo>
                  <a:lnTo>
                    <a:pt x="6" y="250"/>
                  </a:lnTo>
                  <a:lnTo>
                    <a:pt x="2" y="256"/>
                  </a:lnTo>
                  <a:lnTo>
                    <a:pt x="0" y="263"/>
                  </a:lnTo>
                  <a:lnTo>
                    <a:pt x="0" y="276"/>
                  </a:lnTo>
                  <a:lnTo>
                    <a:pt x="4" y="291"/>
                  </a:lnTo>
                  <a:lnTo>
                    <a:pt x="6" y="293"/>
                  </a:lnTo>
                  <a:lnTo>
                    <a:pt x="9" y="308"/>
                  </a:lnTo>
                  <a:lnTo>
                    <a:pt x="13" y="316"/>
                  </a:lnTo>
                  <a:lnTo>
                    <a:pt x="15" y="321"/>
                  </a:lnTo>
                  <a:lnTo>
                    <a:pt x="24" y="329"/>
                  </a:lnTo>
                  <a:lnTo>
                    <a:pt x="32" y="336"/>
                  </a:lnTo>
                  <a:lnTo>
                    <a:pt x="39" y="340"/>
                  </a:lnTo>
                  <a:lnTo>
                    <a:pt x="41" y="348"/>
                  </a:lnTo>
                  <a:lnTo>
                    <a:pt x="58" y="357"/>
                  </a:lnTo>
                  <a:lnTo>
                    <a:pt x="66" y="363"/>
                  </a:lnTo>
                  <a:lnTo>
                    <a:pt x="70" y="370"/>
                  </a:lnTo>
                  <a:lnTo>
                    <a:pt x="77" y="400"/>
                  </a:lnTo>
                  <a:lnTo>
                    <a:pt x="83" y="406"/>
                  </a:lnTo>
                  <a:lnTo>
                    <a:pt x="90" y="404"/>
                  </a:lnTo>
                  <a:lnTo>
                    <a:pt x="94" y="398"/>
                  </a:lnTo>
                  <a:lnTo>
                    <a:pt x="96" y="397"/>
                  </a:lnTo>
                  <a:lnTo>
                    <a:pt x="103" y="400"/>
                  </a:lnTo>
                  <a:lnTo>
                    <a:pt x="111" y="40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18" y="421"/>
                  </a:lnTo>
                  <a:lnTo>
                    <a:pt x="120" y="432"/>
                  </a:lnTo>
                  <a:lnTo>
                    <a:pt x="115" y="444"/>
                  </a:lnTo>
                  <a:lnTo>
                    <a:pt x="111" y="455"/>
                  </a:lnTo>
                  <a:lnTo>
                    <a:pt x="107" y="462"/>
                  </a:lnTo>
                  <a:lnTo>
                    <a:pt x="107" y="470"/>
                  </a:lnTo>
                  <a:lnTo>
                    <a:pt x="107" y="476"/>
                  </a:lnTo>
                  <a:lnTo>
                    <a:pt x="120" y="489"/>
                  </a:lnTo>
                  <a:lnTo>
                    <a:pt x="141" y="504"/>
                  </a:lnTo>
                  <a:lnTo>
                    <a:pt x="145" y="504"/>
                  </a:lnTo>
                  <a:lnTo>
                    <a:pt x="147" y="511"/>
                  </a:lnTo>
                  <a:lnTo>
                    <a:pt x="154" y="509"/>
                  </a:lnTo>
                  <a:lnTo>
                    <a:pt x="165" y="517"/>
                  </a:lnTo>
                  <a:lnTo>
                    <a:pt x="169" y="523"/>
                  </a:lnTo>
                  <a:lnTo>
                    <a:pt x="177" y="528"/>
                  </a:lnTo>
                  <a:lnTo>
                    <a:pt x="184" y="530"/>
                  </a:lnTo>
                  <a:lnTo>
                    <a:pt x="184" y="545"/>
                  </a:lnTo>
                  <a:lnTo>
                    <a:pt x="194" y="558"/>
                  </a:lnTo>
                  <a:lnTo>
                    <a:pt x="192" y="566"/>
                  </a:lnTo>
                  <a:lnTo>
                    <a:pt x="186" y="573"/>
                  </a:lnTo>
                  <a:lnTo>
                    <a:pt x="195" y="588"/>
                  </a:lnTo>
                  <a:lnTo>
                    <a:pt x="207" y="601"/>
                  </a:lnTo>
                  <a:lnTo>
                    <a:pt x="212" y="598"/>
                  </a:lnTo>
                  <a:lnTo>
                    <a:pt x="222" y="603"/>
                  </a:lnTo>
                  <a:lnTo>
                    <a:pt x="218" y="600"/>
                  </a:lnTo>
                  <a:lnTo>
                    <a:pt x="218" y="592"/>
                  </a:lnTo>
                  <a:lnTo>
                    <a:pt x="229" y="579"/>
                  </a:lnTo>
                  <a:lnTo>
                    <a:pt x="235" y="577"/>
                  </a:lnTo>
                  <a:lnTo>
                    <a:pt x="242" y="577"/>
                  </a:lnTo>
                  <a:lnTo>
                    <a:pt x="250" y="581"/>
                  </a:lnTo>
                  <a:lnTo>
                    <a:pt x="263" y="585"/>
                  </a:lnTo>
                  <a:lnTo>
                    <a:pt x="269" y="588"/>
                  </a:lnTo>
                  <a:lnTo>
                    <a:pt x="274" y="590"/>
                  </a:lnTo>
                  <a:lnTo>
                    <a:pt x="280" y="581"/>
                  </a:lnTo>
                  <a:lnTo>
                    <a:pt x="278" y="575"/>
                  </a:lnTo>
                  <a:lnTo>
                    <a:pt x="273" y="568"/>
                  </a:lnTo>
                  <a:lnTo>
                    <a:pt x="271" y="562"/>
                  </a:lnTo>
                  <a:lnTo>
                    <a:pt x="274" y="554"/>
                  </a:lnTo>
                  <a:lnTo>
                    <a:pt x="280" y="553"/>
                  </a:lnTo>
                  <a:lnTo>
                    <a:pt x="288" y="547"/>
                  </a:lnTo>
                  <a:lnTo>
                    <a:pt x="301" y="543"/>
                  </a:lnTo>
                  <a:lnTo>
                    <a:pt x="305" y="538"/>
                  </a:lnTo>
                  <a:lnTo>
                    <a:pt x="301" y="530"/>
                  </a:lnTo>
                  <a:lnTo>
                    <a:pt x="299" y="523"/>
                  </a:lnTo>
                  <a:lnTo>
                    <a:pt x="303" y="517"/>
                  </a:lnTo>
                  <a:lnTo>
                    <a:pt x="306" y="509"/>
                  </a:lnTo>
                  <a:lnTo>
                    <a:pt x="306" y="508"/>
                  </a:lnTo>
                  <a:lnTo>
                    <a:pt x="301" y="500"/>
                  </a:lnTo>
                  <a:lnTo>
                    <a:pt x="305" y="492"/>
                  </a:lnTo>
                  <a:lnTo>
                    <a:pt x="305" y="479"/>
                  </a:lnTo>
                  <a:lnTo>
                    <a:pt x="306" y="479"/>
                  </a:lnTo>
                  <a:lnTo>
                    <a:pt x="308" y="464"/>
                  </a:lnTo>
                  <a:lnTo>
                    <a:pt x="308" y="464"/>
                  </a:lnTo>
                  <a:lnTo>
                    <a:pt x="308" y="457"/>
                  </a:lnTo>
                  <a:lnTo>
                    <a:pt x="316" y="451"/>
                  </a:lnTo>
                  <a:lnTo>
                    <a:pt x="321" y="444"/>
                  </a:lnTo>
                  <a:lnTo>
                    <a:pt x="329" y="429"/>
                  </a:lnTo>
                  <a:lnTo>
                    <a:pt x="331" y="423"/>
                  </a:lnTo>
                  <a:lnTo>
                    <a:pt x="336" y="408"/>
                  </a:lnTo>
                  <a:lnTo>
                    <a:pt x="338" y="408"/>
                  </a:lnTo>
                  <a:lnTo>
                    <a:pt x="340" y="400"/>
                  </a:lnTo>
                  <a:lnTo>
                    <a:pt x="336" y="385"/>
                  </a:lnTo>
                  <a:lnTo>
                    <a:pt x="336" y="380"/>
                  </a:lnTo>
                  <a:lnTo>
                    <a:pt x="331" y="372"/>
                  </a:lnTo>
                  <a:lnTo>
                    <a:pt x="325" y="365"/>
                  </a:lnTo>
                  <a:lnTo>
                    <a:pt x="325" y="357"/>
                  </a:lnTo>
                  <a:lnTo>
                    <a:pt x="329" y="350"/>
                  </a:lnTo>
                  <a:lnTo>
                    <a:pt x="325" y="342"/>
                  </a:lnTo>
                  <a:lnTo>
                    <a:pt x="333" y="335"/>
                  </a:lnTo>
                  <a:lnTo>
                    <a:pt x="308" y="85"/>
                  </a:lnTo>
                  <a:lnTo>
                    <a:pt x="308" y="81"/>
                  </a:lnTo>
                  <a:lnTo>
                    <a:pt x="301" y="69"/>
                  </a:lnTo>
                  <a:lnTo>
                    <a:pt x="299" y="64"/>
                  </a:lnTo>
                  <a:lnTo>
                    <a:pt x="295" y="56"/>
                  </a:lnTo>
                  <a:lnTo>
                    <a:pt x="293" y="45"/>
                  </a:lnTo>
                  <a:lnTo>
                    <a:pt x="288" y="39"/>
                  </a:lnTo>
                  <a:lnTo>
                    <a:pt x="280" y="26"/>
                  </a:lnTo>
                  <a:lnTo>
                    <a:pt x="278" y="21"/>
                  </a:lnTo>
                  <a:lnTo>
                    <a:pt x="278" y="6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18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59" name="Freeform 49">
              <a:extLst>
                <a:ext uri="{FF2B5EF4-FFF2-40B4-BE49-F238E27FC236}">
                  <a16:creationId xmlns:a16="http://schemas.microsoft.com/office/drawing/2014/main" id="{3E1FCAFA-0B91-631B-BA79-6EEDB756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0" name="Freeform 50">
              <a:extLst>
                <a:ext uri="{FF2B5EF4-FFF2-40B4-BE49-F238E27FC236}">
                  <a16:creationId xmlns:a16="http://schemas.microsoft.com/office/drawing/2014/main" id="{B4D4FCA1-AB4D-4AB4-EC10-10E588264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15" y="3715544"/>
              <a:ext cx="10604" cy="8556"/>
            </a:xfrm>
            <a:custGeom>
              <a:avLst/>
              <a:gdLst>
                <a:gd name="T0" fmla="*/ 0 w 9"/>
                <a:gd name="T1" fmla="*/ 8 h 8"/>
                <a:gd name="T2" fmla="*/ 6 w 9"/>
                <a:gd name="T3" fmla="*/ 6 h 8"/>
                <a:gd name="T4" fmla="*/ 9 w 9"/>
                <a:gd name="T5" fmla="*/ 0 h 8"/>
                <a:gd name="T6" fmla="*/ 2 w 9"/>
                <a:gd name="T7" fmla="*/ 6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6" y="6"/>
                  </a:lnTo>
                  <a:lnTo>
                    <a:pt x="9" y="0"/>
                  </a:lnTo>
                  <a:lnTo>
                    <a:pt x="2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1" name="Freeform 51">
              <a:extLst>
                <a:ext uri="{FF2B5EF4-FFF2-40B4-BE49-F238E27FC236}">
                  <a16:creationId xmlns:a16="http://schemas.microsoft.com/office/drawing/2014/main" id="{AD05E501-144B-9B93-6262-247A8821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2" name="Freeform 52">
              <a:extLst>
                <a:ext uri="{FF2B5EF4-FFF2-40B4-BE49-F238E27FC236}">
                  <a16:creationId xmlns:a16="http://schemas.microsoft.com/office/drawing/2014/main" id="{4566184E-1856-1365-5EFF-0F4EB83E9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695224"/>
              <a:ext cx="16495" cy="2139"/>
            </a:xfrm>
            <a:custGeom>
              <a:avLst/>
              <a:gdLst>
                <a:gd name="T0" fmla="*/ 14 w 14"/>
                <a:gd name="T1" fmla="*/ 2 h 2"/>
                <a:gd name="T2" fmla="*/ 0 w 14"/>
                <a:gd name="T3" fmla="*/ 0 h 2"/>
                <a:gd name="T4" fmla="*/ 0 w 14"/>
                <a:gd name="T5" fmla="*/ 2 h 2"/>
                <a:gd name="T6" fmla="*/ 6 w 14"/>
                <a:gd name="T7" fmla="*/ 2 h 2"/>
                <a:gd name="T8" fmla="*/ 14 w 1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3" name="Freeform 83">
              <a:extLst>
                <a:ext uri="{FF2B5EF4-FFF2-40B4-BE49-F238E27FC236}">
                  <a16:creationId xmlns:a16="http://schemas.microsoft.com/office/drawing/2014/main" id="{F184D76C-F8D6-1196-5730-62BD1B6D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54" y="3144441"/>
              <a:ext cx="359351" cy="564687"/>
            </a:xfrm>
            <a:custGeom>
              <a:avLst/>
              <a:gdLst>
                <a:gd name="T0" fmla="*/ 282 w 305"/>
                <a:gd name="T1" fmla="*/ 6 h 528"/>
                <a:gd name="T2" fmla="*/ 215 w 305"/>
                <a:gd name="T3" fmla="*/ 6 h 528"/>
                <a:gd name="T4" fmla="*/ 98 w 305"/>
                <a:gd name="T5" fmla="*/ 25 h 528"/>
                <a:gd name="T6" fmla="*/ 81 w 305"/>
                <a:gd name="T7" fmla="*/ 30 h 528"/>
                <a:gd name="T8" fmla="*/ 75 w 305"/>
                <a:gd name="T9" fmla="*/ 38 h 528"/>
                <a:gd name="T10" fmla="*/ 75 w 305"/>
                <a:gd name="T11" fmla="*/ 55 h 528"/>
                <a:gd name="T12" fmla="*/ 77 w 305"/>
                <a:gd name="T13" fmla="*/ 62 h 528"/>
                <a:gd name="T14" fmla="*/ 70 w 305"/>
                <a:gd name="T15" fmla="*/ 83 h 528"/>
                <a:gd name="T16" fmla="*/ 60 w 305"/>
                <a:gd name="T17" fmla="*/ 92 h 528"/>
                <a:gd name="T18" fmla="*/ 45 w 305"/>
                <a:gd name="T19" fmla="*/ 102 h 528"/>
                <a:gd name="T20" fmla="*/ 47 w 305"/>
                <a:gd name="T21" fmla="*/ 115 h 528"/>
                <a:gd name="T22" fmla="*/ 38 w 305"/>
                <a:gd name="T23" fmla="*/ 132 h 528"/>
                <a:gd name="T24" fmla="*/ 36 w 305"/>
                <a:gd name="T25" fmla="*/ 151 h 528"/>
                <a:gd name="T26" fmla="*/ 36 w 305"/>
                <a:gd name="T27" fmla="*/ 158 h 528"/>
                <a:gd name="T28" fmla="*/ 23 w 305"/>
                <a:gd name="T29" fmla="*/ 162 h 528"/>
                <a:gd name="T30" fmla="*/ 27 w 305"/>
                <a:gd name="T31" fmla="*/ 181 h 528"/>
                <a:gd name="T32" fmla="*/ 34 w 305"/>
                <a:gd name="T33" fmla="*/ 186 h 528"/>
                <a:gd name="T34" fmla="*/ 34 w 305"/>
                <a:gd name="T35" fmla="*/ 192 h 528"/>
                <a:gd name="T36" fmla="*/ 36 w 305"/>
                <a:gd name="T37" fmla="*/ 207 h 528"/>
                <a:gd name="T38" fmla="*/ 30 w 305"/>
                <a:gd name="T39" fmla="*/ 220 h 528"/>
                <a:gd name="T40" fmla="*/ 28 w 305"/>
                <a:gd name="T41" fmla="*/ 239 h 528"/>
                <a:gd name="T42" fmla="*/ 40 w 305"/>
                <a:gd name="T43" fmla="*/ 241 h 528"/>
                <a:gd name="T44" fmla="*/ 36 w 305"/>
                <a:gd name="T45" fmla="*/ 261 h 528"/>
                <a:gd name="T46" fmla="*/ 38 w 305"/>
                <a:gd name="T47" fmla="*/ 278 h 528"/>
                <a:gd name="T48" fmla="*/ 49 w 305"/>
                <a:gd name="T49" fmla="*/ 290 h 528"/>
                <a:gd name="T50" fmla="*/ 45 w 305"/>
                <a:gd name="T51" fmla="*/ 295 h 528"/>
                <a:gd name="T52" fmla="*/ 60 w 305"/>
                <a:gd name="T53" fmla="*/ 307 h 528"/>
                <a:gd name="T54" fmla="*/ 55 w 305"/>
                <a:gd name="T55" fmla="*/ 310 h 528"/>
                <a:gd name="T56" fmla="*/ 38 w 305"/>
                <a:gd name="T57" fmla="*/ 325 h 528"/>
                <a:gd name="T58" fmla="*/ 47 w 305"/>
                <a:gd name="T59" fmla="*/ 333 h 528"/>
                <a:gd name="T60" fmla="*/ 47 w 305"/>
                <a:gd name="T61" fmla="*/ 339 h 528"/>
                <a:gd name="T62" fmla="*/ 25 w 305"/>
                <a:gd name="T63" fmla="*/ 361 h 528"/>
                <a:gd name="T64" fmla="*/ 21 w 305"/>
                <a:gd name="T65" fmla="*/ 378 h 528"/>
                <a:gd name="T66" fmla="*/ 19 w 305"/>
                <a:gd name="T67" fmla="*/ 389 h 528"/>
                <a:gd name="T68" fmla="*/ 13 w 305"/>
                <a:gd name="T69" fmla="*/ 412 h 528"/>
                <a:gd name="T70" fmla="*/ 10 w 305"/>
                <a:gd name="T71" fmla="*/ 423 h 528"/>
                <a:gd name="T72" fmla="*/ 4 w 305"/>
                <a:gd name="T73" fmla="*/ 440 h 528"/>
                <a:gd name="T74" fmla="*/ 92 w 305"/>
                <a:gd name="T75" fmla="*/ 449 h 528"/>
                <a:gd name="T76" fmla="*/ 177 w 305"/>
                <a:gd name="T77" fmla="*/ 451 h 528"/>
                <a:gd name="T78" fmla="*/ 173 w 305"/>
                <a:gd name="T79" fmla="*/ 483 h 528"/>
                <a:gd name="T80" fmla="*/ 188 w 305"/>
                <a:gd name="T81" fmla="*/ 506 h 528"/>
                <a:gd name="T82" fmla="*/ 196 w 305"/>
                <a:gd name="T83" fmla="*/ 523 h 528"/>
                <a:gd name="T84" fmla="*/ 211 w 305"/>
                <a:gd name="T85" fmla="*/ 528 h 528"/>
                <a:gd name="T86" fmla="*/ 222 w 305"/>
                <a:gd name="T87" fmla="*/ 512 h 528"/>
                <a:gd name="T88" fmla="*/ 226 w 305"/>
                <a:gd name="T89" fmla="*/ 512 h 528"/>
                <a:gd name="T90" fmla="*/ 260 w 305"/>
                <a:gd name="T91" fmla="*/ 502 h 528"/>
                <a:gd name="T92" fmla="*/ 265 w 305"/>
                <a:gd name="T93" fmla="*/ 498 h 528"/>
                <a:gd name="T94" fmla="*/ 284 w 305"/>
                <a:gd name="T95" fmla="*/ 502 h 528"/>
                <a:gd name="T96" fmla="*/ 305 w 305"/>
                <a:gd name="T97" fmla="*/ 49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" h="528">
                  <a:moveTo>
                    <a:pt x="282" y="335"/>
                  </a:moveTo>
                  <a:lnTo>
                    <a:pt x="290" y="10"/>
                  </a:lnTo>
                  <a:lnTo>
                    <a:pt x="282" y="6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5" y="6"/>
                  </a:lnTo>
                  <a:lnTo>
                    <a:pt x="94" y="15"/>
                  </a:lnTo>
                  <a:lnTo>
                    <a:pt x="96" y="17"/>
                  </a:lnTo>
                  <a:lnTo>
                    <a:pt x="98" y="25"/>
                  </a:lnTo>
                  <a:lnTo>
                    <a:pt x="92" y="30"/>
                  </a:lnTo>
                  <a:lnTo>
                    <a:pt x="85" y="34"/>
                  </a:lnTo>
                  <a:lnTo>
                    <a:pt x="81" y="30"/>
                  </a:lnTo>
                  <a:lnTo>
                    <a:pt x="83" y="45"/>
                  </a:lnTo>
                  <a:lnTo>
                    <a:pt x="77" y="45"/>
                  </a:lnTo>
                  <a:lnTo>
                    <a:pt x="75" y="38"/>
                  </a:lnTo>
                  <a:lnTo>
                    <a:pt x="75" y="47"/>
                  </a:lnTo>
                  <a:lnTo>
                    <a:pt x="83" y="53"/>
                  </a:lnTo>
                  <a:lnTo>
                    <a:pt x="75" y="55"/>
                  </a:lnTo>
                  <a:lnTo>
                    <a:pt x="74" y="49"/>
                  </a:lnTo>
                  <a:lnTo>
                    <a:pt x="74" y="58"/>
                  </a:lnTo>
                  <a:lnTo>
                    <a:pt x="77" y="62"/>
                  </a:lnTo>
                  <a:lnTo>
                    <a:pt x="74" y="72"/>
                  </a:lnTo>
                  <a:lnTo>
                    <a:pt x="75" y="77"/>
                  </a:lnTo>
                  <a:lnTo>
                    <a:pt x="70" y="83"/>
                  </a:lnTo>
                  <a:lnTo>
                    <a:pt x="66" y="85"/>
                  </a:lnTo>
                  <a:lnTo>
                    <a:pt x="58" y="85"/>
                  </a:lnTo>
                  <a:lnTo>
                    <a:pt x="60" y="92"/>
                  </a:lnTo>
                  <a:lnTo>
                    <a:pt x="53" y="100"/>
                  </a:lnTo>
                  <a:lnTo>
                    <a:pt x="53" y="104"/>
                  </a:lnTo>
                  <a:lnTo>
                    <a:pt x="45" y="102"/>
                  </a:lnTo>
                  <a:lnTo>
                    <a:pt x="49" y="105"/>
                  </a:lnTo>
                  <a:lnTo>
                    <a:pt x="47" y="107"/>
                  </a:lnTo>
                  <a:lnTo>
                    <a:pt x="47" y="115"/>
                  </a:lnTo>
                  <a:lnTo>
                    <a:pt x="51" y="122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6" y="139"/>
                  </a:lnTo>
                  <a:lnTo>
                    <a:pt x="38" y="147"/>
                  </a:lnTo>
                  <a:lnTo>
                    <a:pt x="36" y="151"/>
                  </a:lnTo>
                  <a:lnTo>
                    <a:pt x="28" y="151"/>
                  </a:lnTo>
                  <a:lnTo>
                    <a:pt x="28" y="154"/>
                  </a:lnTo>
                  <a:lnTo>
                    <a:pt x="36" y="158"/>
                  </a:lnTo>
                  <a:lnTo>
                    <a:pt x="30" y="162"/>
                  </a:lnTo>
                  <a:lnTo>
                    <a:pt x="28" y="158"/>
                  </a:lnTo>
                  <a:lnTo>
                    <a:pt x="23" y="162"/>
                  </a:lnTo>
                  <a:lnTo>
                    <a:pt x="28" y="169"/>
                  </a:lnTo>
                  <a:lnTo>
                    <a:pt x="23" y="173"/>
                  </a:lnTo>
                  <a:lnTo>
                    <a:pt x="27" y="181"/>
                  </a:lnTo>
                  <a:lnTo>
                    <a:pt x="23" y="186"/>
                  </a:lnTo>
                  <a:lnTo>
                    <a:pt x="28" y="181"/>
                  </a:lnTo>
                  <a:lnTo>
                    <a:pt x="34" y="186"/>
                  </a:lnTo>
                  <a:lnTo>
                    <a:pt x="27" y="190"/>
                  </a:lnTo>
                  <a:lnTo>
                    <a:pt x="34" y="192"/>
                  </a:lnTo>
                  <a:lnTo>
                    <a:pt x="34" y="192"/>
                  </a:lnTo>
                  <a:lnTo>
                    <a:pt x="32" y="198"/>
                  </a:lnTo>
                  <a:lnTo>
                    <a:pt x="34" y="205"/>
                  </a:lnTo>
                  <a:lnTo>
                    <a:pt x="36" y="207"/>
                  </a:lnTo>
                  <a:lnTo>
                    <a:pt x="38" y="218"/>
                  </a:lnTo>
                  <a:lnTo>
                    <a:pt x="38" y="220"/>
                  </a:lnTo>
                  <a:lnTo>
                    <a:pt x="30" y="220"/>
                  </a:lnTo>
                  <a:lnTo>
                    <a:pt x="32" y="226"/>
                  </a:lnTo>
                  <a:lnTo>
                    <a:pt x="32" y="235"/>
                  </a:lnTo>
                  <a:lnTo>
                    <a:pt x="28" y="239"/>
                  </a:lnTo>
                  <a:lnTo>
                    <a:pt x="28" y="245"/>
                  </a:lnTo>
                  <a:lnTo>
                    <a:pt x="34" y="241"/>
                  </a:lnTo>
                  <a:lnTo>
                    <a:pt x="40" y="241"/>
                  </a:lnTo>
                  <a:lnTo>
                    <a:pt x="40" y="248"/>
                  </a:lnTo>
                  <a:lnTo>
                    <a:pt x="34" y="254"/>
                  </a:lnTo>
                  <a:lnTo>
                    <a:pt x="36" y="261"/>
                  </a:lnTo>
                  <a:lnTo>
                    <a:pt x="43" y="265"/>
                  </a:lnTo>
                  <a:lnTo>
                    <a:pt x="36" y="275"/>
                  </a:lnTo>
                  <a:lnTo>
                    <a:pt x="38" y="278"/>
                  </a:lnTo>
                  <a:lnTo>
                    <a:pt x="49" y="277"/>
                  </a:lnTo>
                  <a:lnTo>
                    <a:pt x="43" y="282"/>
                  </a:lnTo>
                  <a:lnTo>
                    <a:pt x="49" y="290"/>
                  </a:lnTo>
                  <a:lnTo>
                    <a:pt x="42" y="288"/>
                  </a:lnTo>
                  <a:lnTo>
                    <a:pt x="42" y="290"/>
                  </a:lnTo>
                  <a:lnTo>
                    <a:pt x="45" y="295"/>
                  </a:lnTo>
                  <a:lnTo>
                    <a:pt x="51" y="299"/>
                  </a:lnTo>
                  <a:lnTo>
                    <a:pt x="53" y="305"/>
                  </a:lnTo>
                  <a:lnTo>
                    <a:pt x="60" y="307"/>
                  </a:lnTo>
                  <a:lnTo>
                    <a:pt x="60" y="308"/>
                  </a:lnTo>
                  <a:lnTo>
                    <a:pt x="60" y="310"/>
                  </a:lnTo>
                  <a:lnTo>
                    <a:pt x="55" y="310"/>
                  </a:lnTo>
                  <a:lnTo>
                    <a:pt x="49" y="316"/>
                  </a:lnTo>
                  <a:lnTo>
                    <a:pt x="42" y="320"/>
                  </a:lnTo>
                  <a:lnTo>
                    <a:pt x="38" y="325"/>
                  </a:lnTo>
                  <a:lnTo>
                    <a:pt x="45" y="327"/>
                  </a:lnTo>
                  <a:lnTo>
                    <a:pt x="53" y="325"/>
                  </a:lnTo>
                  <a:lnTo>
                    <a:pt x="47" y="333"/>
                  </a:lnTo>
                  <a:lnTo>
                    <a:pt x="47" y="337"/>
                  </a:lnTo>
                  <a:lnTo>
                    <a:pt x="40" y="337"/>
                  </a:lnTo>
                  <a:lnTo>
                    <a:pt x="47" y="339"/>
                  </a:lnTo>
                  <a:lnTo>
                    <a:pt x="47" y="340"/>
                  </a:lnTo>
                  <a:lnTo>
                    <a:pt x="30" y="357"/>
                  </a:lnTo>
                  <a:lnTo>
                    <a:pt x="25" y="361"/>
                  </a:lnTo>
                  <a:lnTo>
                    <a:pt x="23" y="367"/>
                  </a:lnTo>
                  <a:lnTo>
                    <a:pt x="27" y="371"/>
                  </a:lnTo>
                  <a:lnTo>
                    <a:pt x="21" y="378"/>
                  </a:lnTo>
                  <a:lnTo>
                    <a:pt x="19" y="384"/>
                  </a:lnTo>
                  <a:lnTo>
                    <a:pt x="11" y="389"/>
                  </a:lnTo>
                  <a:lnTo>
                    <a:pt x="19" y="389"/>
                  </a:lnTo>
                  <a:lnTo>
                    <a:pt x="17" y="391"/>
                  </a:lnTo>
                  <a:lnTo>
                    <a:pt x="11" y="397"/>
                  </a:lnTo>
                  <a:lnTo>
                    <a:pt x="13" y="412"/>
                  </a:lnTo>
                  <a:lnTo>
                    <a:pt x="6" y="412"/>
                  </a:lnTo>
                  <a:lnTo>
                    <a:pt x="11" y="418"/>
                  </a:lnTo>
                  <a:lnTo>
                    <a:pt x="10" y="423"/>
                  </a:lnTo>
                  <a:lnTo>
                    <a:pt x="0" y="425"/>
                  </a:lnTo>
                  <a:lnTo>
                    <a:pt x="4" y="433"/>
                  </a:lnTo>
                  <a:lnTo>
                    <a:pt x="4" y="440"/>
                  </a:lnTo>
                  <a:lnTo>
                    <a:pt x="8" y="448"/>
                  </a:lnTo>
                  <a:lnTo>
                    <a:pt x="2" y="453"/>
                  </a:lnTo>
                  <a:lnTo>
                    <a:pt x="92" y="449"/>
                  </a:lnTo>
                  <a:lnTo>
                    <a:pt x="177" y="442"/>
                  </a:lnTo>
                  <a:lnTo>
                    <a:pt x="179" y="444"/>
                  </a:lnTo>
                  <a:lnTo>
                    <a:pt x="177" y="451"/>
                  </a:lnTo>
                  <a:lnTo>
                    <a:pt x="173" y="465"/>
                  </a:lnTo>
                  <a:lnTo>
                    <a:pt x="169" y="476"/>
                  </a:lnTo>
                  <a:lnTo>
                    <a:pt x="173" y="483"/>
                  </a:lnTo>
                  <a:lnTo>
                    <a:pt x="177" y="491"/>
                  </a:lnTo>
                  <a:lnTo>
                    <a:pt x="186" y="498"/>
                  </a:lnTo>
                  <a:lnTo>
                    <a:pt x="188" y="506"/>
                  </a:lnTo>
                  <a:lnTo>
                    <a:pt x="192" y="513"/>
                  </a:lnTo>
                  <a:lnTo>
                    <a:pt x="192" y="517"/>
                  </a:lnTo>
                  <a:lnTo>
                    <a:pt x="196" y="523"/>
                  </a:lnTo>
                  <a:lnTo>
                    <a:pt x="199" y="527"/>
                  </a:lnTo>
                  <a:lnTo>
                    <a:pt x="203" y="528"/>
                  </a:lnTo>
                  <a:lnTo>
                    <a:pt x="211" y="528"/>
                  </a:lnTo>
                  <a:lnTo>
                    <a:pt x="213" y="521"/>
                  </a:lnTo>
                  <a:lnTo>
                    <a:pt x="220" y="515"/>
                  </a:lnTo>
                  <a:lnTo>
                    <a:pt x="222" y="512"/>
                  </a:lnTo>
                  <a:lnTo>
                    <a:pt x="220" y="512"/>
                  </a:lnTo>
                  <a:lnTo>
                    <a:pt x="226" y="510"/>
                  </a:lnTo>
                  <a:lnTo>
                    <a:pt x="226" y="512"/>
                  </a:lnTo>
                  <a:lnTo>
                    <a:pt x="231" y="510"/>
                  </a:lnTo>
                  <a:lnTo>
                    <a:pt x="246" y="504"/>
                  </a:lnTo>
                  <a:lnTo>
                    <a:pt x="260" y="502"/>
                  </a:lnTo>
                  <a:lnTo>
                    <a:pt x="263" y="500"/>
                  </a:lnTo>
                  <a:lnTo>
                    <a:pt x="254" y="498"/>
                  </a:lnTo>
                  <a:lnTo>
                    <a:pt x="265" y="498"/>
                  </a:lnTo>
                  <a:lnTo>
                    <a:pt x="271" y="502"/>
                  </a:lnTo>
                  <a:lnTo>
                    <a:pt x="278" y="506"/>
                  </a:lnTo>
                  <a:lnTo>
                    <a:pt x="284" y="502"/>
                  </a:lnTo>
                  <a:lnTo>
                    <a:pt x="288" y="500"/>
                  </a:lnTo>
                  <a:lnTo>
                    <a:pt x="301" y="506"/>
                  </a:lnTo>
                  <a:lnTo>
                    <a:pt x="305" y="498"/>
                  </a:lnTo>
                  <a:lnTo>
                    <a:pt x="305" y="495"/>
                  </a:lnTo>
                  <a:lnTo>
                    <a:pt x="282" y="33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4" name="Freeform 84">
              <a:extLst>
                <a:ext uri="{FF2B5EF4-FFF2-40B4-BE49-F238E27FC236}">
                  <a16:creationId xmlns:a16="http://schemas.microsoft.com/office/drawing/2014/main" id="{AB033700-2BDF-68AF-F2A6-B03FBEA8C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905" y="2885627"/>
              <a:ext cx="850661" cy="274856"/>
            </a:xfrm>
            <a:custGeom>
              <a:avLst/>
              <a:gdLst>
                <a:gd name="T0" fmla="*/ 487 w 722"/>
                <a:gd name="T1" fmla="*/ 33 h 257"/>
                <a:gd name="T2" fmla="*/ 421 w 722"/>
                <a:gd name="T3" fmla="*/ 39 h 257"/>
                <a:gd name="T4" fmla="*/ 355 w 722"/>
                <a:gd name="T5" fmla="*/ 47 h 257"/>
                <a:gd name="T6" fmla="*/ 271 w 722"/>
                <a:gd name="T7" fmla="*/ 54 h 257"/>
                <a:gd name="T8" fmla="*/ 199 w 722"/>
                <a:gd name="T9" fmla="*/ 62 h 257"/>
                <a:gd name="T10" fmla="*/ 177 w 722"/>
                <a:gd name="T11" fmla="*/ 60 h 257"/>
                <a:gd name="T12" fmla="*/ 183 w 722"/>
                <a:gd name="T13" fmla="*/ 80 h 257"/>
                <a:gd name="T14" fmla="*/ 58 w 722"/>
                <a:gd name="T15" fmla="*/ 96 h 257"/>
                <a:gd name="T16" fmla="*/ 53 w 722"/>
                <a:gd name="T17" fmla="*/ 90 h 257"/>
                <a:gd name="T18" fmla="*/ 57 w 722"/>
                <a:gd name="T19" fmla="*/ 105 h 257"/>
                <a:gd name="T20" fmla="*/ 53 w 722"/>
                <a:gd name="T21" fmla="*/ 114 h 257"/>
                <a:gd name="T22" fmla="*/ 51 w 722"/>
                <a:gd name="T23" fmla="*/ 127 h 257"/>
                <a:gd name="T24" fmla="*/ 43 w 722"/>
                <a:gd name="T25" fmla="*/ 146 h 257"/>
                <a:gd name="T26" fmla="*/ 47 w 722"/>
                <a:gd name="T27" fmla="*/ 156 h 257"/>
                <a:gd name="T28" fmla="*/ 43 w 722"/>
                <a:gd name="T29" fmla="*/ 165 h 257"/>
                <a:gd name="T30" fmla="*/ 30 w 722"/>
                <a:gd name="T31" fmla="*/ 174 h 257"/>
                <a:gd name="T32" fmla="*/ 27 w 722"/>
                <a:gd name="T33" fmla="*/ 180 h 257"/>
                <a:gd name="T34" fmla="*/ 27 w 722"/>
                <a:gd name="T35" fmla="*/ 191 h 257"/>
                <a:gd name="T36" fmla="*/ 19 w 722"/>
                <a:gd name="T37" fmla="*/ 197 h 257"/>
                <a:gd name="T38" fmla="*/ 21 w 722"/>
                <a:gd name="T39" fmla="*/ 210 h 257"/>
                <a:gd name="T40" fmla="*/ 11 w 722"/>
                <a:gd name="T41" fmla="*/ 208 h 257"/>
                <a:gd name="T42" fmla="*/ 15 w 722"/>
                <a:gd name="T43" fmla="*/ 214 h 257"/>
                <a:gd name="T44" fmla="*/ 19 w 722"/>
                <a:gd name="T45" fmla="*/ 240 h 257"/>
                <a:gd name="T46" fmla="*/ 11 w 722"/>
                <a:gd name="T47" fmla="*/ 244 h 257"/>
                <a:gd name="T48" fmla="*/ 0 w 722"/>
                <a:gd name="T49" fmla="*/ 255 h 257"/>
                <a:gd name="T50" fmla="*/ 121 w 722"/>
                <a:gd name="T51" fmla="*/ 248 h 257"/>
                <a:gd name="T52" fmla="*/ 184 w 722"/>
                <a:gd name="T53" fmla="*/ 242 h 257"/>
                <a:gd name="T54" fmla="*/ 310 w 722"/>
                <a:gd name="T55" fmla="*/ 231 h 257"/>
                <a:gd name="T56" fmla="*/ 485 w 722"/>
                <a:gd name="T57" fmla="*/ 208 h 257"/>
                <a:gd name="T58" fmla="*/ 521 w 722"/>
                <a:gd name="T59" fmla="*/ 178 h 257"/>
                <a:gd name="T60" fmla="*/ 540 w 722"/>
                <a:gd name="T61" fmla="*/ 169 h 257"/>
                <a:gd name="T62" fmla="*/ 543 w 722"/>
                <a:gd name="T63" fmla="*/ 152 h 257"/>
                <a:gd name="T64" fmla="*/ 564 w 722"/>
                <a:gd name="T65" fmla="*/ 137 h 257"/>
                <a:gd name="T66" fmla="*/ 583 w 722"/>
                <a:gd name="T67" fmla="*/ 133 h 257"/>
                <a:gd name="T68" fmla="*/ 617 w 722"/>
                <a:gd name="T69" fmla="*/ 105 h 257"/>
                <a:gd name="T70" fmla="*/ 626 w 722"/>
                <a:gd name="T71" fmla="*/ 99 h 257"/>
                <a:gd name="T72" fmla="*/ 637 w 722"/>
                <a:gd name="T73" fmla="*/ 86 h 257"/>
                <a:gd name="T74" fmla="*/ 641 w 722"/>
                <a:gd name="T75" fmla="*/ 77 h 257"/>
                <a:gd name="T76" fmla="*/ 654 w 722"/>
                <a:gd name="T77" fmla="*/ 79 h 257"/>
                <a:gd name="T78" fmla="*/ 666 w 722"/>
                <a:gd name="T79" fmla="*/ 71 h 257"/>
                <a:gd name="T80" fmla="*/ 675 w 722"/>
                <a:gd name="T81" fmla="*/ 60 h 257"/>
                <a:gd name="T82" fmla="*/ 694 w 722"/>
                <a:gd name="T83" fmla="*/ 60 h 257"/>
                <a:gd name="T84" fmla="*/ 705 w 722"/>
                <a:gd name="T85" fmla="*/ 37 h 257"/>
                <a:gd name="T86" fmla="*/ 718 w 722"/>
                <a:gd name="T87" fmla="*/ 28 h 257"/>
                <a:gd name="T88" fmla="*/ 720 w 722"/>
                <a:gd name="T89" fmla="*/ 9 h 257"/>
                <a:gd name="T90" fmla="*/ 713 w 722"/>
                <a:gd name="T91" fmla="*/ 0 h 257"/>
                <a:gd name="T92" fmla="*/ 651 w 722"/>
                <a:gd name="T93" fmla="*/ 11 h 257"/>
                <a:gd name="T94" fmla="*/ 579 w 722"/>
                <a:gd name="T95" fmla="*/ 20 h 257"/>
                <a:gd name="T96" fmla="*/ 543 w 722"/>
                <a:gd name="T9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257">
                  <a:moveTo>
                    <a:pt x="513" y="30"/>
                  </a:moveTo>
                  <a:lnTo>
                    <a:pt x="487" y="33"/>
                  </a:lnTo>
                  <a:lnTo>
                    <a:pt x="459" y="37"/>
                  </a:lnTo>
                  <a:lnTo>
                    <a:pt x="421" y="39"/>
                  </a:lnTo>
                  <a:lnTo>
                    <a:pt x="397" y="43"/>
                  </a:lnTo>
                  <a:lnTo>
                    <a:pt x="355" y="47"/>
                  </a:lnTo>
                  <a:lnTo>
                    <a:pt x="314" y="49"/>
                  </a:lnTo>
                  <a:lnTo>
                    <a:pt x="271" y="54"/>
                  </a:lnTo>
                  <a:lnTo>
                    <a:pt x="235" y="58"/>
                  </a:lnTo>
                  <a:lnTo>
                    <a:pt x="199" y="62"/>
                  </a:lnTo>
                  <a:lnTo>
                    <a:pt x="192" y="60"/>
                  </a:lnTo>
                  <a:lnTo>
                    <a:pt x="177" y="60"/>
                  </a:lnTo>
                  <a:lnTo>
                    <a:pt x="183" y="73"/>
                  </a:lnTo>
                  <a:lnTo>
                    <a:pt x="183" y="80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8" y="90"/>
                  </a:lnTo>
                  <a:lnTo>
                    <a:pt x="53" y="90"/>
                  </a:lnTo>
                  <a:lnTo>
                    <a:pt x="55" y="97"/>
                  </a:lnTo>
                  <a:lnTo>
                    <a:pt x="57" y="105"/>
                  </a:lnTo>
                  <a:lnTo>
                    <a:pt x="49" y="107"/>
                  </a:lnTo>
                  <a:lnTo>
                    <a:pt x="53" y="114"/>
                  </a:lnTo>
                  <a:lnTo>
                    <a:pt x="45" y="122"/>
                  </a:lnTo>
                  <a:lnTo>
                    <a:pt x="51" y="127"/>
                  </a:lnTo>
                  <a:lnTo>
                    <a:pt x="47" y="135"/>
                  </a:lnTo>
                  <a:lnTo>
                    <a:pt x="43" y="146"/>
                  </a:lnTo>
                  <a:lnTo>
                    <a:pt x="45" y="150"/>
                  </a:lnTo>
                  <a:lnTo>
                    <a:pt x="47" y="156"/>
                  </a:lnTo>
                  <a:lnTo>
                    <a:pt x="40" y="159"/>
                  </a:lnTo>
                  <a:lnTo>
                    <a:pt x="43" y="165"/>
                  </a:lnTo>
                  <a:lnTo>
                    <a:pt x="36" y="171"/>
                  </a:lnTo>
                  <a:lnTo>
                    <a:pt x="30" y="174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32" y="186"/>
                  </a:lnTo>
                  <a:lnTo>
                    <a:pt x="27" y="191"/>
                  </a:lnTo>
                  <a:lnTo>
                    <a:pt x="23" y="195"/>
                  </a:lnTo>
                  <a:lnTo>
                    <a:pt x="19" y="197"/>
                  </a:lnTo>
                  <a:lnTo>
                    <a:pt x="23" y="205"/>
                  </a:lnTo>
                  <a:lnTo>
                    <a:pt x="21" y="210"/>
                  </a:lnTo>
                  <a:lnTo>
                    <a:pt x="17" y="206"/>
                  </a:lnTo>
                  <a:lnTo>
                    <a:pt x="11" y="208"/>
                  </a:lnTo>
                  <a:lnTo>
                    <a:pt x="10" y="216"/>
                  </a:lnTo>
                  <a:lnTo>
                    <a:pt x="15" y="214"/>
                  </a:lnTo>
                  <a:lnTo>
                    <a:pt x="15" y="221"/>
                  </a:lnTo>
                  <a:lnTo>
                    <a:pt x="19" y="240"/>
                  </a:lnTo>
                  <a:lnTo>
                    <a:pt x="17" y="242"/>
                  </a:lnTo>
                  <a:lnTo>
                    <a:pt x="11" y="244"/>
                  </a:lnTo>
                  <a:lnTo>
                    <a:pt x="8" y="252"/>
                  </a:lnTo>
                  <a:lnTo>
                    <a:pt x="0" y="255"/>
                  </a:lnTo>
                  <a:lnTo>
                    <a:pt x="0" y="257"/>
                  </a:lnTo>
                  <a:lnTo>
                    <a:pt x="121" y="248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4" y="240"/>
                  </a:lnTo>
                  <a:lnTo>
                    <a:pt x="310" y="231"/>
                  </a:lnTo>
                  <a:lnTo>
                    <a:pt x="408" y="220"/>
                  </a:lnTo>
                  <a:lnTo>
                    <a:pt x="485" y="208"/>
                  </a:lnTo>
                  <a:lnTo>
                    <a:pt x="521" y="206"/>
                  </a:lnTo>
                  <a:lnTo>
                    <a:pt x="521" y="178"/>
                  </a:lnTo>
                  <a:lnTo>
                    <a:pt x="534" y="174"/>
                  </a:lnTo>
                  <a:lnTo>
                    <a:pt x="540" y="169"/>
                  </a:lnTo>
                  <a:lnTo>
                    <a:pt x="542" y="159"/>
                  </a:lnTo>
                  <a:lnTo>
                    <a:pt x="543" y="152"/>
                  </a:lnTo>
                  <a:lnTo>
                    <a:pt x="549" y="144"/>
                  </a:lnTo>
                  <a:lnTo>
                    <a:pt x="564" y="137"/>
                  </a:lnTo>
                  <a:lnTo>
                    <a:pt x="577" y="137"/>
                  </a:lnTo>
                  <a:lnTo>
                    <a:pt x="583" y="133"/>
                  </a:lnTo>
                  <a:lnTo>
                    <a:pt x="604" y="114"/>
                  </a:lnTo>
                  <a:lnTo>
                    <a:pt x="617" y="105"/>
                  </a:lnTo>
                  <a:lnTo>
                    <a:pt x="622" y="105"/>
                  </a:lnTo>
                  <a:lnTo>
                    <a:pt x="626" y="99"/>
                  </a:lnTo>
                  <a:lnTo>
                    <a:pt x="630" y="84"/>
                  </a:lnTo>
                  <a:lnTo>
                    <a:pt x="637" y="86"/>
                  </a:lnTo>
                  <a:lnTo>
                    <a:pt x="637" y="80"/>
                  </a:lnTo>
                  <a:lnTo>
                    <a:pt x="641" y="77"/>
                  </a:lnTo>
                  <a:lnTo>
                    <a:pt x="647" y="73"/>
                  </a:lnTo>
                  <a:lnTo>
                    <a:pt x="654" y="79"/>
                  </a:lnTo>
                  <a:lnTo>
                    <a:pt x="658" y="79"/>
                  </a:lnTo>
                  <a:lnTo>
                    <a:pt x="666" y="71"/>
                  </a:lnTo>
                  <a:lnTo>
                    <a:pt x="668" y="65"/>
                  </a:lnTo>
                  <a:lnTo>
                    <a:pt x="675" y="60"/>
                  </a:lnTo>
                  <a:lnTo>
                    <a:pt x="688" y="54"/>
                  </a:lnTo>
                  <a:lnTo>
                    <a:pt x="694" y="60"/>
                  </a:lnTo>
                  <a:lnTo>
                    <a:pt x="699" y="52"/>
                  </a:lnTo>
                  <a:lnTo>
                    <a:pt x="705" y="37"/>
                  </a:lnTo>
                  <a:lnTo>
                    <a:pt x="711" y="32"/>
                  </a:lnTo>
                  <a:lnTo>
                    <a:pt x="718" y="28"/>
                  </a:lnTo>
                  <a:lnTo>
                    <a:pt x="720" y="17"/>
                  </a:lnTo>
                  <a:lnTo>
                    <a:pt x="720" y="9"/>
                  </a:lnTo>
                  <a:lnTo>
                    <a:pt x="722" y="0"/>
                  </a:lnTo>
                  <a:lnTo>
                    <a:pt x="713" y="0"/>
                  </a:lnTo>
                  <a:lnTo>
                    <a:pt x="686" y="7"/>
                  </a:lnTo>
                  <a:lnTo>
                    <a:pt x="651" y="11"/>
                  </a:lnTo>
                  <a:lnTo>
                    <a:pt x="594" y="20"/>
                  </a:lnTo>
                  <a:lnTo>
                    <a:pt x="579" y="20"/>
                  </a:lnTo>
                  <a:lnTo>
                    <a:pt x="553" y="24"/>
                  </a:lnTo>
                  <a:lnTo>
                    <a:pt x="543" y="28"/>
                  </a:lnTo>
                  <a:lnTo>
                    <a:pt x="513" y="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5" name="Freeform 85">
              <a:extLst>
                <a:ext uri="{FF2B5EF4-FFF2-40B4-BE49-F238E27FC236}">
                  <a16:creationId xmlns:a16="http://schemas.microsoft.com/office/drawing/2014/main" id="{F809A970-350B-52E0-2E77-3E75DF8C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6" name="Freeform 86">
              <a:extLst>
                <a:ext uri="{FF2B5EF4-FFF2-40B4-BE49-F238E27FC236}">
                  <a16:creationId xmlns:a16="http://schemas.microsoft.com/office/drawing/2014/main" id="{524CA73B-E40B-326C-862C-B739C067D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350" y="2973324"/>
              <a:ext cx="5890" cy="8556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4 w 5"/>
                <a:gd name="T5" fmla="*/ 0 h 8"/>
                <a:gd name="T6" fmla="*/ 0 w 5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lnTo>
                    <a:pt x="5" y="8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7" name="Freeform 87">
              <a:extLst>
                <a:ext uri="{FF2B5EF4-FFF2-40B4-BE49-F238E27FC236}">
                  <a16:creationId xmlns:a16="http://schemas.microsoft.com/office/drawing/2014/main" id="{410FD338-0892-A403-4BF1-0A76141B9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309" y="2634299"/>
              <a:ext cx="726951" cy="347581"/>
            </a:xfrm>
            <a:custGeom>
              <a:avLst/>
              <a:gdLst>
                <a:gd name="T0" fmla="*/ 568 w 617"/>
                <a:gd name="T1" fmla="*/ 103 h 325"/>
                <a:gd name="T2" fmla="*/ 555 w 617"/>
                <a:gd name="T3" fmla="*/ 67 h 325"/>
                <a:gd name="T4" fmla="*/ 551 w 617"/>
                <a:gd name="T5" fmla="*/ 52 h 325"/>
                <a:gd name="T6" fmla="*/ 532 w 617"/>
                <a:gd name="T7" fmla="*/ 39 h 325"/>
                <a:gd name="T8" fmla="*/ 513 w 617"/>
                <a:gd name="T9" fmla="*/ 24 h 325"/>
                <a:gd name="T10" fmla="*/ 495 w 617"/>
                <a:gd name="T11" fmla="*/ 37 h 325"/>
                <a:gd name="T12" fmla="*/ 472 w 617"/>
                <a:gd name="T13" fmla="*/ 34 h 325"/>
                <a:gd name="T14" fmla="*/ 455 w 617"/>
                <a:gd name="T15" fmla="*/ 41 h 325"/>
                <a:gd name="T16" fmla="*/ 423 w 617"/>
                <a:gd name="T17" fmla="*/ 32 h 325"/>
                <a:gd name="T18" fmla="*/ 401 w 617"/>
                <a:gd name="T19" fmla="*/ 9 h 325"/>
                <a:gd name="T20" fmla="*/ 367 w 617"/>
                <a:gd name="T21" fmla="*/ 0 h 325"/>
                <a:gd name="T22" fmla="*/ 357 w 617"/>
                <a:gd name="T23" fmla="*/ 17 h 325"/>
                <a:gd name="T24" fmla="*/ 361 w 617"/>
                <a:gd name="T25" fmla="*/ 37 h 325"/>
                <a:gd name="T26" fmla="*/ 325 w 617"/>
                <a:gd name="T27" fmla="*/ 47 h 325"/>
                <a:gd name="T28" fmla="*/ 312 w 617"/>
                <a:gd name="T29" fmla="*/ 58 h 325"/>
                <a:gd name="T30" fmla="*/ 308 w 617"/>
                <a:gd name="T31" fmla="*/ 81 h 325"/>
                <a:gd name="T32" fmla="*/ 291 w 617"/>
                <a:gd name="T33" fmla="*/ 103 h 325"/>
                <a:gd name="T34" fmla="*/ 280 w 617"/>
                <a:gd name="T35" fmla="*/ 124 h 325"/>
                <a:gd name="T36" fmla="*/ 260 w 617"/>
                <a:gd name="T37" fmla="*/ 133 h 325"/>
                <a:gd name="T38" fmla="*/ 239 w 617"/>
                <a:gd name="T39" fmla="*/ 118 h 325"/>
                <a:gd name="T40" fmla="*/ 229 w 617"/>
                <a:gd name="T41" fmla="*/ 135 h 325"/>
                <a:gd name="T42" fmla="*/ 224 w 617"/>
                <a:gd name="T43" fmla="*/ 156 h 325"/>
                <a:gd name="T44" fmla="*/ 205 w 617"/>
                <a:gd name="T45" fmla="*/ 143 h 325"/>
                <a:gd name="T46" fmla="*/ 188 w 617"/>
                <a:gd name="T47" fmla="*/ 158 h 325"/>
                <a:gd name="T48" fmla="*/ 177 w 617"/>
                <a:gd name="T49" fmla="*/ 161 h 325"/>
                <a:gd name="T50" fmla="*/ 139 w 617"/>
                <a:gd name="T51" fmla="*/ 158 h 325"/>
                <a:gd name="T52" fmla="*/ 134 w 617"/>
                <a:gd name="T53" fmla="*/ 159 h 325"/>
                <a:gd name="T54" fmla="*/ 117 w 617"/>
                <a:gd name="T55" fmla="*/ 169 h 325"/>
                <a:gd name="T56" fmla="*/ 105 w 617"/>
                <a:gd name="T57" fmla="*/ 176 h 325"/>
                <a:gd name="T58" fmla="*/ 100 w 617"/>
                <a:gd name="T59" fmla="*/ 197 h 325"/>
                <a:gd name="T60" fmla="*/ 87 w 617"/>
                <a:gd name="T61" fmla="*/ 214 h 325"/>
                <a:gd name="T62" fmla="*/ 70 w 617"/>
                <a:gd name="T63" fmla="*/ 229 h 325"/>
                <a:gd name="T64" fmla="*/ 79 w 617"/>
                <a:gd name="T65" fmla="*/ 248 h 325"/>
                <a:gd name="T66" fmla="*/ 62 w 617"/>
                <a:gd name="T67" fmla="*/ 252 h 325"/>
                <a:gd name="T68" fmla="*/ 34 w 617"/>
                <a:gd name="T69" fmla="*/ 244 h 325"/>
                <a:gd name="T70" fmla="*/ 17 w 617"/>
                <a:gd name="T71" fmla="*/ 267 h 325"/>
                <a:gd name="T72" fmla="*/ 21 w 617"/>
                <a:gd name="T73" fmla="*/ 284 h 325"/>
                <a:gd name="T74" fmla="*/ 21 w 617"/>
                <a:gd name="T75" fmla="*/ 306 h 325"/>
                <a:gd name="T76" fmla="*/ 2 w 617"/>
                <a:gd name="T77" fmla="*/ 315 h 325"/>
                <a:gd name="T78" fmla="*/ 119 w 617"/>
                <a:gd name="T79" fmla="*/ 308 h 325"/>
                <a:gd name="T80" fmla="*/ 135 w 617"/>
                <a:gd name="T81" fmla="*/ 297 h 325"/>
                <a:gd name="T82" fmla="*/ 250 w 617"/>
                <a:gd name="T83" fmla="*/ 284 h 325"/>
                <a:gd name="T84" fmla="*/ 357 w 617"/>
                <a:gd name="T85" fmla="*/ 274 h 325"/>
                <a:gd name="T86" fmla="*/ 449 w 617"/>
                <a:gd name="T87" fmla="*/ 265 h 325"/>
                <a:gd name="T88" fmla="*/ 502 w 617"/>
                <a:gd name="T89" fmla="*/ 252 h 325"/>
                <a:gd name="T90" fmla="*/ 532 w 617"/>
                <a:gd name="T91" fmla="*/ 237 h 325"/>
                <a:gd name="T92" fmla="*/ 547 w 617"/>
                <a:gd name="T93" fmla="*/ 221 h 325"/>
                <a:gd name="T94" fmla="*/ 562 w 617"/>
                <a:gd name="T95" fmla="*/ 203 h 325"/>
                <a:gd name="T96" fmla="*/ 590 w 617"/>
                <a:gd name="T97" fmla="*/ 171 h 325"/>
                <a:gd name="T98" fmla="*/ 588 w 617"/>
                <a:gd name="T99" fmla="*/ 12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7" h="325">
                  <a:moveTo>
                    <a:pt x="588" y="128"/>
                  </a:moveTo>
                  <a:lnTo>
                    <a:pt x="575" y="109"/>
                  </a:lnTo>
                  <a:lnTo>
                    <a:pt x="568" y="103"/>
                  </a:lnTo>
                  <a:lnTo>
                    <a:pt x="566" y="96"/>
                  </a:lnTo>
                  <a:lnTo>
                    <a:pt x="551" y="81"/>
                  </a:lnTo>
                  <a:lnTo>
                    <a:pt x="555" y="67"/>
                  </a:lnTo>
                  <a:lnTo>
                    <a:pt x="555" y="60"/>
                  </a:lnTo>
                  <a:lnTo>
                    <a:pt x="551" y="58"/>
                  </a:lnTo>
                  <a:lnTo>
                    <a:pt x="551" y="52"/>
                  </a:lnTo>
                  <a:lnTo>
                    <a:pt x="545" y="47"/>
                  </a:lnTo>
                  <a:lnTo>
                    <a:pt x="540" y="39"/>
                  </a:lnTo>
                  <a:lnTo>
                    <a:pt x="532" y="39"/>
                  </a:lnTo>
                  <a:lnTo>
                    <a:pt x="526" y="34"/>
                  </a:lnTo>
                  <a:lnTo>
                    <a:pt x="521" y="20"/>
                  </a:lnTo>
                  <a:lnTo>
                    <a:pt x="513" y="24"/>
                  </a:lnTo>
                  <a:lnTo>
                    <a:pt x="506" y="32"/>
                  </a:lnTo>
                  <a:lnTo>
                    <a:pt x="502" y="37"/>
                  </a:lnTo>
                  <a:lnTo>
                    <a:pt x="495" y="37"/>
                  </a:lnTo>
                  <a:lnTo>
                    <a:pt x="489" y="41"/>
                  </a:lnTo>
                  <a:lnTo>
                    <a:pt x="481" y="35"/>
                  </a:lnTo>
                  <a:lnTo>
                    <a:pt x="472" y="34"/>
                  </a:lnTo>
                  <a:lnTo>
                    <a:pt x="466" y="35"/>
                  </a:lnTo>
                  <a:lnTo>
                    <a:pt x="461" y="41"/>
                  </a:lnTo>
                  <a:lnTo>
                    <a:pt x="455" y="41"/>
                  </a:lnTo>
                  <a:lnTo>
                    <a:pt x="440" y="32"/>
                  </a:lnTo>
                  <a:lnTo>
                    <a:pt x="436" y="30"/>
                  </a:lnTo>
                  <a:lnTo>
                    <a:pt x="423" y="32"/>
                  </a:lnTo>
                  <a:lnTo>
                    <a:pt x="416" y="30"/>
                  </a:lnTo>
                  <a:lnTo>
                    <a:pt x="404" y="17"/>
                  </a:lnTo>
                  <a:lnTo>
                    <a:pt x="401" y="9"/>
                  </a:lnTo>
                  <a:lnTo>
                    <a:pt x="384" y="2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5"/>
                  </a:lnTo>
                  <a:lnTo>
                    <a:pt x="354" y="9"/>
                  </a:lnTo>
                  <a:lnTo>
                    <a:pt x="357" y="17"/>
                  </a:lnTo>
                  <a:lnTo>
                    <a:pt x="355" y="24"/>
                  </a:lnTo>
                  <a:lnTo>
                    <a:pt x="363" y="32"/>
                  </a:lnTo>
                  <a:lnTo>
                    <a:pt x="361" y="37"/>
                  </a:lnTo>
                  <a:lnTo>
                    <a:pt x="346" y="41"/>
                  </a:lnTo>
                  <a:lnTo>
                    <a:pt x="333" y="52"/>
                  </a:lnTo>
                  <a:lnTo>
                    <a:pt x="325" y="47"/>
                  </a:lnTo>
                  <a:lnTo>
                    <a:pt x="318" y="50"/>
                  </a:lnTo>
                  <a:lnTo>
                    <a:pt x="312" y="50"/>
                  </a:lnTo>
                  <a:lnTo>
                    <a:pt x="312" y="58"/>
                  </a:lnTo>
                  <a:lnTo>
                    <a:pt x="316" y="65"/>
                  </a:lnTo>
                  <a:lnTo>
                    <a:pt x="312" y="73"/>
                  </a:lnTo>
                  <a:lnTo>
                    <a:pt x="308" y="81"/>
                  </a:lnTo>
                  <a:lnTo>
                    <a:pt x="301" y="84"/>
                  </a:lnTo>
                  <a:lnTo>
                    <a:pt x="299" y="97"/>
                  </a:lnTo>
                  <a:lnTo>
                    <a:pt x="291" y="103"/>
                  </a:lnTo>
                  <a:lnTo>
                    <a:pt x="284" y="103"/>
                  </a:lnTo>
                  <a:lnTo>
                    <a:pt x="280" y="116"/>
                  </a:lnTo>
                  <a:lnTo>
                    <a:pt x="280" y="124"/>
                  </a:lnTo>
                  <a:lnTo>
                    <a:pt x="278" y="131"/>
                  </a:lnTo>
                  <a:lnTo>
                    <a:pt x="273" y="135"/>
                  </a:lnTo>
                  <a:lnTo>
                    <a:pt x="260" y="133"/>
                  </a:lnTo>
                  <a:lnTo>
                    <a:pt x="252" y="131"/>
                  </a:lnTo>
                  <a:lnTo>
                    <a:pt x="246" y="120"/>
                  </a:lnTo>
                  <a:lnTo>
                    <a:pt x="239" y="118"/>
                  </a:lnTo>
                  <a:lnTo>
                    <a:pt x="243" y="124"/>
                  </a:lnTo>
                  <a:lnTo>
                    <a:pt x="235" y="129"/>
                  </a:lnTo>
                  <a:lnTo>
                    <a:pt x="229" y="135"/>
                  </a:lnTo>
                  <a:lnTo>
                    <a:pt x="231" y="143"/>
                  </a:lnTo>
                  <a:lnTo>
                    <a:pt x="226" y="150"/>
                  </a:lnTo>
                  <a:lnTo>
                    <a:pt x="224" y="156"/>
                  </a:lnTo>
                  <a:lnTo>
                    <a:pt x="216" y="152"/>
                  </a:lnTo>
                  <a:lnTo>
                    <a:pt x="211" y="150"/>
                  </a:lnTo>
                  <a:lnTo>
                    <a:pt x="205" y="143"/>
                  </a:lnTo>
                  <a:lnTo>
                    <a:pt x="199" y="148"/>
                  </a:lnTo>
                  <a:lnTo>
                    <a:pt x="192" y="152"/>
                  </a:lnTo>
                  <a:lnTo>
                    <a:pt x="188" y="158"/>
                  </a:lnTo>
                  <a:lnTo>
                    <a:pt x="188" y="161"/>
                  </a:lnTo>
                  <a:lnTo>
                    <a:pt x="184" y="167"/>
                  </a:lnTo>
                  <a:lnTo>
                    <a:pt x="177" y="161"/>
                  </a:lnTo>
                  <a:lnTo>
                    <a:pt x="156" y="154"/>
                  </a:lnTo>
                  <a:lnTo>
                    <a:pt x="149" y="158"/>
                  </a:lnTo>
                  <a:lnTo>
                    <a:pt x="139" y="158"/>
                  </a:lnTo>
                  <a:lnTo>
                    <a:pt x="143" y="165"/>
                  </a:lnTo>
                  <a:lnTo>
                    <a:pt x="135" y="167"/>
                  </a:lnTo>
                  <a:lnTo>
                    <a:pt x="134" y="159"/>
                  </a:lnTo>
                  <a:lnTo>
                    <a:pt x="128" y="163"/>
                  </a:lnTo>
                  <a:lnTo>
                    <a:pt x="113" y="161"/>
                  </a:lnTo>
                  <a:lnTo>
                    <a:pt x="117" y="169"/>
                  </a:lnTo>
                  <a:lnTo>
                    <a:pt x="113" y="175"/>
                  </a:lnTo>
                  <a:lnTo>
                    <a:pt x="105" y="175"/>
                  </a:lnTo>
                  <a:lnTo>
                    <a:pt x="105" y="176"/>
                  </a:lnTo>
                  <a:lnTo>
                    <a:pt x="102" y="184"/>
                  </a:lnTo>
                  <a:lnTo>
                    <a:pt x="98" y="190"/>
                  </a:lnTo>
                  <a:lnTo>
                    <a:pt x="100" y="197"/>
                  </a:lnTo>
                  <a:lnTo>
                    <a:pt x="104" y="205"/>
                  </a:lnTo>
                  <a:lnTo>
                    <a:pt x="100" y="210"/>
                  </a:lnTo>
                  <a:lnTo>
                    <a:pt x="87" y="214"/>
                  </a:lnTo>
                  <a:lnTo>
                    <a:pt x="79" y="220"/>
                  </a:lnTo>
                  <a:lnTo>
                    <a:pt x="73" y="221"/>
                  </a:lnTo>
                  <a:lnTo>
                    <a:pt x="70" y="229"/>
                  </a:lnTo>
                  <a:lnTo>
                    <a:pt x="72" y="235"/>
                  </a:lnTo>
                  <a:lnTo>
                    <a:pt x="77" y="242"/>
                  </a:lnTo>
                  <a:lnTo>
                    <a:pt x="79" y="248"/>
                  </a:lnTo>
                  <a:lnTo>
                    <a:pt x="73" y="257"/>
                  </a:lnTo>
                  <a:lnTo>
                    <a:pt x="68" y="255"/>
                  </a:lnTo>
                  <a:lnTo>
                    <a:pt x="62" y="252"/>
                  </a:lnTo>
                  <a:lnTo>
                    <a:pt x="49" y="248"/>
                  </a:lnTo>
                  <a:lnTo>
                    <a:pt x="41" y="244"/>
                  </a:lnTo>
                  <a:lnTo>
                    <a:pt x="34" y="244"/>
                  </a:lnTo>
                  <a:lnTo>
                    <a:pt x="28" y="246"/>
                  </a:lnTo>
                  <a:lnTo>
                    <a:pt x="17" y="259"/>
                  </a:lnTo>
                  <a:lnTo>
                    <a:pt x="17" y="267"/>
                  </a:lnTo>
                  <a:lnTo>
                    <a:pt x="21" y="270"/>
                  </a:lnTo>
                  <a:lnTo>
                    <a:pt x="23" y="276"/>
                  </a:lnTo>
                  <a:lnTo>
                    <a:pt x="21" y="284"/>
                  </a:lnTo>
                  <a:lnTo>
                    <a:pt x="23" y="293"/>
                  </a:lnTo>
                  <a:lnTo>
                    <a:pt x="17" y="299"/>
                  </a:lnTo>
                  <a:lnTo>
                    <a:pt x="21" y="306"/>
                  </a:lnTo>
                  <a:lnTo>
                    <a:pt x="17" y="315"/>
                  </a:lnTo>
                  <a:lnTo>
                    <a:pt x="10" y="314"/>
                  </a:lnTo>
                  <a:lnTo>
                    <a:pt x="2" y="315"/>
                  </a:lnTo>
                  <a:lnTo>
                    <a:pt x="0" y="325"/>
                  </a:lnTo>
                  <a:lnTo>
                    <a:pt x="119" y="315"/>
                  </a:lnTo>
                  <a:lnTo>
                    <a:pt x="119" y="308"/>
                  </a:lnTo>
                  <a:lnTo>
                    <a:pt x="113" y="295"/>
                  </a:lnTo>
                  <a:lnTo>
                    <a:pt x="128" y="295"/>
                  </a:lnTo>
                  <a:lnTo>
                    <a:pt x="135" y="297"/>
                  </a:lnTo>
                  <a:lnTo>
                    <a:pt x="171" y="293"/>
                  </a:lnTo>
                  <a:lnTo>
                    <a:pt x="207" y="289"/>
                  </a:lnTo>
                  <a:lnTo>
                    <a:pt x="250" y="284"/>
                  </a:lnTo>
                  <a:lnTo>
                    <a:pt x="291" y="282"/>
                  </a:lnTo>
                  <a:lnTo>
                    <a:pt x="333" y="278"/>
                  </a:lnTo>
                  <a:lnTo>
                    <a:pt x="357" y="274"/>
                  </a:lnTo>
                  <a:lnTo>
                    <a:pt x="395" y="272"/>
                  </a:lnTo>
                  <a:lnTo>
                    <a:pt x="423" y="268"/>
                  </a:lnTo>
                  <a:lnTo>
                    <a:pt x="449" y="265"/>
                  </a:lnTo>
                  <a:lnTo>
                    <a:pt x="479" y="263"/>
                  </a:lnTo>
                  <a:lnTo>
                    <a:pt x="489" y="259"/>
                  </a:lnTo>
                  <a:lnTo>
                    <a:pt x="502" y="252"/>
                  </a:lnTo>
                  <a:lnTo>
                    <a:pt x="510" y="250"/>
                  </a:lnTo>
                  <a:lnTo>
                    <a:pt x="517" y="244"/>
                  </a:lnTo>
                  <a:lnTo>
                    <a:pt x="532" y="237"/>
                  </a:lnTo>
                  <a:lnTo>
                    <a:pt x="534" y="231"/>
                  </a:lnTo>
                  <a:lnTo>
                    <a:pt x="542" y="225"/>
                  </a:lnTo>
                  <a:lnTo>
                    <a:pt x="547" y="221"/>
                  </a:lnTo>
                  <a:lnTo>
                    <a:pt x="553" y="214"/>
                  </a:lnTo>
                  <a:lnTo>
                    <a:pt x="553" y="208"/>
                  </a:lnTo>
                  <a:lnTo>
                    <a:pt x="562" y="203"/>
                  </a:lnTo>
                  <a:lnTo>
                    <a:pt x="562" y="195"/>
                  </a:lnTo>
                  <a:lnTo>
                    <a:pt x="566" y="188"/>
                  </a:lnTo>
                  <a:lnTo>
                    <a:pt x="590" y="171"/>
                  </a:lnTo>
                  <a:lnTo>
                    <a:pt x="617" y="139"/>
                  </a:lnTo>
                  <a:lnTo>
                    <a:pt x="604" y="139"/>
                  </a:lnTo>
                  <a:lnTo>
                    <a:pt x="588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8" name="Freeform 94">
              <a:extLst>
                <a:ext uri="{FF2B5EF4-FFF2-40B4-BE49-F238E27FC236}">
                  <a16:creationId xmlns:a16="http://schemas.microsoft.com/office/drawing/2014/main" id="{83B500E9-540E-71D0-B40D-B6E1C252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2130" y="2334844"/>
              <a:ext cx="309866" cy="486615"/>
            </a:xfrm>
            <a:custGeom>
              <a:avLst/>
              <a:gdLst>
                <a:gd name="T0" fmla="*/ 24 w 263"/>
                <a:gd name="T1" fmla="*/ 289 h 455"/>
                <a:gd name="T2" fmla="*/ 24 w 263"/>
                <a:gd name="T3" fmla="*/ 304 h 455"/>
                <a:gd name="T4" fmla="*/ 30 w 263"/>
                <a:gd name="T5" fmla="*/ 319 h 455"/>
                <a:gd name="T6" fmla="*/ 35 w 263"/>
                <a:gd name="T7" fmla="*/ 332 h 455"/>
                <a:gd name="T8" fmla="*/ 37 w 263"/>
                <a:gd name="T9" fmla="*/ 355 h 455"/>
                <a:gd name="T10" fmla="*/ 30 w 263"/>
                <a:gd name="T11" fmla="*/ 370 h 455"/>
                <a:gd name="T12" fmla="*/ 20 w 263"/>
                <a:gd name="T13" fmla="*/ 391 h 455"/>
                <a:gd name="T14" fmla="*/ 7 w 263"/>
                <a:gd name="T15" fmla="*/ 404 h 455"/>
                <a:gd name="T16" fmla="*/ 7 w 263"/>
                <a:gd name="T17" fmla="*/ 411 h 455"/>
                <a:gd name="T18" fmla="*/ 4 w 263"/>
                <a:gd name="T19" fmla="*/ 426 h 455"/>
                <a:gd name="T20" fmla="*/ 0 w 263"/>
                <a:gd name="T21" fmla="*/ 447 h 455"/>
                <a:gd name="T22" fmla="*/ 13 w 263"/>
                <a:gd name="T23" fmla="*/ 455 h 455"/>
                <a:gd name="T24" fmla="*/ 13 w 263"/>
                <a:gd name="T25" fmla="*/ 441 h 455"/>
                <a:gd name="T26" fmla="*/ 34 w 263"/>
                <a:gd name="T27" fmla="*/ 439 h 455"/>
                <a:gd name="T28" fmla="*/ 43 w 263"/>
                <a:gd name="T29" fmla="*/ 445 h 455"/>
                <a:gd name="T30" fmla="*/ 49 w 263"/>
                <a:gd name="T31" fmla="*/ 438 h 455"/>
                <a:gd name="T32" fmla="*/ 77 w 263"/>
                <a:gd name="T33" fmla="*/ 441 h 455"/>
                <a:gd name="T34" fmla="*/ 88 w 263"/>
                <a:gd name="T35" fmla="*/ 441 h 455"/>
                <a:gd name="T36" fmla="*/ 92 w 263"/>
                <a:gd name="T37" fmla="*/ 432 h 455"/>
                <a:gd name="T38" fmla="*/ 105 w 263"/>
                <a:gd name="T39" fmla="*/ 423 h 455"/>
                <a:gd name="T40" fmla="*/ 116 w 263"/>
                <a:gd name="T41" fmla="*/ 432 h 455"/>
                <a:gd name="T42" fmla="*/ 126 w 263"/>
                <a:gd name="T43" fmla="*/ 430 h 455"/>
                <a:gd name="T44" fmla="*/ 129 w 263"/>
                <a:gd name="T45" fmla="*/ 415 h 455"/>
                <a:gd name="T46" fmla="*/ 143 w 263"/>
                <a:gd name="T47" fmla="*/ 404 h 455"/>
                <a:gd name="T48" fmla="*/ 146 w 263"/>
                <a:gd name="T49" fmla="*/ 400 h 455"/>
                <a:gd name="T50" fmla="*/ 160 w 263"/>
                <a:gd name="T51" fmla="*/ 413 h 455"/>
                <a:gd name="T52" fmla="*/ 178 w 263"/>
                <a:gd name="T53" fmla="*/ 411 h 455"/>
                <a:gd name="T54" fmla="*/ 180 w 263"/>
                <a:gd name="T55" fmla="*/ 396 h 455"/>
                <a:gd name="T56" fmla="*/ 191 w 263"/>
                <a:gd name="T57" fmla="*/ 383 h 455"/>
                <a:gd name="T58" fmla="*/ 201 w 263"/>
                <a:gd name="T59" fmla="*/ 364 h 455"/>
                <a:gd name="T60" fmla="*/ 212 w 263"/>
                <a:gd name="T61" fmla="*/ 353 h 455"/>
                <a:gd name="T62" fmla="*/ 212 w 263"/>
                <a:gd name="T63" fmla="*/ 338 h 455"/>
                <a:gd name="T64" fmla="*/ 218 w 263"/>
                <a:gd name="T65" fmla="*/ 330 h 455"/>
                <a:gd name="T66" fmla="*/ 233 w 263"/>
                <a:gd name="T67" fmla="*/ 332 h 455"/>
                <a:gd name="T68" fmla="*/ 261 w 263"/>
                <a:gd name="T69" fmla="*/ 317 h 455"/>
                <a:gd name="T70" fmla="*/ 255 w 263"/>
                <a:gd name="T71" fmla="*/ 304 h 455"/>
                <a:gd name="T72" fmla="*/ 254 w 263"/>
                <a:gd name="T73" fmla="*/ 289 h 455"/>
                <a:gd name="T74" fmla="*/ 237 w 263"/>
                <a:gd name="T75" fmla="*/ 105 h 455"/>
                <a:gd name="T76" fmla="*/ 216 w 263"/>
                <a:gd name="T77" fmla="*/ 0 h 455"/>
                <a:gd name="T78" fmla="*/ 66 w 263"/>
                <a:gd name="T79" fmla="*/ 16 h 455"/>
                <a:gd name="T80" fmla="*/ 47 w 263"/>
                <a:gd name="T81" fmla="*/ 28 h 455"/>
                <a:gd name="T82" fmla="*/ 26 w 263"/>
                <a:gd name="T83" fmla="*/ 37 h 455"/>
                <a:gd name="T84" fmla="*/ 7 w 263"/>
                <a:gd name="T85" fmla="*/ 28 h 455"/>
                <a:gd name="T86" fmla="*/ 32 w 263"/>
                <a:gd name="T87" fmla="*/ 28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3" h="455">
                  <a:moveTo>
                    <a:pt x="32" y="282"/>
                  </a:moveTo>
                  <a:lnTo>
                    <a:pt x="24" y="289"/>
                  </a:lnTo>
                  <a:lnTo>
                    <a:pt x="28" y="297"/>
                  </a:lnTo>
                  <a:lnTo>
                    <a:pt x="24" y="304"/>
                  </a:lnTo>
                  <a:lnTo>
                    <a:pt x="24" y="312"/>
                  </a:lnTo>
                  <a:lnTo>
                    <a:pt x="30" y="319"/>
                  </a:lnTo>
                  <a:lnTo>
                    <a:pt x="35" y="327"/>
                  </a:lnTo>
                  <a:lnTo>
                    <a:pt x="35" y="332"/>
                  </a:lnTo>
                  <a:lnTo>
                    <a:pt x="39" y="347"/>
                  </a:lnTo>
                  <a:lnTo>
                    <a:pt x="37" y="355"/>
                  </a:lnTo>
                  <a:lnTo>
                    <a:pt x="35" y="355"/>
                  </a:lnTo>
                  <a:lnTo>
                    <a:pt x="30" y="370"/>
                  </a:lnTo>
                  <a:lnTo>
                    <a:pt x="28" y="376"/>
                  </a:lnTo>
                  <a:lnTo>
                    <a:pt x="20" y="391"/>
                  </a:lnTo>
                  <a:lnTo>
                    <a:pt x="15" y="398"/>
                  </a:lnTo>
                  <a:lnTo>
                    <a:pt x="7" y="404"/>
                  </a:lnTo>
                  <a:lnTo>
                    <a:pt x="7" y="411"/>
                  </a:lnTo>
                  <a:lnTo>
                    <a:pt x="7" y="411"/>
                  </a:lnTo>
                  <a:lnTo>
                    <a:pt x="5" y="426"/>
                  </a:lnTo>
                  <a:lnTo>
                    <a:pt x="4" y="426"/>
                  </a:lnTo>
                  <a:lnTo>
                    <a:pt x="4" y="439"/>
                  </a:lnTo>
                  <a:lnTo>
                    <a:pt x="0" y="447"/>
                  </a:lnTo>
                  <a:lnTo>
                    <a:pt x="5" y="455"/>
                  </a:lnTo>
                  <a:lnTo>
                    <a:pt x="13" y="455"/>
                  </a:lnTo>
                  <a:lnTo>
                    <a:pt x="17" y="449"/>
                  </a:lnTo>
                  <a:lnTo>
                    <a:pt x="13" y="441"/>
                  </a:lnTo>
                  <a:lnTo>
                    <a:pt x="28" y="443"/>
                  </a:lnTo>
                  <a:lnTo>
                    <a:pt x="34" y="439"/>
                  </a:lnTo>
                  <a:lnTo>
                    <a:pt x="35" y="447"/>
                  </a:lnTo>
                  <a:lnTo>
                    <a:pt x="43" y="445"/>
                  </a:lnTo>
                  <a:lnTo>
                    <a:pt x="39" y="438"/>
                  </a:lnTo>
                  <a:lnTo>
                    <a:pt x="49" y="438"/>
                  </a:lnTo>
                  <a:lnTo>
                    <a:pt x="56" y="434"/>
                  </a:lnTo>
                  <a:lnTo>
                    <a:pt x="77" y="441"/>
                  </a:lnTo>
                  <a:lnTo>
                    <a:pt x="84" y="447"/>
                  </a:lnTo>
                  <a:lnTo>
                    <a:pt x="88" y="441"/>
                  </a:lnTo>
                  <a:lnTo>
                    <a:pt x="88" y="438"/>
                  </a:lnTo>
                  <a:lnTo>
                    <a:pt x="92" y="432"/>
                  </a:lnTo>
                  <a:lnTo>
                    <a:pt x="99" y="428"/>
                  </a:lnTo>
                  <a:lnTo>
                    <a:pt x="105" y="423"/>
                  </a:lnTo>
                  <a:lnTo>
                    <a:pt x="111" y="430"/>
                  </a:lnTo>
                  <a:lnTo>
                    <a:pt x="116" y="432"/>
                  </a:lnTo>
                  <a:lnTo>
                    <a:pt x="124" y="436"/>
                  </a:lnTo>
                  <a:lnTo>
                    <a:pt x="126" y="430"/>
                  </a:lnTo>
                  <a:lnTo>
                    <a:pt x="131" y="423"/>
                  </a:lnTo>
                  <a:lnTo>
                    <a:pt x="129" y="415"/>
                  </a:lnTo>
                  <a:lnTo>
                    <a:pt x="135" y="409"/>
                  </a:lnTo>
                  <a:lnTo>
                    <a:pt x="143" y="404"/>
                  </a:lnTo>
                  <a:lnTo>
                    <a:pt x="139" y="398"/>
                  </a:lnTo>
                  <a:lnTo>
                    <a:pt x="146" y="400"/>
                  </a:lnTo>
                  <a:lnTo>
                    <a:pt x="152" y="411"/>
                  </a:lnTo>
                  <a:lnTo>
                    <a:pt x="160" y="413"/>
                  </a:lnTo>
                  <a:lnTo>
                    <a:pt x="173" y="415"/>
                  </a:lnTo>
                  <a:lnTo>
                    <a:pt x="178" y="411"/>
                  </a:lnTo>
                  <a:lnTo>
                    <a:pt x="180" y="404"/>
                  </a:lnTo>
                  <a:lnTo>
                    <a:pt x="180" y="396"/>
                  </a:lnTo>
                  <a:lnTo>
                    <a:pt x="184" y="383"/>
                  </a:lnTo>
                  <a:lnTo>
                    <a:pt x="191" y="383"/>
                  </a:lnTo>
                  <a:lnTo>
                    <a:pt x="199" y="377"/>
                  </a:lnTo>
                  <a:lnTo>
                    <a:pt x="201" y="364"/>
                  </a:lnTo>
                  <a:lnTo>
                    <a:pt x="208" y="361"/>
                  </a:lnTo>
                  <a:lnTo>
                    <a:pt x="212" y="353"/>
                  </a:lnTo>
                  <a:lnTo>
                    <a:pt x="216" y="345"/>
                  </a:lnTo>
                  <a:lnTo>
                    <a:pt x="212" y="338"/>
                  </a:lnTo>
                  <a:lnTo>
                    <a:pt x="212" y="330"/>
                  </a:lnTo>
                  <a:lnTo>
                    <a:pt x="218" y="330"/>
                  </a:lnTo>
                  <a:lnTo>
                    <a:pt x="225" y="327"/>
                  </a:lnTo>
                  <a:lnTo>
                    <a:pt x="233" y="332"/>
                  </a:lnTo>
                  <a:lnTo>
                    <a:pt x="246" y="321"/>
                  </a:lnTo>
                  <a:lnTo>
                    <a:pt x="261" y="317"/>
                  </a:lnTo>
                  <a:lnTo>
                    <a:pt x="263" y="312"/>
                  </a:lnTo>
                  <a:lnTo>
                    <a:pt x="255" y="304"/>
                  </a:lnTo>
                  <a:lnTo>
                    <a:pt x="257" y="297"/>
                  </a:lnTo>
                  <a:lnTo>
                    <a:pt x="254" y="289"/>
                  </a:lnTo>
                  <a:lnTo>
                    <a:pt x="257" y="285"/>
                  </a:lnTo>
                  <a:lnTo>
                    <a:pt x="237" y="105"/>
                  </a:lnTo>
                  <a:lnTo>
                    <a:pt x="223" y="5"/>
                  </a:lnTo>
                  <a:lnTo>
                    <a:pt x="216" y="0"/>
                  </a:lnTo>
                  <a:lnTo>
                    <a:pt x="103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47" y="28"/>
                  </a:lnTo>
                  <a:lnTo>
                    <a:pt x="34" y="35"/>
                  </a:lnTo>
                  <a:lnTo>
                    <a:pt x="26" y="37"/>
                  </a:lnTo>
                  <a:lnTo>
                    <a:pt x="17" y="35"/>
                  </a:lnTo>
                  <a:lnTo>
                    <a:pt x="7" y="28"/>
                  </a:lnTo>
                  <a:lnTo>
                    <a:pt x="7" y="32"/>
                  </a:lnTo>
                  <a:lnTo>
                    <a:pt x="32" y="2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69" name="Freeform 99">
              <a:extLst>
                <a:ext uri="{FF2B5EF4-FFF2-40B4-BE49-F238E27FC236}">
                  <a16:creationId xmlns:a16="http://schemas.microsoft.com/office/drawing/2014/main" id="{BD1E7031-49E4-231D-90E6-DD6EE11F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0" name="Freeform 100">
              <a:extLst>
                <a:ext uri="{FF2B5EF4-FFF2-40B4-BE49-F238E27FC236}">
                  <a16:creationId xmlns:a16="http://schemas.microsoft.com/office/drawing/2014/main" id="{924D01AF-79F6-49B7-43A8-7AEF00E8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415" y="4234244"/>
              <a:ext cx="4713" cy="4278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4 w 4"/>
                <a:gd name="T5" fmla="*/ 4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1" name="Freeform 101">
              <a:extLst>
                <a:ext uri="{FF2B5EF4-FFF2-40B4-BE49-F238E27FC236}">
                  <a16:creationId xmlns:a16="http://schemas.microsoft.com/office/drawing/2014/main" id="{1E8F6C5B-96FE-48C0-3E77-3294DF4B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2" name="Freeform 102">
              <a:extLst>
                <a:ext uri="{FF2B5EF4-FFF2-40B4-BE49-F238E27FC236}">
                  <a16:creationId xmlns:a16="http://schemas.microsoft.com/office/drawing/2014/main" id="{C836D6EF-0A0D-BC52-E56B-45FFA66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245" y="4197881"/>
              <a:ext cx="5890" cy="4278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3" name="Freeform 103">
              <a:extLst>
                <a:ext uri="{FF2B5EF4-FFF2-40B4-BE49-F238E27FC236}">
                  <a16:creationId xmlns:a16="http://schemas.microsoft.com/office/drawing/2014/main" id="{8BB8C298-2B81-EA7E-ED47-665C5C8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4" name="Freeform 104">
              <a:extLst>
                <a:ext uri="{FF2B5EF4-FFF2-40B4-BE49-F238E27FC236}">
                  <a16:creationId xmlns:a16="http://schemas.microsoft.com/office/drawing/2014/main" id="{22B35BD5-400D-F635-DA80-7FEFC7D3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82" y="4252424"/>
              <a:ext cx="8248" cy="4278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0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5" name="Freeform 105">
              <a:extLst>
                <a:ext uri="{FF2B5EF4-FFF2-40B4-BE49-F238E27FC236}">
                  <a16:creationId xmlns:a16="http://schemas.microsoft.com/office/drawing/2014/main" id="{2E3CFB57-1CBA-7CD4-F165-15DEB92C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6" name="Freeform 106">
              <a:extLst>
                <a:ext uri="{FF2B5EF4-FFF2-40B4-BE49-F238E27FC236}">
                  <a16:creationId xmlns:a16="http://schemas.microsoft.com/office/drawing/2014/main" id="{04DF06F9-F02D-D1C5-EB66-0CB43692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197" y="4226756"/>
              <a:ext cx="10604" cy="9625"/>
            </a:xfrm>
            <a:custGeom>
              <a:avLst/>
              <a:gdLst>
                <a:gd name="T0" fmla="*/ 5 w 9"/>
                <a:gd name="T1" fmla="*/ 3 h 9"/>
                <a:gd name="T2" fmla="*/ 0 w 9"/>
                <a:gd name="T3" fmla="*/ 0 h 9"/>
                <a:gd name="T4" fmla="*/ 5 w 9"/>
                <a:gd name="T5" fmla="*/ 9 h 9"/>
                <a:gd name="T6" fmla="*/ 9 w 9"/>
                <a:gd name="T7" fmla="*/ 9 h 9"/>
                <a:gd name="T8" fmla="*/ 5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3"/>
                  </a:moveTo>
                  <a:lnTo>
                    <a:pt x="0" y="0"/>
                  </a:lnTo>
                  <a:lnTo>
                    <a:pt x="5" y="9"/>
                  </a:lnTo>
                  <a:lnTo>
                    <a:pt x="9" y="9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7" name="Freeform 107">
              <a:extLst>
                <a:ext uri="{FF2B5EF4-FFF2-40B4-BE49-F238E27FC236}">
                  <a16:creationId xmlns:a16="http://schemas.microsoft.com/office/drawing/2014/main" id="{34074E9C-1413-C701-62F4-EAB584F39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267" y="3548705"/>
              <a:ext cx="916641" cy="630994"/>
            </a:xfrm>
            <a:custGeom>
              <a:avLst/>
              <a:gdLst>
                <a:gd name="T0" fmla="*/ 516 w 778"/>
                <a:gd name="T1" fmla="*/ 6 h 590"/>
                <a:gd name="T2" fmla="*/ 516 w 778"/>
                <a:gd name="T3" fmla="*/ 32 h 590"/>
                <a:gd name="T4" fmla="*/ 490 w 778"/>
                <a:gd name="T5" fmla="*/ 32 h 590"/>
                <a:gd name="T6" fmla="*/ 94 w 778"/>
                <a:gd name="T7" fmla="*/ 38 h 590"/>
                <a:gd name="T8" fmla="*/ 16 w 778"/>
                <a:gd name="T9" fmla="*/ 77 h 590"/>
                <a:gd name="T10" fmla="*/ 30 w 778"/>
                <a:gd name="T11" fmla="*/ 103 h 590"/>
                <a:gd name="T12" fmla="*/ 31 w 778"/>
                <a:gd name="T13" fmla="*/ 118 h 590"/>
                <a:gd name="T14" fmla="*/ 47 w 778"/>
                <a:gd name="T15" fmla="*/ 94 h 590"/>
                <a:gd name="T16" fmla="*/ 62 w 778"/>
                <a:gd name="T17" fmla="*/ 92 h 590"/>
                <a:gd name="T18" fmla="*/ 58 w 778"/>
                <a:gd name="T19" fmla="*/ 109 h 590"/>
                <a:gd name="T20" fmla="*/ 116 w 778"/>
                <a:gd name="T21" fmla="*/ 94 h 590"/>
                <a:gd name="T22" fmla="*/ 139 w 778"/>
                <a:gd name="T23" fmla="*/ 98 h 590"/>
                <a:gd name="T24" fmla="*/ 116 w 778"/>
                <a:gd name="T25" fmla="*/ 102 h 590"/>
                <a:gd name="T26" fmla="*/ 180 w 778"/>
                <a:gd name="T27" fmla="*/ 115 h 590"/>
                <a:gd name="T28" fmla="*/ 195 w 778"/>
                <a:gd name="T29" fmla="*/ 100 h 590"/>
                <a:gd name="T30" fmla="*/ 203 w 778"/>
                <a:gd name="T31" fmla="*/ 120 h 590"/>
                <a:gd name="T32" fmla="*/ 188 w 778"/>
                <a:gd name="T33" fmla="*/ 120 h 590"/>
                <a:gd name="T34" fmla="*/ 208 w 778"/>
                <a:gd name="T35" fmla="*/ 137 h 590"/>
                <a:gd name="T36" fmla="*/ 221 w 778"/>
                <a:gd name="T37" fmla="*/ 162 h 590"/>
                <a:gd name="T38" fmla="*/ 225 w 778"/>
                <a:gd name="T39" fmla="*/ 165 h 590"/>
                <a:gd name="T40" fmla="*/ 257 w 778"/>
                <a:gd name="T41" fmla="*/ 154 h 590"/>
                <a:gd name="T42" fmla="*/ 300 w 778"/>
                <a:gd name="T43" fmla="*/ 132 h 590"/>
                <a:gd name="T44" fmla="*/ 312 w 778"/>
                <a:gd name="T45" fmla="*/ 124 h 590"/>
                <a:gd name="T46" fmla="*/ 338 w 778"/>
                <a:gd name="T47" fmla="*/ 105 h 590"/>
                <a:gd name="T48" fmla="*/ 389 w 778"/>
                <a:gd name="T49" fmla="*/ 137 h 590"/>
                <a:gd name="T50" fmla="*/ 432 w 778"/>
                <a:gd name="T51" fmla="*/ 179 h 590"/>
                <a:gd name="T52" fmla="*/ 475 w 778"/>
                <a:gd name="T53" fmla="*/ 199 h 590"/>
                <a:gd name="T54" fmla="*/ 488 w 778"/>
                <a:gd name="T55" fmla="*/ 226 h 590"/>
                <a:gd name="T56" fmla="*/ 486 w 778"/>
                <a:gd name="T57" fmla="*/ 303 h 590"/>
                <a:gd name="T58" fmla="*/ 488 w 778"/>
                <a:gd name="T59" fmla="*/ 331 h 590"/>
                <a:gd name="T60" fmla="*/ 503 w 778"/>
                <a:gd name="T61" fmla="*/ 322 h 590"/>
                <a:gd name="T62" fmla="*/ 511 w 778"/>
                <a:gd name="T63" fmla="*/ 314 h 590"/>
                <a:gd name="T64" fmla="*/ 515 w 778"/>
                <a:gd name="T65" fmla="*/ 348 h 590"/>
                <a:gd name="T66" fmla="*/ 503 w 778"/>
                <a:gd name="T67" fmla="*/ 367 h 590"/>
                <a:gd name="T68" fmla="*/ 539 w 778"/>
                <a:gd name="T69" fmla="*/ 416 h 590"/>
                <a:gd name="T70" fmla="*/ 563 w 778"/>
                <a:gd name="T71" fmla="*/ 423 h 590"/>
                <a:gd name="T72" fmla="*/ 577 w 778"/>
                <a:gd name="T73" fmla="*/ 410 h 590"/>
                <a:gd name="T74" fmla="*/ 577 w 778"/>
                <a:gd name="T75" fmla="*/ 444 h 590"/>
                <a:gd name="T76" fmla="*/ 594 w 778"/>
                <a:gd name="T77" fmla="*/ 440 h 590"/>
                <a:gd name="T78" fmla="*/ 590 w 778"/>
                <a:gd name="T79" fmla="*/ 461 h 590"/>
                <a:gd name="T80" fmla="*/ 627 w 778"/>
                <a:gd name="T81" fmla="*/ 509 h 590"/>
                <a:gd name="T82" fmla="*/ 644 w 778"/>
                <a:gd name="T83" fmla="*/ 515 h 590"/>
                <a:gd name="T84" fmla="*/ 678 w 778"/>
                <a:gd name="T85" fmla="*/ 551 h 590"/>
                <a:gd name="T86" fmla="*/ 706 w 778"/>
                <a:gd name="T87" fmla="*/ 579 h 590"/>
                <a:gd name="T88" fmla="*/ 695 w 778"/>
                <a:gd name="T89" fmla="*/ 590 h 590"/>
                <a:gd name="T90" fmla="*/ 738 w 778"/>
                <a:gd name="T91" fmla="*/ 577 h 590"/>
                <a:gd name="T92" fmla="*/ 763 w 778"/>
                <a:gd name="T93" fmla="*/ 572 h 590"/>
                <a:gd name="T94" fmla="*/ 765 w 778"/>
                <a:gd name="T95" fmla="*/ 534 h 590"/>
                <a:gd name="T96" fmla="*/ 772 w 778"/>
                <a:gd name="T97" fmla="*/ 500 h 590"/>
                <a:gd name="T98" fmla="*/ 774 w 778"/>
                <a:gd name="T99" fmla="*/ 470 h 590"/>
                <a:gd name="T100" fmla="*/ 759 w 778"/>
                <a:gd name="T101" fmla="*/ 384 h 590"/>
                <a:gd name="T102" fmla="*/ 740 w 778"/>
                <a:gd name="T103" fmla="*/ 355 h 590"/>
                <a:gd name="T104" fmla="*/ 673 w 778"/>
                <a:gd name="T105" fmla="*/ 241 h 590"/>
                <a:gd name="T106" fmla="*/ 665 w 778"/>
                <a:gd name="T107" fmla="*/ 205 h 590"/>
                <a:gd name="T108" fmla="*/ 686 w 778"/>
                <a:gd name="T109" fmla="*/ 228 h 590"/>
                <a:gd name="T110" fmla="*/ 695 w 778"/>
                <a:gd name="T111" fmla="*/ 271 h 590"/>
                <a:gd name="T112" fmla="*/ 688 w 778"/>
                <a:gd name="T113" fmla="*/ 224 h 590"/>
                <a:gd name="T114" fmla="*/ 599 w 778"/>
                <a:gd name="T115" fmla="*/ 98 h 590"/>
                <a:gd name="T116" fmla="*/ 573 w 778"/>
                <a:gd name="T117" fmla="*/ 32 h 590"/>
                <a:gd name="T118" fmla="*/ 560 w 778"/>
                <a:gd name="T119" fmla="*/ 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8" h="590">
                  <a:moveTo>
                    <a:pt x="554" y="8"/>
                  </a:moveTo>
                  <a:lnTo>
                    <a:pt x="547" y="6"/>
                  </a:lnTo>
                  <a:lnTo>
                    <a:pt x="530" y="2"/>
                  </a:lnTo>
                  <a:lnTo>
                    <a:pt x="522" y="0"/>
                  </a:lnTo>
                  <a:lnTo>
                    <a:pt x="516" y="6"/>
                  </a:lnTo>
                  <a:lnTo>
                    <a:pt x="513" y="6"/>
                  </a:lnTo>
                  <a:lnTo>
                    <a:pt x="511" y="13"/>
                  </a:lnTo>
                  <a:lnTo>
                    <a:pt x="513" y="19"/>
                  </a:lnTo>
                  <a:lnTo>
                    <a:pt x="516" y="26"/>
                  </a:lnTo>
                  <a:lnTo>
                    <a:pt x="516" y="32"/>
                  </a:lnTo>
                  <a:lnTo>
                    <a:pt x="516" y="47"/>
                  </a:lnTo>
                  <a:lnTo>
                    <a:pt x="511" y="51"/>
                  </a:lnTo>
                  <a:lnTo>
                    <a:pt x="503" y="51"/>
                  </a:lnTo>
                  <a:lnTo>
                    <a:pt x="498" y="38"/>
                  </a:lnTo>
                  <a:lnTo>
                    <a:pt x="490" y="32"/>
                  </a:lnTo>
                  <a:lnTo>
                    <a:pt x="255" y="49"/>
                  </a:lnTo>
                  <a:lnTo>
                    <a:pt x="250" y="43"/>
                  </a:lnTo>
                  <a:lnTo>
                    <a:pt x="248" y="36"/>
                  </a:lnTo>
                  <a:lnTo>
                    <a:pt x="238" y="21"/>
                  </a:lnTo>
                  <a:lnTo>
                    <a:pt x="94" y="38"/>
                  </a:lnTo>
                  <a:lnTo>
                    <a:pt x="9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1" y="75"/>
                  </a:lnTo>
                  <a:lnTo>
                    <a:pt x="16" y="77"/>
                  </a:lnTo>
                  <a:lnTo>
                    <a:pt x="24" y="85"/>
                  </a:lnTo>
                  <a:lnTo>
                    <a:pt x="20" y="94"/>
                  </a:lnTo>
                  <a:lnTo>
                    <a:pt x="22" y="98"/>
                  </a:lnTo>
                  <a:lnTo>
                    <a:pt x="24" y="102"/>
                  </a:lnTo>
                  <a:lnTo>
                    <a:pt x="30" y="103"/>
                  </a:lnTo>
                  <a:lnTo>
                    <a:pt x="30" y="107"/>
                  </a:lnTo>
                  <a:lnTo>
                    <a:pt x="24" y="113"/>
                  </a:lnTo>
                  <a:lnTo>
                    <a:pt x="20" y="120"/>
                  </a:lnTo>
                  <a:lnTo>
                    <a:pt x="24" y="120"/>
                  </a:lnTo>
                  <a:lnTo>
                    <a:pt x="31" y="118"/>
                  </a:lnTo>
                  <a:lnTo>
                    <a:pt x="39" y="115"/>
                  </a:lnTo>
                  <a:lnTo>
                    <a:pt x="45" y="105"/>
                  </a:lnTo>
                  <a:lnTo>
                    <a:pt x="48" y="98"/>
                  </a:lnTo>
                  <a:lnTo>
                    <a:pt x="47" y="96"/>
                  </a:lnTo>
                  <a:lnTo>
                    <a:pt x="47" y="94"/>
                  </a:lnTo>
                  <a:lnTo>
                    <a:pt x="50" y="90"/>
                  </a:lnTo>
                  <a:lnTo>
                    <a:pt x="52" y="100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2" y="92"/>
                  </a:lnTo>
                  <a:lnTo>
                    <a:pt x="69" y="98"/>
                  </a:lnTo>
                  <a:lnTo>
                    <a:pt x="63" y="105"/>
                  </a:lnTo>
                  <a:lnTo>
                    <a:pt x="52" y="107"/>
                  </a:lnTo>
                  <a:lnTo>
                    <a:pt x="50" y="109"/>
                  </a:lnTo>
                  <a:lnTo>
                    <a:pt x="58" y="109"/>
                  </a:lnTo>
                  <a:lnTo>
                    <a:pt x="78" y="103"/>
                  </a:lnTo>
                  <a:lnTo>
                    <a:pt x="97" y="102"/>
                  </a:lnTo>
                  <a:lnTo>
                    <a:pt x="99" y="100"/>
                  </a:lnTo>
                  <a:lnTo>
                    <a:pt x="114" y="88"/>
                  </a:lnTo>
                  <a:lnTo>
                    <a:pt x="116" y="94"/>
                  </a:lnTo>
                  <a:lnTo>
                    <a:pt x="122" y="90"/>
                  </a:lnTo>
                  <a:lnTo>
                    <a:pt x="129" y="88"/>
                  </a:lnTo>
                  <a:lnTo>
                    <a:pt x="142" y="94"/>
                  </a:lnTo>
                  <a:lnTo>
                    <a:pt x="144" y="100"/>
                  </a:lnTo>
                  <a:lnTo>
                    <a:pt x="139" y="98"/>
                  </a:lnTo>
                  <a:lnTo>
                    <a:pt x="131" y="96"/>
                  </a:lnTo>
                  <a:lnTo>
                    <a:pt x="125" y="96"/>
                  </a:lnTo>
                  <a:lnTo>
                    <a:pt x="124" y="100"/>
                  </a:lnTo>
                  <a:lnTo>
                    <a:pt x="110" y="100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52" y="107"/>
                  </a:lnTo>
                  <a:lnTo>
                    <a:pt x="169" y="113"/>
                  </a:lnTo>
                  <a:lnTo>
                    <a:pt x="182" y="122"/>
                  </a:lnTo>
                  <a:lnTo>
                    <a:pt x="180" y="115"/>
                  </a:lnTo>
                  <a:lnTo>
                    <a:pt x="174" y="111"/>
                  </a:lnTo>
                  <a:lnTo>
                    <a:pt x="171" y="105"/>
                  </a:lnTo>
                  <a:lnTo>
                    <a:pt x="178" y="105"/>
                  </a:lnTo>
                  <a:lnTo>
                    <a:pt x="184" y="107"/>
                  </a:lnTo>
                  <a:lnTo>
                    <a:pt x="195" y="100"/>
                  </a:lnTo>
                  <a:lnTo>
                    <a:pt x="193" y="107"/>
                  </a:lnTo>
                  <a:lnTo>
                    <a:pt x="188" y="109"/>
                  </a:lnTo>
                  <a:lnTo>
                    <a:pt x="186" y="115"/>
                  </a:lnTo>
                  <a:lnTo>
                    <a:pt x="195" y="120"/>
                  </a:lnTo>
                  <a:lnTo>
                    <a:pt x="203" y="120"/>
                  </a:lnTo>
                  <a:lnTo>
                    <a:pt x="206" y="128"/>
                  </a:lnTo>
                  <a:lnTo>
                    <a:pt x="214" y="126"/>
                  </a:lnTo>
                  <a:lnTo>
                    <a:pt x="210" y="132"/>
                  </a:lnTo>
                  <a:lnTo>
                    <a:pt x="203" y="126"/>
                  </a:lnTo>
                  <a:lnTo>
                    <a:pt x="188" y="120"/>
                  </a:lnTo>
                  <a:lnTo>
                    <a:pt x="195" y="128"/>
                  </a:lnTo>
                  <a:lnTo>
                    <a:pt x="201" y="132"/>
                  </a:lnTo>
                  <a:lnTo>
                    <a:pt x="204" y="134"/>
                  </a:lnTo>
                  <a:lnTo>
                    <a:pt x="201" y="134"/>
                  </a:lnTo>
                  <a:lnTo>
                    <a:pt x="208" y="137"/>
                  </a:lnTo>
                  <a:lnTo>
                    <a:pt x="216" y="139"/>
                  </a:lnTo>
                  <a:lnTo>
                    <a:pt x="221" y="147"/>
                  </a:lnTo>
                  <a:lnTo>
                    <a:pt x="225" y="154"/>
                  </a:lnTo>
                  <a:lnTo>
                    <a:pt x="227" y="160"/>
                  </a:lnTo>
                  <a:lnTo>
                    <a:pt x="221" y="162"/>
                  </a:lnTo>
                  <a:lnTo>
                    <a:pt x="218" y="154"/>
                  </a:lnTo>
                  <a:lnTo>
                    <a:pt x="218" y="149"/>
                  </a:lnTo>
                  <a:lnTo>
                    <a:pt x="216" y="156"/>
                  </a:lnTo>
                  <a:lnTo>
                    <a:pt x="219" y="162"/>
                  </a:lnTo>
                  <a:lnTo>
                    <a:pt x="225" y="165"/>
                  </a:lnTo>
                  <a:lnTo>
                    <a:pt x="233" y="164"/>
                  </a:lnTo>
                  <a:lnTo>
                    <a:pt x="236" y="162"/>
                  </a:lnTo>
                  <a:lnTo>
                    <a:pt x="250" y="158"/>
                  </a:lnTo>
                  <a:lnTo>
                    <a:pt x="257" y="158"/>
                  </a:lnTo>
                  <a:lnTo>
                    <a:pt x="257" y="154"/>
                  </a:lnTo>
                  <a:lnTo>
                    <a:pt x="265" y="149"/>
                  </a:lnTo>
                  <a:lnTo>
                    <a:pt x="266" y="152"/>
                  </a:lnTo>
                  <a:lnTo>
                    <a:pt x="272" y="150"/>
                  </a:lnTo>
                  <a:lnTo>
                    <a:pt x="293" y="134"/>
                  </a:lnTo>
                  <a:lnTo>
                    <a:pt x="300" y="132"/>
                  </a:lnTo>
                  <a:lnTo>
                    <a:pt x="306" y="130"/>
                  </a:lnTo>
                  <a:lnTo>
                    <a:pt x="313" y="132"/>
                  </a:lnTo>
                  <a:lnTo>
                    <a:pt x="310" y="124"/>
                  </a:lnTo>
                  <a:lnTo>
                    <a:pt x="302" y="120"/>
                  </a:lnTo>
                  <a:lnTo>
                    <a:pt x="312" y="124"/>
                  </a:lnTo>
                  <a:lnTo>
                    <a:pt x="308" y="120"/>
                  </a:lnTo>
                  <a:lnTo>
                    <a:pt x="312" y="113"/>
                  </a:lnTo>
                  <a:lnTo>
                    <a:pt x="317" y="109"/>
                  </a:lnTo>
                  <a:lnTo>
                    <a:pt x="330" y="107"/>
                  </a:lnTo>
                  <a:lnTo>
                    <a:pt x="338" y="105"/>
                  </a:lnTo>
                  <a:lnTo>
                    <a:pt x="342" y="105"/>
                  </a:lnTo>
                  <a:lnTo>
                    <a:pt x="359" y="113"/>
                  </a:lnTo>
                  <a:lnTo>
                    <a:pt x="364" y="115"/>
                  </a:lnTo>
                  <a:lnTo>
                    <a:pt x="377" y="122"/>
                  </a:lnTo>
                  <a:lnTo>
                    <a:pt x="389" y="137"/>
                  </a:lnTo>
                  <a:lnTo>
                    <a:pt x="404" y="143"/>
                  </a:lnTo>
                  <a:lnTo>
                    <a:pt x="406" y="150"/>
                  </a:lnTo>
                  <a:lnTo>
                    <a:pt x="407" y="158"/>
                  </a:lnTo>
                  <a:lnTo>
                    <a:pt x="426" y="171"/>
                  </a:lnTo>
                  <a:lnTo>
                    <a:pt x="432" y="179"/>
                  </a:lnTo>
                  <a:lnTo>
                    <a:pt x="439" y="181"/>
                  </a:lnTo>
                  <a:lnTo>
                    <a:pt x="443" y="188"/>
                  </a:lnTo>
                  <a:lnTo>
                    <a:pt x="451" y="190"/>
                  </a:lnTo>
                  <a:lnTo>
                    <a:pt x="464" y="188"/>
                  </a:lnTo>
                  <a:lnTo>
                    <a:pt x="475" y="199"/>
                  </a:lnTo>
                  <a:lnTo>
                    <a:pt x="475" y="205"/>
                  </a:lnTo>
                  <a:lnTo>
                    <a:pt x="479" y="212"/>
                  </a:lnTo>
                  <a:lnTo>
                    <a:pt x="486" y="214"/>
                  </a:lnTo>
                  <a:lnTo>
                    <a:pt x="488" y="222"/>
                  </a:lnTo>
                  <a:lnTo>
                    <a:pt x="488" y="226"/>
                  </a:lnTo>
                  <a:lnTo>
                    <a:pt x="490" y="246"/>
                  </a:lnTo>
                  <a:lnTo>
                    <a:pt x="492" y="252"/>
                  </a:lnTo>
                  <a:lnTo>
                    <a:pt x="492" y="261"/>
                  </a:lnTo>
                  <a:lnTo>
                    <a:pt x="485" y="295"/>
                  </a:lnTo>
                  <a:lnTo>
                    <a:pt x="486" y="303"/>
                  </a:lnTo>
                  <a:lnTo>
                    <a:pt x="486" y="316"/>
                  </a:lnTo>
                  <a:lnTo>
                    <a:pt x="483" y="327"/>
                  </a:lnTo>
                  <a:lnTo>
                    <a:pt x="488" y="335"/>
                  </a:lnTo>
                  <a:lnTo>
                    <a:pt x="494" y="340"/>
                  </a:lnTo>
                  <a:lnTo>
                    <a:pt x="488" y="331"/>
                  </a:lnTo>
                  <a:lnTo>
                    <a:pt x="501" y="340"/>
                  </a:lnTo>
                  <a:lnTo>
                    <a:pt x="501" y="342"/>
                  </a:lnTo>
                  <a:lnTo>
                    <a:pt x="505" y="337"/>
                  </a:lnTo>
                  <a:lnTo>
                    <a:pt x="509" y="322"/>
                  </a:lnTo>
                  <a:lnTo>
                    <a:pt x="503" y="322"/>
                  </a:lnTo>
                  <a:lnTo>
                    <a:pt x="501" y="320"/>
                  </a:lnTo>
                  <a:lnTo>
                    <a:pt x="501" y="314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511" y="314"/>
                  </a:lnTo>
                  <a:lnTo>
                    <a:pt x="513" y="322"/>
                  </a:lnTo>
                  <a:lnTo>
                    <a:pt x="520" y="314"/>
                  </a:lnTo>
                  <a:lnTo>
                    <a:pt x="526" y="322"/>
                  </a:lnTo>
                  <a:lnTo>
                    <a:pt x="526" y="327"/>
                  </a:lnTo>
                  <a:lnTo>
                    <a:pt x="515" y="348"/>
                  </a:lnTo>
                  <a:lnTo>
                    <a:pt x="513" y="359"/>
                  </a:lnTo>
                  <a:lnTo>
                    <a:pt x="505" y="361"/>
                  </a:lnTo>
                  <a:lnTo>
                    <a:pt x="505" y="367"/>
                  </a:lnTo>
                  <a:lnTo>
                    <a:pt x="500" y="361"/>
                  </a:lnTo>
                  <a:lnTo>
                    <a:pt x="503" y="367"/>
                  </a:lnTo>
                  <a:lnTo>
                    <a:pt x="516" y="374"/>
                  </a:lnTo>
                  <a:lnTo>
                    <a:pt x="522" y="382"/>
                  </a:lnTo>
                  <a:lnTo>
                    <a:pt x="520" y="384"/>
                  </a:lnTo>
                  <a:lnTo>
                    <a:pt x="535" y="408"/>
                  </a:lnTo>
                  <a:lnTo>
                    <a:pt x="539" y="416"/>
                  </a:lnTo>
                  <a:lnTo>
                    <a:pt x="550" y="427"/>
                  </a:lnTo>
                  <a:lnTo>
                    <a:pt x="558" y="429"/>
                  </a:lnTo>
                  <a:lnTo>
                    <a:pt x="563" y="429"/>
                  </a:lnTo>
                  <a:lnTo>
                    <a:pt x="567" y="429"/>
                  </a:lnTo>
                  <a:lnTo>
                    <a:pt x="563" y="423"/>
                  </a:lnTo>
                  <a:lnTo>
                    <a:pt x="560" y="416"/>
                  </a:lnTo>
                  <a:lnTo>
                    <a:pt x="554" y="412"/>
                  </a:lnTo>
                  <a:lnTo>
                    <a:pt x="562" y="412"/>
                  </a:lnTo>
                  <a:lnTo>
                    <a:pt x="563" y="417"/>
                  </a:lnTo>
                  <a:lnTo>
                    <a:pt x="577" y="410"/>
                  </a:lnTo>
                  <a:lnTo>
                    <a:pt x="579" y="412"/>
                  </a:lnTo>
                  <a:lnTo>
                    <a:pt x="571" y="416"/>
                  </a:lnTo>
                  <a:lnTo>
                    <a:pt x="575" y="423"/>
                  </a:lnTo>
                  <a:lnTo>
                    <a:pt x="575" y="436"/>
                  </a:lnTo>
                  <a:lnTo>
                    <a:pt x="577" y="444"/>
                  </a:lnTo>
                  <a:lnTo>
                    <a:pt x="580" y="451"/>
                  </a:lnTo>
                  <a:lnTo>
                    <a:pt x="579" y="455"/>
                  </a:lnTo>
                  <a:lnTo>
                    <a:pt x="586" y="455"/>
                  </a:lnTo>
                  <a:lnTo>
                    <a:pt x="592" y="447"/>
                  </a:lnTo>
                  <a:lnTo>
                    <a:pt x="594" y="440"/>
                  </a:lnTo>
                  <a:lnTo>
                    <a:pt x="603" y="432"/>
                  </a:lnTo>
                  <a:lnTo>
                    <a:pt x="595" y="444"/>
                  </a:lnTo>
                  <a:lnTo>
                    <a:pt x="594" y="451"/>
                  </a:lnTo>
                  <a:lnTo>
                    <a:pt x="590" y="457"/>
                  </a:lnTo>
                  <a:lnTo>
                    <a:pt x="590" y="461"/>
                  </a:lnTo>
                  <a:lnTo>
                    <a:pt x="595" y="463"/>
                  </a:lnTo>
                  <a:lnTo>
                    <a:pt x="603" y="468"/>
                  </a:lnTo>
                  <a:lnTo>
                    <a:pt x="610" y="494"/>
                  </a:lnTo>
                  <a:lnTo>
                    <a:pt x="622" y="509"/>
                  </a:lnTo>
                  <a:lnTo>
                    <a:pt x="627" y="509"/>
                  </a:lnTo>
                  <a:lnTo>
                    <a:pt x="620" y="511"/>
                  </a:lnTo>
                  <a:lnTo>
                    <a:pt x="627" y="515"/>
                  </a:lnTo>
                  <a:lnTo>
                    <a:pt x="635" y="513"/>
                  </a:lnTo>
                  <a:lnTo>
                    <a:pt x="641" y="513"/>
                  </a:lnTo>
                  <a:lnTo>
                    <a:pt x="644" y="515"/>
                  </a:lnTo>
                  <a:lnTo>
                    <a:pt x="659" y="521"/>
                  </a:lnTo>
                  <a:lnTo>
                    <a:pt x="661" y="526"/>
                  </a:lnTo>
                  <a:lnTo>
                    <a:pt x="667" y="532"/>
                  </a:lnTo>
                  <a:lnTo>
                    <a:pt x="676" y="543"/>
                  </a:lnTo>
                  <a:lnTo>
                    <a:pt x="678" y="551"/>
                  </a:lnTo>
                  <a:lnTo>
                    <a:pt x="691" y="564"/>
                  </a:lnTo>
                  <a:lnTo>
                    <a:pt x="697" y="566"/>
                  </a:lnTo>
                  <a:lnTo>
                    <a:pt x="704" y="566"/>
                  </a:lnTo>
                  <a:lnTo>
                    <a:pt x="710" y="572"/>
                  </a:lnTo>
                  <a:lnTo>
                    <a:pt x="706" y="579"/>
                  </a:lnTo>
                  <a:lnTo>
                    <a:pt x="699" y="573"/>
                  </a:lnTo>
                  <a:lnTo>
                    <a:pt x="691" y="570"/>
                  </a:lnTo>
                  <a:lnTo>
                    <a:pt x="686" y="575"/>
                  </a:lnTo>
                  <a:lnTo>
                    <a:pt x="689" y="583"/>
                  </a:lnTo>
                  <a:lnTo>
                    <a:pt x="695" y="590"/>
                  </a:lnTo>
                  <a:lnTo>
                    <a:pt x="710" y="585"/>
                  </a:lnTo>
                  <a:lnTo>
                    <a:pt x="718" y="579"/>
                  </a:lnTo>
                  <a:lnTo>
                    <a:pt x="725" y="581"/>
                  </a:lnTo>
                  <a:lnTo>
                    <a:pt x="733" y="581"/>
                  </a:lnTo>
                  <a:lnTo>
                    <a:pt x="738" y="577"/>
                  </a:lnTo>
                  <a:lnTo>
                    <a:pt x="744" y="572"/>
                  </a:lnTo>
                  <a:lnTo>
                    <a:pt x="751" y="568"/>
                  </a:lnTo>
                  <a:lnTo>
                    <a:pt x="757" y="572"/>
                  </a:lnTo>
                  <a:lnTo>
                    <a:pt x="753" y="568"/>
                  </a:lnTo>
                  <a:lnTo>
                    <a:pt x="763" y="572"/>
                  </a:lnTo>
                  <a:lnTo>
                    <a:pt x="759" y="564"/>
                  </a:lnTo>
                  <a:lnTo>
                    <a:pt x="763" y="556"/>
                  </a:lnTo>
                  <a:lnTo>
                    <a:pt x="766" y="551"/>
                  </a:lnTo>
                  <a:lnTo>
                    <a:pt x="763" y="538"/>
                  </a:lnTo>
                  <a:lnTo>
                    <a:pt x="765" y="534"/>
                  </a:lnTo>
                  <a:lnTo>
                    <a:pt x="763" y="526"/>
                  </a:lnTo>
                  <a:lnTo>
                    <a:pt x="766" y="519"/>
                  </a:lnTo>
                  <a:lnTo>
                    <a:pt x="766" y="513"/>
                  </a:lnTo>
                  <a:lnTo>
                    <a:pt x="772" y="506"/>
                  </a:lnTo>
                  <a:lnTo>
                    <a:pt x="772" y="500"/>
                  </a:lnTo>
                  <a:lnTo>
                    <a:pt x="774" y="493"/>
                  </a:lnTo>
                  <a:lnTo>
                    <a:pt x="776" y="500"/>
                  </a:lnTo>
                  <a:lnTo>
                    <a:pt x="778" y="493"/>
                  </a:lnTo>
                  <a:lnTo>
                    <a:pt x="776" y="485"/>
                  </a:lnTo>
                  <a:lnTo>
                    <a:pt x="774" y="470"/>
                  </a:lnTo>
                  <a:lnTo>
                    <a:pt x="774" y="451"/>
                  </a:lnTo>
                  <a:lnTo>
                    <a:pt x="772" y="444"/>
                  </a:lnTo>
                  <a:lnTo>
                    <a:pt x="770" y="412"/>
                  </a:lnTo>
                  <a:lnTo>
                    <a:pt x="763" y="385"/>
                  </a:lnTo>
                  <a:lnTo>
                    <a:pt x="759" y="384"/>
                  </a:lnTo>
                  <a:lnTo>
                    <a:pt x="759" y="374"/>
                  </a:lnTo>
                  <a:lnTo>
                    <a:pt x="748" y="361"/>
                  </a:lnTo>
                  <a:lnTo>
                    <a:pt x="740" y="357"/>
                  </a:lnTo>
                  <a:lnTo>
                    <a:pt x="738" y="359"/>
                  </a:lnTo>
                  <a:lnTo>
                    <a:pt x="740" y="355"/>
                  </a:lnTo>
                  <a:lnTo>
                    <a:pt x="740" y="350"/>
                  </a:lnTo>
                  <a:lnTo>
                    <a:pt x="731" y="337"/>
                  </a:lnTo>
                  <a:lnTo>
                    <a:pt x="719" y="312"/>
                  </a:lnTo>
                  <a:lnTo>
                    <a:pt x="693" y="275"/>
                  </a:lnTo>
                  <a:lnTo>
                    <a:pt x="673" y="241"/>
                  </a:lnTo>
                  <a:lnTo>
                    <a:pt x="669" y="235"/>
                  </a:lnTo>
                  <a:lnTo>
                    <a:pt x="661" y="214"/>
                  </a:lnTo>
                  <a:lnTo>
                    <a:pt x="656" y="201"/>
                  </a:lnTo>
                  <a:lnTo>
                    <a:pt x="659" y="201"/>
                  </a:lnTo>
                  <a:lnTo>
                    <a:pt x="665" y="205"/>
                  </a:lnTo>
                  <a:lnTo>
                    <a:pt x="663" y="211"/>
                  </a:lnTo>
                  <a:lnTo>
                    <a:pt x="671" y="218"/>
                  </a:lnTo>
                  <a:lnTo>
                    <a:pt x="678" y="214"/>
                  </a:lnTo>
                  <a:lnTo>
                    <a:pt x="684" y="220"/>
                  </a:lnTo>
                  <a:lnTo>
                    <a:pt x="686" y="228"/>
                  </a:lnTo>
                  <a:lnTo>
                    <a:pt x="684" y="241"/>
                  </a:lnTo>
                  <a:lnTo>
                    <a:pt x="688" y="261"/>
                  </a:lnTo>
                  <a:lnTo>
                    <a:pt x="703" y="284"/>
                  </a:lnTo>
                  <a:lnTo>
                    <a:pt x="710" y="291"/>
                  </a:lnTo>
                  <a:lnTo>
                    <a:pt x="695" y="271"/>
                  </a:lnTo>
                  <a:lnTo>
                    <a:pt x="691" y="263"/>
                  </a:lnTo>
                  <a:lnTo>
                    <a:pt x="688" y="250"/>
                  </a:lnTo>
                  <a:lnTo>
                    <a:pt x="686" y="237"/>
                  </a:lnTo>
                  <a:lnTo>
                    <a:pt x="691" y="231"/>
                  </a:lnTo>
                  <a:lnTo>
                    <a:pt x="688" y="224"/>
                  </a:lnTo>
                  <a:lnTo>
                    <a:pt x="684" y="216"/>
                  </a:lnTo>
                  <a:lnTo>
                    <a:pt x="671" y="203"/>
                  </a:lnTo>
                  <a:lnTo>
                    <a:pt x="631" y="154"/>
                  </a:lnTo>
                  <a:lnTo>
                    <a:pt x="609" y="118"/>
                  </a:lnTo>
                  <a:lnTo>
                    <a:pt x="599" y="98"/>
                  </a:lnTo>
                  <a:lnTo>
                    <a:pt x="588" y="71"/>
                  </a:lnTo>
                  <a:lnTo>
                    <a:pt x="586" y="64"/>
                  </a:lnTo>
                  <a:lnTo>
                    <a:pt x="579" y="51"/>
                  </a:lnTo>
                  <a:lnTo>
                    <a:pt x="577" y="38"/>
                  </a:lnTo>
                  <a:lnTo>
                    <a:pt x="573" y="32"/>
                  </a:lnTo>
                  <a:lnTo>
                    <a:pt x="567" y="24"/>
                  </a:lnTo>
                  <a:lnTo>
                    <a:pt x="563" y="17"/>
                  </a:lnTo>
                  <a:lnTo>
                    <a:pt x="567" y="23"/>
                  </a:lnTo>
                  <a:lnTo>
                    <a:pt x="569" y="8"/>
                  </a:lnTo>
                  <a:lnTo>
                    <a:pt x="560" y="6"/>
                  </a:lnTo>
                  <a:lnTo>
                    <a:pt x="558" y="6"/>
                  </a:lnTo>
                  <a:lnTo>
                    <a:pt x="55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8" name="Freeform 108">
              <a:extLst>
                <a:ext uri="{FF2B5EF4-FFF2-40B4-BE49-F238E27FC236}">
                  <a16:creationId xmlns:a16="http://schemas.microsoft.com/office/drawing/2014/main" id="{5EDA0380-1FDB-265F-4C0B-B8930926F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79" name="Freeform 109">
              <a:extLst>
                <a:ext uri="{FF2B5EF4-FFF2-40B4-BE49-F238E27FC236}">
                  <a16:creationId xmlns:a16="http://schemas.microsoft.com/office/drawing/2014/main" id="{6512C0E1-6483-96E0-092C-BE22E872B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90" y="4213923"/>
              <a:ext cx="10604" cy="8556"/>
            </a:xfrm>
            <a:custGeom>
              <a:avLst/>
              <a:gdLst>
                <a:gd name="T0" fmla="*/ 9 w 9"/>
                <a:gd name="T1" fmla="*/ 0 h 8"/>
                <a:gd name="T2" fmla="*/ 8 w 9"/>
                <a:gd name="T3" fmla="*/ 2 h 8"/>
                <a:gd name="T4" fmla="*/ 0 w 9"/>
                <a:gd name="T5" fmla="*/ 8 h 8"/>
                <a:gd name="T6" fmla="*/ 8 w 9"/>
                <a:gd name="T7" fmla="*/ 2 h 8"/>
                <a:gd name="T8" fmla="*/ 9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lnTo>
                    <a:pt x="8" y="2"/>
                  </a:lnTo>
                  <a:lnTo>
                    <a:pt x="0" y="8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0" name="Freeform 110">
              <a:extLst>
                <a:ext uri="{FF2B5EF4-FFF2-40B4-BE49-F238E27FC236}">
                  <a16:creationId xmlns:a16="http://schemas.microsoft.com/office/drawing/2014/main" id="{CCC3AB2B-E5BD-431E-6823-D1132B78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1" name="Freeform 111">
              <a:extLst>
                <a:ext uri="{FF2B5EF4-FFF2-40B4-BE49-F238E27FC236}">
                  <a16:creationId xmlns:a16="http://schemas.microsoft.com/office/drawing/2014/main" id="{E6D085D0-C5ED-79F7-49B3-9448E4F77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308" y="4039598"/>
              <a:ext cx="17673" cy="9625"/>
            </a:xfrm>
            <a:custGeom>
              <a:avLst/>
              <a:gdLst>
                <a:gd name="T0" fmla="*/ 15 w 15"/>
                <a:gd name="T1" fmla="*/ 5 h 9"/>
                <a:gd name="T2" fmla="*/ 8 w 15"/>
                <a:gd name="T3" fmla="*/ 7 h 9"/>
                <a:gd name="T4" fmla="*/ 0 w 15"/>
                <a:gd name="T5" fmla="*/ 0 h 9"/>
                <a:gd name="T6" fmla="*/ 0 w 15"/>
                <a:gd name="T7" fmla="*/ 0 h 9"/>
                <a:gd name="T8" fmla="*/ 4 w 15"/>
                <a:gd name="T9" fmla="*/ 7 h 9"/>
                <a:gd name="T10" fmla="*/ 8 w 15"/>
                <a:gd name="T11" fmla="*/ 9 h 9"/>
                <a:gd name="T12" fmla="*/ 15 w 15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lnTo>
                    <a:pt x="8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7"/>
                  </a:lnTo>
                  <a:lnTo>
                    <a:pt x="8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2" name="Freeform 112">
              <a:extLst>
                <a:ext uri="{FF2B5EF4-FFF2-40B4-BE49-F238E27FC236}">
                  <a16:creationId xmlns:a16="http://schemas.microsoft.com/office/drawing/2014/main" id="{AF728B75-E87C-413D-1762-EEE093A9E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3" name="Freeform 113">
              <a:extLst>
                <a:ext uri="{FF2B5EF4-FFF2-40B4-BE49-F238E27FC236}">
                  <a16:creationId xmlns:a16="http://schemas.microsoft.com/office/drawing/2014/main" id="{F244DB84-E6E9-D2CA-4ABD-1118D5DD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562" y="4140129"/>
              <a:ext cx="30633" cy="50266"/>
            </a:xfrm>
            <a:custGeom>
              <a:avLst/>
              <a:gdLst>
                <a:gd name="T0" fmla="*/ 26 w 26"/>
                <a:gd name="T1" fmla="*/ 0 h 47"/>
                <a:gd name="T2" fmla="*/ 18 w 26"/>
                <a:gd name="T3" fmla="*/ 5 h 47"/>
                <a:gd name="T4" fmla="*/ 18 w 26"/>
                <a:gd name="T5" fmla="*/ 13 h 47"/>
                <a:gd name="T6" fmla="*/ 13 w 26"/>
                <a:gd name="T7" fmla="*/ 26 h 47"/>
                <a:gd name="T8" fmla="*/ 3 w 26"/>
                <a:gd name="T9" fmla="*/ 39 h 47"/>
                <a:gd name="T10" fmla="*/ 3 w 26"/>
                <a:gd name="T11" fmla="*/ 41 h 47"/>
                <a:gd name="T12" fmla="*/ 0 w 26"/>
                <a:gd name="T13" fmla="*/ 47 h 47"/>
                <a:gd name="T14" fmla="*/ 15 w 26"/>
                <a:gd name="T15" fmla="*/ 26 h 47"/>
                <a:gd name="T16" fmla="*/ 26 w 26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26" y="0"/>
                  </a:moveTo>
                  <a:lnTo>
                    <a:pt x="18" y="5"/>
                  </a:lnTo>
                  <a:lnTo>
                    <a:pt x="18" y="13"/>
                  </a:lnTo>
                  <a:lnTo>
                    <a:pt x="13" y="26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0" y="47"/>
                  </a:lnTo>
                  <a:lnTo>
                    <a:pt x="15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4" name="Freeform 114">
              <a:extLst>
                <a:ext uri="{FF2B5EF4-FFF2-40B4-BE49-F238E27FC236}">
                  <a16:creationId xmlns:a16="http://schemas.microsoft.com/office/drawing/2014/main" id="{826D5800-154D-E345-02CA-3F77E3EDC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5" name="Freeform 115">
              <a:extLst>
                <a:ext uri="{FF2B5EF4-FFF2-40B4-BE49-F238E27FC236}">
                  <a16:creationId xmlns:a16="http://schemas.microsoft.com/office/drawing/2014/main" id="{3F9E4C64-ACE4-F16C-A408-8D42264FC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52" y="4121948"/>
              <a:ext cx="2356" cy="7486"/>
            </a:xfrm>
            <a:custGeom>
              <a:avLst/>
              <a:gdLst>
                <a:gd name="T0" fmla="*/ 0 w 2"/>
                <a:gd name="T1" fmla="*/ 7 h 7"/>
                <a:gd name="T2" fmla="*/ 2 w 2"/>
                <a:gd name="T3" fmla="*/ 0 h 7"/>
                <a:gd name="T4" fmla="*/ 0 w 2"/>
                <a:gd name="T5" fmla="*/ 0 h 7"/>
                <a:gd name="T6" fmla="*/ 0 w 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0" y="7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6" name="Freeform 95">
              <a:extLst>
                <a:ext uri="{FF2B5EF4-FFF2-40B4-BE49-F238E27FC236}">
                  <a16:creationId xmlns:a16="http://schemas.microsoft.com/office/drawing/2014/main" id="{95463DF7-9095-F297-1111-A4949C99A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694" y="3120913"/>
              <a:ext cx="389984" cy="571104"/>
            </a:xfrm>
            <a:custGeom>
              <a:avLst/>
              <a:gdLst>
                <a:gd name="T0" fmla="*/ 117 w 331"/>
                <a:gd name="T1" fmla="*/ 485 h 534"/>
                <a:gd name="T2" fmla="*/ 104 w 331"/>
                <a:gd name="T3" fmla="*/ 475 h 534"/>
                <a:gd name="T4" fmla="*/ 94 w 331"/>
                <a:gd name="T5" fmla="*/ 453 h 534"/>
                <a:gd name="T6" fmla="*/ 187 w 331"/>
                <a:gd name="T7" fmla="*/ 438 h 534"/>
                <a:gd name="T8" fmla="*/ 331 w 331"/>
                <a:gd name="T9" fmla="*/ 417 h 534"/>
                <a:gd name="T10" fmla="*/ 320 w 331"/>
                <a:gd name="T11" fmla="*/ 400 h 534"/>
                <a:gd name="T12" fmla="*/ 320 w 331"/>
                <a:gd name="T13" fmla="*/ 377 h 534"/>
                <a:gd name="T14" fmla="*/ 320 w 331"/>
                <a:gd name="T15" fmla="*/ 364 h 534"/>
                <a:gd name="T16" fmla="*/ 312 w 331"/>
                <a:gd name="T17" fmla="*/ 347 h 534"/>
                <a:gd name="T18" fmla="*/ 309 w 331"/>
                <a:gd name="T19" fmla="*/ 321 h 534"/>
                <a:gd name="T20" fmla="*/ 312 w 331"/>
                <a:gd name="T21" fmla="*/ 300 h 534"/>
                <a:gd name="T22" fmla="*/ 322 w 331"/>
                <a:gd name="T23" fmla="*/ 289 h 534"/>
                <a:gd name="T24" fmla="*/ 314 w 331"/>
                <a:gd name="T25" fmla="*/ 278 h 534"/>
                <a:gd name="T26" fmla="*/ 312 w 331"/>
                <a:gd name="T27" fmla="*/ 261 h 534"/>
                <a:gd name="T28" fmla="*/ 303 w 331"/>
                <a:gd name="T29" fmla="*/ 250 h 534"/>
                <a:gd name="T30" fmla="*/ 292 w 331"/>
                <a:gd name="T31" fmla="*/ 229 h 534"/>
                <a:gd name="T32" fmla="*/ 288 w 331"/>
                <a:gd name="T33" fmla="*/ 218 h 534"/>
                <a:gd name="T34" fmla="*/ 224 w 331"/>
                <a:gd name="T35" fmla="*/ 0 h 534"/>
                <a:gd name="T36" fmla="*/ 0 w 331"/>
                <a:gd name="T37" fmla="*/ 20 h 534"/>
                <a:gd name="T38" fmla="*/ 4 w 331"/>
                <a:gd name="T39" fmla="*/ 28 h 534"/>
                <a:gd name="T40" fmla="*/ 4 w 331"/>
                <a:gd name="T41" fmla="*/ 357 h 534"/>
                <a:gd name="T42" fmla="*/ 27 w 331"/>
                <a:gd name="T43" fmla="*/ 520 h 534"/>
                <a:gd name="T44" fmla="*/ 47 w 331"/>
                <a:gd name="T45" fmla="*/ 520 h 534"/>
                <a:gd name="T46" fmla="*/ 55 w 331"/>
                <a:gd name="T47" fmla="*/ 496 h 534"/>
                <a:gd name="T48" fmla="*/ 59 w 331"/>
                <a:gd name="T49" fmla="*/ 483 h 534"/>
                <a:gd name="T50" fmla="*/ 62 w 331"/>
                <a:gd name="T51" fmla="*/ 485 h 534"/>
                <a:gd name="T52" fmla="*/ 70 w 331"/>
                <a:gd name="T53" fmla="*/ 492 h 534"/>
                <a:gd name="T54" fmla="*/ 68 w 331"/>
                <a:gd name="T55" fmla="*/ 505 h 534"/>
                <a:gd name="T56" fmla="*/ 79 w 331"/>
                <a:gd name="T57" fmla="*/ 517 h 534"/>
                <a:gd name="T58" fmla="*/ 85 w 331"/>
                <a:gd name="T59" fmla="*/ 522 h 534"/>
                <a:gd name="T60" fmla="*/ 76 w 331"/>
                <a:gd name="T61" fmla="*/ 532 h 534"/>
                <a:gd name="T62" fmla="*/ 64 w 331"/>
                <a:gd name="T63" fmla="*/ 534 h 534"/>
                <a:gd name="T64" fmla="*/ 100 w 331"/>
                <a:gd name="T65" fmla="*/ 528 h 534"/>
                <a:gd name="T66" fmla="*/ 100 w 331"/>
                <a:gd name="T67" fmla="*/ 518 h 534"/>
                <a:gd name="T68" fmla="*/ 115 w 331"/>
                <a:gd name="T69" fmla="*/ 513 h 534"/>
                <a:gd name="T70" fmla="*/ 115 w 331"/>
                <a:gd name="T71" fmla="*/ 49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534">
                  <a:moveTo>
                    <a:pt x="113" y="494"/>
                  </a:moveTo>
                  <a:lnTo>
                    <a:pt x="117" y="485"/>
                  </a:lnTo>
                  <a:lnTo>
                    <a:pt x="109" y="477"/>
                  </a:lnTo>
                  <a:lnTo>
                    <a:pt x="104" y="475"/>
                  </a:lnTo>
                  <a:lnTo>
                    <a:pt x="93" y="460"/>
                  </a:lnTo>
                  <a:lnTo>
                    <a:pt x="94" y="453"/>
                  </a:lnTo>
                  <a:lnTo>
                    <a:pt x="102" y="447"/>
                  </a:lnTo>
                  <a:lnTo>
                    <a:pt x="187" y="438"/>
                  </a:lnTo>
                  <a:lnTo>
                    <a:pt x="331" y="421"/>
                  </a:lnTo>
                  <a:lnTo>
                    <a:pt x="331" y="417"/>
                  </a:lnTo>
                  <a:lnTo>
                    <a:pt x="326" y="408"/>
                  </a:lnTo>
                  <a:lnTo>
                    <a:pt x="320" y="400"/>
                  </a:lnTo>
                  <a:lnTo>
                    <a:pt x="318" y="393"/>
                  </a:lnTo>
                  <a:lnTo>
                    <a:pt x="320" y="377"/>
                  </a:lnTo>
                  <a:lnTo>
                    <a:pt x="318" y="372"/>
                  </a:lnTo>
                  <a:lnTo>
                    <a:pt x="320" y="364"/>
                  </a:lnTo>
                  <a:lnTo>
                    <a:pt x="318" y="355"/>
                  </a:lnTo>
                  <a:lnTo>
                    <a:pt x="312" y="347"/>
                  </a:lnTo>
                  <a:lnTo>
                    <a:pt x="307" y="334"/>
                  </a:lnTo>
                  <a:lnTo>
                    <a:pt x="309" y="321"/>
                  </a:lnTo>
                  <a:lnTo>
                    <a:pt x="312" y="314"/>
                  </a:lnTo>
                  <a:lnTo>
                    <a:pt x="312" y="300"/>
                  </a:lnTo>
                  <a:lnTo>
                    <a:pt x="316" y="293"/>
                  </a:lnTo>
                  <a:lnTo>
                    <a:pt x="322" y="289"/>
                  </a:lnTo>
                  <a:lnTo>
                    <a:pt x="320" y="282"/>
                  </a:lnTo>
                  <a:lnTo>
                    <a:pt x="314" y="278"/>
                  </a:lnTo>
                  <a:lnTo>
                    <a:pt x="316" y="268"/>
                  </a:lnTo>
                  <a:lnTo>
                    <a:pt x="312" y="261"/>
                  </a:lnTo>
                  <a:lnTo>
                    <a:pt x="311" y="257"/>
                  </a:lnTo>
                  <a:lnTo>
                    <a:pt x="303" y="250"/>
                  </a:lnTo>
                  <a:lnTo>
                    <a:pt x="297" y="236"/>
                  </a:lnTo>
                  <a:lnTo>
                    <a:pt x="292" y="229"/>
                  </a:lnTo>
                  <a:lnTo>
                    <a:pt x="290" y="221"/>
                  </a:lnTo>
                  <a:lnTo>
                    <a:pt x="288" y="218"/>
                  </a:lnTo>
                  <a:lnTo>
                    <a:pt x="256" y="101"/>
                  </a:lnTo>
                  <a:lnTo>
                    <a:pt x="224" y="0"/>
                  </a:lnTo>
                  <a:lnTo>
                    <a:pt x="126" y="11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12" y="32"/>
                  </a:lnTo>
                  <a:lnTo>
                    <a:pt x="4" y="357"/>
                  </a:lnTo>
                  <a:lnTo>
                    <a:pt x="27" y="517"/>
                  </a:lnTo>
                  <a:lnTo>
                    <a:pt x="27" y="520"/>
                  </a:lnTo>
                  <a:lnTo>
                    <a:pt x="34" y="518"/>
                  </a:lnTo>
                  <a:lnTo>
                    <a:pt x="47" y="520"/>
                  </a:lnTo>
                  <a:lnTo>
                    <a:pt x="53" y="520"/>
                  </a:lnTo>
                  <a:lnTo>
                    <a:pt x="55" y="496"/>
                  </a:lnTo>
                  <a:lnTo>
                    <a:pt x="57" y="488"/>
                  </a:lnTo>
                  <a:lnTo>
                    <a:pt x="59" y="483"/>
                  </a:lnTo>
                  <a:lnTo>
                    <a:pt x="59" y="481"/>
                  </a:lnTo>
                  <a:lnTo>
                    <a:pt x="62" y="485"/>
                  </a:lnTo>
                  <a:lnTo>
                    <a:pt x="64" y="487"/>
                  </a:lnTo>
                  <a:lnTo>
                    <a:pt x="70" y="492"/>
                  </a:lnTo>
                  <a:lnTo>
                    <a:pt x="70" y="500"/>
                  </a:lnTo>
                  <a:lnTo>
                    <a:pt x="68" y="505"/>
                  </a:lnTo>
                  <a:lnTo>
                    <a:pt x="72" y="513"/>
                  </a:lnTo>
                  <a:lnTo>
                    <a:pt x="79" y="517"/>
                  </a:lnTo>
                  <a:lnTo>
                    <a:pt x="81" y="515"/>
                  </a:lnTo>
                  <a:lnTo>
                    <a:pt x="85" y="522"/>
                  </a:lnTo>
                  <a:lnTo>
                    <a:pt x="83" y="530"/>
                  </a:lnTo>
                  <a:lnTo>
                    <a:pt x="76" y="532"/>
                  </a:lnTo>
                  <a:lnTo>
                    <a:pt x="70" y="532"/>
                  </a:lnTo>
                  <a:lnTo>
                    <a:pt x="64" y="534"/>
                  </a:lnTo>
                  <a:lnTo>
                    <a:pt x="93" y="530"/>
                  </a:lnTo>
                  <a:lnTo>
                    <a:pt x="100" y="528"/>
                  </a:lnTo>
                  <a:lnTo>
                    <a:pt x="102" y="520"/>
                  </a:lnTo>
                  <a:lnTo>
                    <a:pt x="100" y="518"/>
                  </a:lnTo>
                  <a:lnTo>
                    <a:pt x="108" y="520"/>
                  </a:lnTo>
                  <a:lnTo>
                    <a:pt x="115" y="513"/>
                  </a:lnTo>
                  <a:lnTo>
                    <a:pt x="117" y="502"/>
                  </a:lnTo>
                  <a:lnTo>
                    <a:pt x="115" y="498"/>
                  </a:lnTo>
                  <a:lnTo>
                    <a:pt x="113" y="4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7" name="Freeform 97">
              <a:extLst>
                <a:ext uri="{FF2B5EF4-FFF2-40B4-BE49-F238E27FC236}">
                  <a16:creationId xmlns:a16="http://schemas.microsoft.com/office/drawing/2014/main" id="{C3184612-671A-3E20-0ED3-6B4A07BC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8" name="Freeform 98">
              <a:extLst>
                <a:ext uri="{FF2B5EF4-FFF2-40B4-BE49-F238E27FC236}">
                  <a16:creationId xmlns:a16="http://schemas.microsoft.com/office/drawing/2014/main" id="{A3373CEC-611E-CB7E-8B5B-200E6AF99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79" y="3689878"/>
              <a:ext cx="10604" cy="320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5 w 9"/>
                <a:gd name="T5" fmla="*/ 2 h 3"/>
                <a:gd name="T6" fmla="*/ 9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lnTo>
                    <a:pt x="0" y="3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89" name="Freeform 116">
              <a:extLst>
                <a:ext uri="{FF2B5EF4-FFF2-40B4-BE49-F238E27FC236}">
                  <a16:creationId xmlns:a16="http://schemas.microsoft.com/office/drawing/2014/main" id="{F13AA2F8-4F9B-0C8E-8DF6-D3C32C5CE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0" name="Freeform 117">
              <a:extLst>
                <a:ext uri="{FF2B5EF4-FFF2-40B4-BE49-F238E27FC236}">
                  <a16:creationId xmlns:a16="http://schemas.microsoft.com/office/drawing/2014/main" id="{2B29A743-0753-D4AE-72FE-B1BBF701A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861" y="3657793"/>
              <a:ext cx="77762" cy="16043"/>
            </a:xfrm>
            <a:custGeom>
              <a:avLst/>
              <a:gdLst>
                <a:gd name="T0" fmla="*/ 28 w 66"/>
                <a:gd name="T1" fmla="*/ 7 h 15"/>
                <a:gd name="T2" fmla="*/ 23 w 66"/>
                <a:gd name="T3" fmla="*/ 7 h 15"/>
                <a:gd name="T4" fmla="*/ 15 w 66"/>
                <a:gd name="T5" fmla="*/ 11 h 15"/>
                <a:gd name="T6" fmla="*/ 0 w 66"/>
                <a:gd name="T7" fmla="*/ 15 h 15"/>
                <a:gd name="T8" fmla="*/ 8 w 66"/>
                <a:gd name="T9" fmla="*/ 15 h 15"/>
                <a:gd name="T10" fmla="*/ 51 w 66"/>
                <a:gd name="T11" fmla="*/ 1 h 15"/>
                <a:gd name="T12" fmla="*/ 66 w 66"/>
                <a:gd name="T13" fmla="*/ 0 h 15"/>
                <a:gd name="T14" fmla="*/ 60 w 66"/>
                <a:gd name="T15" fmla="*/ 0 h 15"/>
                <a:gd name="T16" fmla="*/ 45 w 66"/>
                <a:gd name="T17" fmla="*/ 1 h 15"/>
                <a:gd name="T18" fmla="*/ 28 w 66"/>
                <a:gd name="T1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5">
                  <a:moveTo>
                    <a:pt x="28" y="7"/>
                  </a:moveTo>
                  <a:lnTo>
                    <a:pt x="23" y="7"/>
                  </a:lnTo>
                  <a:lnTo>
                    <a:pt x="15" y="11"/>
                  </a:lnTo>
                  <a:lnTo>
                    <a:pt x="0" y="15"/>
                  </a:lnTo>
                  <a:lnTo>
                    <a:pt x="8" y="15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45" y="1"/>
                  </a:lnTo>
                  <a:lnTo>
                    <a:pt x="28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1" name="Freeform 118">
              <a:extLst>
                <a:ext uri="{FF2B5EF4-FFF2-40B4-BE49-F238E27FC236}">
                  <a16:creationId xmlns:a16="http://schemas.microsoft.com/office/drawing/2014/main" id="{4B646777-8605-CDCA-1952-ADCC4723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869" y="2253564"/>
              <a:ext cx="421796" cy="436349"/>
            </a:xfrm>
            <a:custGeom>
              <a:avLst/>
              <a:gdLst>
                <a:gd name="T0" fmla="*/ 14 w 358"/>
                <a:gd name="T1" fmla="*/ 181 h 408"/>
                <a:gd name="T2" fmla="*/ 44 w 358"/>
                <a:gd name="T3" fmla="*/ 356 h 408"/>
                <a:gd name="T4" fmla="*/ 61 w 358"/>
                <a:gd name="T5" fmla="*/ 358 h 408"/>
                <a:gd name="T6" fmla="*/ 81 w 358"/>
                <a:gd name="T7" fmla="*/ 373 h 408"/>
                <a:gd name="T8" fmla="*/ 100 w 358"/>
                <a:gd name="T9" fmla="*/ 388 h 408"/>
                <a:gd name="T10" fmla="*/ 117 w 358"/>
                <a:gd name="T11" fmla="*/ 388 h 408"/>
                <a:gd name="T12" fmla="*/ 138 w 358"/>
                <a:gd name="T13" fmla="*/ 397 h 408"/>
                <a:gd name="T14" fmla="*/ 149 w 358"/>
                <a:gd name="T15" fmla="*/ 390 h 408"/>
                <a:gd name="T16" fmla="*/ 166 w 358"/>
                <a:gd name="T17" fmla="*/ 397 h 408"/>
                <a:gd name="T18" fmla="*/ 179 w 358"/>
                <a:gd name="T19" fmla="*/ 393 h 408"/>
                <a:gd name="T20" fmla="*/ 190 w 358"/>
                <a:gd name="T21" fmla="*/ 380 h 408"/>
                <a:gd name="T22" fmla="*/ 203 w 358"/>
                <a:gd name="T23" fmla="*/ 390 h 408"/>
                <a:gd name="T24" fmla="*/ 217 w 358"/>
                <a:gd name="T25" fmla="*/ 395 h 408"/>
                <a:gd name="T26" fmla="*/ 228 w 358"/>
                <a:gd name="T27" fmla="*/ 408 h 408"/>
                <a:gd name="T28" fmla="*/ 235 w 358"/>
                <a:gd name="T29" fmla="*/ 408 h 408"/>
                <a:gd name="T30" fmla="*/ 250 w 358"/>
                <a:gd name="T31" fmla="*/ 397 h 408"/>
                <a:gd name="T32" fmla="*/ 258 w 358"/>
                <a:gd name="T33" fmla="*/ 384 h 408"/>
                <a:gd name="T34" fmla="*/ 254 w 358"/>
                <a:gd name="T35" fmla="*/ 367 h 408"/>
                <a:gd name="T36" fmla="*/ 258 w 358"/>
                <a:gd name="T37" fmla="*/ 358 h 408"/>
                <a:gd name="T38" fmla="*/ 260 w 358"/>
                <a:gd name="T39" fmla="*/ 344 h 408"/>
                <a:gd name="T40" fmla="*/ 271 w 358"/>
                <a:gd name="T41" fmla="*/ 339 h 408"/>
                <a:gd name="T42" fmla="*/ 282 w 358"/>
                <a:gd name="T43" fmla="*/ 343 h 408"/>
                <a:gd name="T44" fmla="*/ 281 w 358"/>
                <a:gd name="T45" fmla="*/ 329 h 408"/>
                <a:gd name="T46" fmla="*/ 284 w 358"/>
                <a:gd name="T47" fmla="*/ 314 h 408"/>
                <a:gd name="T48" fmla="*/ 297 w 358"/>
                <a:gd name="T49" fmla="*/ 303 h 408"/>
                <a:gd name="T50" fmla="*/ 303 w 358"/>
                <a:gd name="T51" fmla="*/ 288 h 408"/>
                <a:gd name="T52" fmla="*/ 329 w 358"/>
                <a:gd name="T53" fmla="*/ 280 h 408"/>
                <a:gd name="T54" fmla="*/ 346 w 358"/>
                <a:gd name="T55" fmla="*/ 258 h 408"/>
                <a:gd name="T56" fmla="*/ 348 w 358"/>
                <a:gd name="T57" fmla="*/ 237 h 408"/>
                <a:gd name="T58" fmla="*/ 348 w 358"/>
                <a:gd name="T59" fmla="*/ 224 h 408"/>
                <a:gd name="T60" fmla="*/ 352 w 358"/>
                <a:gd name="T61" fmla="*/ 215 h 408"/>
                <a:gd name="T62" fmla="*/ 354 w 358"/>
                <a:gd name="T63" fmla="*/ 186 h 408"/>
                <a:gd name="T64" fmla="*/ 352 w 358"/>
                <a:gd name="T65" fmla="*/ 160 h 408"/>
                <a:gd name="T66" fmla="*/ 348 w 358"/>
                <a:gd name="T67" fmla="*/ 147 h 408"/>
                <a:gd name="T68" fmla="*/ 358 w 358"/>
                <a:gd name="T69" fmla="*/ 143 h 408"/>
                <a:gd name="T70" fmla="*/ 333 w 358"/>
                <a:gd name="T71" fmla="*/ 0 h 408"/>
                <a:gd name="T72" fmla="*/ 279 w 358"/>
                <a:gd name="T73" fmla="*/ 34 h 408"/>
                <a:gd name="T74" fmla="*/ 265 w 358"/>
                <a:gd name="T75" fmla="*/ 45 h 408"/>
                <a:gd name="T76" fmla="*/ 245 w 358"/>
                <a:gd name="T77" fmla="*/ 68 h 408"/>
                <a:gd name="T78" fmla="*/ 224 w 358"/>
                <a:gd name="T79" fmla="*/ 70 h 408"/>
                <a:gd name="T80" fmla="*/ 203 w 358"/>
                <a:gd name="T81" fmla="*/ 81 h 408"/>
                <a:gd name="T82" fmla="*/ 190 w 358"/>
                <a:gd name="T83" fmla="*/ 89 h 408"/>
                <a:gd name="T84" fmla="*/ 175 w 358"/>
                <a:gd name="T85" fmla="*/ 83 h 408"/>
                <a:gd name="T86" fmla="*/ 155 w 358"/>
                <a:gd name="T87" fmla="*/ 89 h 408"/>
                <a:gd name="T88" fmla="*/ 155 w 358"/>
                <a:gd name="T89" fmla="*/ 81 h 408"/>
                <a:gd name="T90" fmla="*/ 158 w 358"/>
                <a:gd name="T91" fmla="*/ 72 h 408"/>
                <a:gd name="T92" fmla="*/ 145 w 358"/>
                <a:gd name="T93" fmla="*/ 77 h 408"/>
                <a:gd name="T94" fmla="*/ 128 w 358"/>
                <a:gd name="T95" fmla="*/ 70 h 408"/>
                <a:gd name="T96" fmla="*/ 108 w 358"/>
                <a:gd name="T97" fmla="*/ 66 h 408"/>
                <a:gd name="T98" fmla="*/ 74 w 358"/>
                <a:gd name="T99" fmla="*/ 7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" h="408">
                  <a:moveTo>
                    <a:pt x="0" y="81"/>
                  </a:moveTo>
                  <a:lnTo>
                    <a:pt x="14" y="181"/>
                  </a:lnTo>
                  <a:lnTo>
                    <a:pt x="34" y="361"/>
                  </a:lnTo>
                  <a:lnTo>
                    <a:pt x="44" y="356"/>
                  </a:lnTo>
                  <a:lnTo>
                    <a:pt x="49" y="361"/>
                  </a:lnTo>
                  <a:lnTo>
                    <a:pt x="61" y="358"/>
                  </a:lnTo>
                  <a:lnTo>
                    <a:pt x="78" y="365"/>
                  </a:lnTo>
                  <a:lnTo>
                    <a:pt x="81" y="373"/>
                  </a:lnTo>
                  <a:lnTo>
                    <a:pt x="93" y="386"/>
                  </a:lnTo>
                  <a:lnTo>
                    <a:pt x="100" y="388"/>
                  </a:lnTo>
                  <a:lnTo>
                    <a:pt x="113" y="386"/>
                  </a:lnTo>
                  <a:lnTo>
                    <a:pt x="117" y="388"/>
                  </a:lnTo>
                  <a:lnTo>
                    <a:pt x="132" y="397"/>
                  </a:lnTo>
                  <a:lnTo>
                    <a:pt x="138" y="397"/>
                  </a:lnTo>
                  <a:lnTo>
                    <a:pt x="143" y="391"/>
                  </a:lnTo>
                  <a:lnTo>
                    <a:pt x="149" y="390"/>
                  </a:lnTo>
                  <a:lnTo>
                    <a:pt x="158" y="391"/>
                  </a:lnTo>
                  <a:lnTo>
                    <a:pt x="166" y="397"/>
                  </a:lnTo>
                  <a:lnTo>
                    <a:pt x="172" y="393"/>
                  </a:lnTo>
                  <a:lnTo>
                    <a:pt x="179" y="393"/>
                  </a:lnTo>
                  <a:lnTo>
                    <a:pt x="183" y="388"/>
                  </a:lnTo>
                  <a:lnTo>
                    <a:pt x="190" y="380"/>
                  </a:lnTo>
                  <a:lnTo>
                    <a:pt x="198" y="376"/>
                  </a:lnTo>
                  <a:lnTo>
                    <a:pt x="203" y="390"/>
                  </a:lnTo>
                  <a:lnTo>
                    <a:pt x="209" y="395"/>
                  </a:lnTo>
                  <a:lnTo>
                    <a:pt x="217" y="395"/>
                  </a:lnTo>
                  <a:lnTo>
                    <a:pt x="222" y="403"/>
                  </a:lnTo>
                  <a:lnTo>
                    <a:pt x="228" y="408"/>
                  </a:lnTo>
                  <a:lnTo>
                    <a:pt x="228" y="408"/>
                  </a:lnTo>
                  <a:lnTo>
                    <a:pt x="235" y="408"/>
                  </a:lnTo>
                  <a:lnTo>
                    <a:pt x="245" y="403"/>
                  </a:lnTo>
                  <a:lnTo>
                    <a:pt x="250" y="397"/>
                  </a:lnTo>
                  <a:lnTo>
                    <a:pt x="250" y="390"/>
                  </a:lnTo>
                  <a:lnTo>
                    <a:pt x="258" y="384"/>
                  </a:lnTo>
                  <a:lnTo>
                    <a:pt x="256" y="371"/>
                  </a:lnTo>
                  <a:lnTo>
                    <a:pt x="254" y="367"/>
                  </a:lnTo>
                  <a:lnTo>
                    <a:pt x="256" y="359"/>
                  </a:lnTo>
                  <a:lnTo>
                    <a:pt x="258" y="358"/>
                  </a:lnTo>
                  <a:lnTo>
                    <a:pt x="258" y="350"/>
                  </a:lnTo>
                  <a:lnTo>
                    <a:pt x="260" y="344"/>
                  </a:lnTo>
                  <a:lnTo>
                    <a:pt x="265" y="337"/>
                  </a:lnTo>
                  <a:lnTo>
                    <a:pt x="271" y="339"/>
                  </a:lnTo>
                  <a:lnTo>
                    <a:pt x="279" y="350"/>
                  </a:lnTo>
                  <a:lnTo>
                    <a:pt x="282" y="343"/>
                  </a:lnTo>
                  <a:lnTo>
                    <a:pt x="286" y="335"/>
                  </a:lnTo>
                  <a:lnTo>
                    <a:pt x="281" y="329"/>
                  </a:lnTo>
                  <a:lnTo>
                    <a:pt x="284" y="322"/>
                  </a:lnTo>
                  <a:lnTo>
                    <a:pt x="284" y="314"/>
                  </a:lnTo>
                  <a:lnTo>
                    <a:pt x="288" y="309"/>
                  </a:lnTo>
                  <a:lnTo>
                    <a:pt x="297" y="303"/>
                  </a:lnTo>
                  <a:lnTo>
                    <a:pt x="297" y="296"/>
                  </a:lnTo>
                  <a:lnTo>
                    <a:pt x="303" y="288"/>
                  </a:lnTo>
                  <a:lnTo>
                    <a:pt x="314" y="292"/>
                  </a:lnTo>
                  <a:lnTo>
                    <a:pt x="329" y="280"/>
                  </a:lnTo>
                  <a:lnTo>
                    <a:pt x="337" y="265"/>
                  </a:lnTo>
                  <a:lnTo>
                    <a:pt x="346" y="258"/>
                  </a:lnTo>
                  <a:lnTo>
                    <a:pt x="348" y="245"/>
                  </a:lnTo>
                  <a:lnTo>
                    <a:pt x="348" y="237"/>
                  </a:lnTo>
                  <a:lnTo>
                    <a:pt x="348" y="232"/>
                  </a:lnTo>
                  <a:lnTo>
                    <a:pt x="348" y="224"/>
                  </a:lnTo>
                  <a:lnTo>
                    <a:pt x="352" y="224"/>
                  </a:lnTo>
                  <a:lnTo>
                    <a:pt x="352" y="215"/>
                  </a:lnTo>
                  <a:lnTo>
                    <a:pt x="350" y="207"/>
                  </a:lnTo>
                  <a:lnTo>
                    <a:pt x="354" y="186"/>
                  </a:lnTo>
                  <a:lnTo>
                    <a:pt x="356" y="181"/>
                  </a:lnTo>
                  <a:lnTo>
                    <a:pt x="352" y="160"/>
                  </a:lnTo>
                  <a:lnTo>
                    <a:pt x="346" y="153"/>
                  </a:lnTo>
                  <a:lnTo>
                    <a:pt x="348" y="147"/>
                  </a:lnTo>
                  <a:lnTo>
                    <a:pt x="352" y="147"/>
                  </a:lnTo>
                  <a:lnTo>
                    <a:pt x="358" y="143"/>
                  </a:lnTo>
                  <a:lnTo>
                    <a:pt x="333" y="4"/>
                  </a:lnTo>
                  <a:lnTo>
                    <a:pt x="333" y="0"/>
                  </a:lnTo>
                  <a:lnTo>
                    <a:pt x="292" y="25"/>
                  </a:lnTo>
                  <a:lnTo>
                    <a:pt x="279" y="34"/>
                  </a:lnTo>
                  <a:lnTo>
                    <a:pt x="271" y="40"/>
                  </a:lnTo>
                  <a:lnTo>
                    <a:pt x="265" y="45"/>
                  </a:lnTo>
                  <a:lnTo>
                    <a:pt x="258" y="57"/>
                  </a:lnTo>
                  <a:lnTo>
                    <a:pt x="245" y="68"/>
                  </a:lnTo>
                  <a:lnTo>
                    <a:pt x="232" y="70"/>
                  </a:lnTo>
                  <a:lnTo>
                    <a:pt x="224" y="70"/>
                  </a:lnTo>
                  <a:lnTo>
                    <a:pt x="209" y="76"/>
                  </a:lnTo>
                  <a:lnTo>
                    <a:pt x="203" y="81"/>
                  </a:lnTo>
                  <a:lnTo>
                    <a:pt x="196" y="83"/>
                  </a:lnTo>
                  <a:lnTo>
                    <a:pt x="190" y="89"/>
                  </a:lnTo>
                  <a:lnTo>
                    <a:pt x="183" y="87"/>
                  </a:lnTo>
                  <a:lnTo>
                    <a:pt x="175" y="83"/>
                  </a:lnTo>
                  <a:lnTo>
                    <a:pt x="160" y="83"/>
                  </a:lnTo>
                  <a:lnTo>
                    <a:pt x="155" y="89"/>
                  </a:lnTo>
                  <a:lnTo>
                    <a:pt x="147" y="89"/>
                  </a:lnTo>
                  <a:lnTo>
                    <a:pt x="155" y="81"/>
                  </a:lnTo>
                  <a:lnTo>
                    <a:pt x="166" y="79"/>
                  </a:lnTo>
                  <a:lnTo>
                    <a:pt x="158" y="72"/>
                  </a:lnTo>
                  <a:lnTo>
                    <a:pt x="153" y="79"/>
                  </a:lnTo>
                  <a:lnTo>
                    <a:pt x="145" y="77"/>
                  </a:lnTo>
                  <a:lnTo>
                    <a:pt x="138" y="72"/>
                  </a:lnTo>
                  <a:lnTo>
                    <a:pt x="128" y="70"/>
                  </a:lnTo>
                  <a:lnTo>
                    <a:pt x="123" y="68"/>
                  </a:lnTo>
                  <a:lnTo>
                    <a:pt x="108" y="66"/>
                  </a:lnTo>
                  <a:lnTo>
                    <a:pt x="106" y="62"/>
                  </a:lnTo>
                  <a:lnTo>
                    <a:pt x="74" y="70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2" name="Freeform 119">
              <a:extLst>
                <a:ext uri="{FF2B5EF4-FFF2-40B4-BE49-F238E27FC236}">
                  <a16:creationId xmlns:a16="http://schemas.microsoft.com/office/drawing/2014/main" id="{6C23F806-0216-E000-77ED-2CA082CCB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612" y="3088829"/>
              <a:ext cx="549043" cy="514421"/>
            </a:xfrm>
            <a:custGeom>
              <a:avLst/>
              <a:gdLst>
                <a:gd name="T0" fmla="*/ 436 w 466"/>
                <a:gd name="T1" fmla="*/ 274 h 481"/>
                <a:gd name="T2" fmla="*/ 431 w 466"/>
                <a:gd name="T3" fmla="*/ 253 h 481"/>
                <a:gd name="T4" fmla="*/ 412 w 466"/>
                <a:gd name="T5" fmla="*/ 236 h 481"/>
                <a:gd name="T6" fmla="*/ 404 w 466"/>
                <a:gd name="T7" fmla="*/ 218 h 481"/>
                <a:gd name="T8" fmla="*/ 391 w 466"/>
                <a:gd name="T9" fmla="*/ 193 h 481"/>
                <a:gd name="T10" fmla="*/ 363 w 466"/>
                <a:gd name="T11" fmla="*/ 176 h 481"/>
                <a:gd name="T12" fmla="*/ 355 w 466"/>
                <a:gd name="T13" fmla="*/ 165 h 481"/>
                <a:gd name="T14" fmla="*/ 346 w 466"/>
                <a:gd name="T15" fmla="*/ 150 h 481"/>
                <a:gd name="T16" fmla="*/ 323 w 466"/>
                <a:gd name="T17" fmla="*/ 137 h 481"/>
                <a:gd name="T18" fmla="*/ 307 w 466"/>
                <a:gd name="T19" fmla="*/ 118 h 481"/>
                <a:gd name="T20" fmla="*/ 261 w 466"/>
                <a:gd name="T21" fmla="*/ 80 h 481"/>
                <a:gd name="T22" fmla="*/ 250 w 466"/>
                <a:gd name="T23" fmla="*/ 60 h 481"/>
                <a:gd name="T24" fmla="*/ 218 w 466"/>
                <a:gd name="T25" fmla="*/ 43 h 481"/>
                <a:gd name="T26" fmla="*/ 201 w 466"/>
                <a:gd name="T27" fmla="*/ 31 h 481"/>
                <a:gd name="T28" fmla="*/ 218 w 466"/>
                <a:gd name="T29" fmla="*/ 0 h 481"/>
                <a:gd name="T30" fmla="*/ 0 w 466"/>
                <a:gd name="T31" fmla="*/ 30 h 481"/>
                <a:gd name="T32" fmla="*/ 66 w 466"/>
                <a:gd name="T33" fmla="*/ 251 h 481"/>
                <a:gd name="T34" fmla="*/ 79 w 466"/>
                <a:gd name="T35" fmla="*/ 280 h 481"/>
                <a:gd name="T36" fmla="*/ 92 w 466"/>
                <a:gd name="T37" fmla="*/ 298 h 481"/>
                <a:gd name="T38" fmla="*/ 98 w 466"/>
                <a:gd name="T39" fmla="*/ 319 h 481"/>
                <a:gd name="T40" fmla="*/ 88 w 466"/>
                <a:gd name="T41" fmla="*/ 344 h 481"/>
                <a:gd name="T42" fmla="*/ 88 w 466"/>
                <a:gd name="T43" fmla="*/ 377 h 481"/>
                <a:gd name="T44" fmla="*/ 94 w 466"/>
                <a:gd name="T45" fmla="*/ 402 h 481"/>
                <a:gd name="T46" fmla="*/ 96 w 466"/>
                <a:gd name="T47" fmla="*/ 430 h 481"/>
                <a:gd name="T48" fmla="*/ 107 w 466"/>
                <a:gd name="T49" fmla="*/ 451 h 481"/>
                <a:gd name="T50" fmla="*/ 124 w 466"/>
                <a:gd name="T51" fmla="*/ 479 h 481"/>
                <a:gd name="T52" fmla="*/ 372 w 466"/>
                <a:gd name="T53" fmla="*/ 481 h 481"/>
                <a:gd name="T54" fmla="*/ 385 w 466"/>
                <a:gd name="T55" fmla="*/ 462 h 481"/>
                <a:gd name="T56" fmla="*/ 380 w 466"/>
                <a:gd name="T57" fmla="*/ 443 h 481"/>
                <a:gd name="T58" fmla="*/ 391 w 466"/>
                <a:gd name="T59" fmla="*/ 430 h 481"/>
                <a:gd name="T60" fmla="*/ 423 w 466"/>
                <a:gd name="T61" fmla="*/ 438 h 481"/>
                <a:gd name="T62" fmla="*/ 431 w 466"/>
                <a:gd name="T63" fmla="*/ 428 h 481"/>
                <a:gd name="T64" fmla="*/ 431 w 466"/>
                <a:gd name="T65" fmla="*/ 409 h 481"/>
                <a:gd name="T66" fmla="*/ 423 w 466"/>
                <a:gd name="T67" fmla="*/ 396 h 481"/>
                <a:gd name="T68" fmla="*/ 423 w 466"/>
                <a:gd name="T69" fmla="*/ 392 h 481"/>
                <a:gd name="T70" fmla="*/ 438 w 466"/>
                <a:gd name="T71" fmla="*/ 379 h 481"/>
                <a:gd name="T72" fmla="*/ 427 w 466"/>
                <a:gd name="T73" fmla="*/ 370 h 481"/>
                <a:gd name="T74" fmla="*/ 429 w 466"/>
                <a:gd name="T75" fmla="*/ 368 h 481"/>
                <a:gd name="T76" fmla="*/ 440 w 466"/>
                <a:gd name="T77" fmla="*/ 360 h 481"/>
                <a:gd name="T78" fmla="*/ 434 w 466"/>
                <a:gd name="T79" fmla="*/ 345 h 481"/>
                <a:gd name="T80" fmla="*/ 444 w 466"/>
                <a:gd name="T81" fmla="*/ 338 h 481"/>
                <a:gd name="T82" fmla="*/ 440 w 466"/>
                <a:gd name="T83" fmla="*/ 330 h 481"/>
                <a:gd name="T84" fmla="*/ 451 w 466"/>
                <a:gd name="T85" fmla="*/ 315 h 481"/>
                <a:gd name="T86" fmla="*/ 451 w 466"/>
                <a:gd name="T87" fmla="*/ 306 h 481"/>
                <a:gd name="T88" fmla="*/ 464 w 466"/>
                <a:gd name="T89" fmla="*/ 295 h 481"/>
                <a:gd name="T90" fmla="*/ 459 w 466"/>
                <a:gd name="T91" fmla="*/ 2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6" h="481">
                  <a:moveTo>
                    <a:pt x="455" y="283"/>
                  </a:moveTo>
                  <a:lnTo>
                    <a:pt x="442" y="282"/>
                  </a:lnTo>
                  <a:lnTo>
                    <a:pt x="436" y="274"/>
                  </a:lnTo>
                  <a:lnTo>
                    <a:pt x="436" y="268"/>
                  </a:lnTo>
                  <a:lnTo>
                    <a:pt x="436" y="261"/>
                  </a:lnTo>
                  <a:lnTo>
                    <a:pt x="431" y="253"/>
                  </a:lnTo>
                  <a:lnTo>
                    <a:pt x="427" y="248"/>
                  </a:lnTo>
                  <a:lnTo>
                    <a:pt x="423" y="240"/>
                  </a:lnTo>
                  <a:lnTo>
                    <a:pt x="412" y="236"/>
                  </a:lnTo>
                  <a:lnTo>
                    <a:pt x="406" y="231"/>
                  </a:lnTo>
                  <a:lnTo>
                    <a:pt x="404" y="223"/>
                  </a:lnTo>
                  <a:lnTo>
                    <a:pt x="404" y="218"/>
                  </a:lnTo>
                  <a:lnTo>
                    <a:pt x="401" y="210"/>
                  </a:lnTo>
                  <a:lnTo>
                    <a:pt x="393" y="199"/>
                  </a:lnTo>
                  <a:lnTo>
                    <a:pt x="391" y="193"/>
                  </a:lnTo>
                  <a:lnTo>
                    <a:pt x="378" y="184"/>
                  </a:lnTo>
                  <a:lnTo>
                    <a:pt x="370" y="182"/>
                  </a:lnTo>
                  <a:lnTo>
                    <a:pt x="363" y="176"/>
                  </a:lnTo>
                  <a:lnTo>
                    <a:pt x="363" y="174"/>
                  </a:lnTo>
                  <a:lnTo>
                    <a:pt x="357" y="171"/>
                  </a:lnTo>
                  <a:lnTo>
                    <a:pt x="355" y="165"/>
                  </a:lnTo>
                  <a:lnTo>
                    <a:pt x="348" y="161"/>
                  </a:lnTo>
                  <a:lnTo>
                    <a:pt x="346" y="154"/>
                  </a:lnTo>
                  <a:lnTo>
                    <a:pt x="346" y="150"/>
                  </a:lnTo>
                  <a:lnTo>
                    <a:pt x="340" y="146"/>
                  </a:lnTo>
                  <a:lnTo>
                    <a:pt x="331" y="139"/>
                  </a:lnTo>
                  <a:lnTo>
                    <a:pt x="323" y="137"/>
                  </a:lnTo>
                  <a:lnTo>
                    <a:pt x="318" y="133"/>
                  </a:lnTo>
                  <a:lnTo>
                    <a:pt x="314" y="125"/>
                  </a:lnTo>
                  <a:lnTo>
                    <a:pt x="307" y="118"/>
                  </a:lnTo>
                  <a:lnTo>
                    <a:pt x="293" y="110"/>
                  </a:lnTo>
                  <a:lnTo>
                    <a:pt x="280" y="101"/>
                  </a:lnTo>
                  <a:lnTo>
                    <a:pt x="261" y="80"/>
                  </a:lnTo>
                  <a:lnTo>
                    <a:pt x="260" y="73"/>
                  </a:lnTo>
                  <a:lnTo>
                    <a:pt x="252" y="65"/>
                  </a:lnTo>
                  <a:lnTo>
                    <a:pt x="250" y="60"/>
                  </a:lnTo>
                  <a:lnTo>
                    <a:pt x="243" y="52"/>
                  </a:lnTo>
                  <a:lnTo>
                    <a:pt x="231" y="54"/>
                  </a:lnTo>
                  <a:lnTo>
                    <a:pt x="218" y="43"/>
                  </a:lnTo>
                  <a:lnTo>
                    <a:pt x="213" y="43"/>
                  </a:lnTo>
                  <a:lnTo>
                    <a:pt x="205" y="39"/>
                  </a:lnTo>
                  <a:lnTo>
                    <a:pt x="201" y="31"/>
                  </a:lnTo>
                  <a:lnTo>
                    <a:pt x="203" y="24"/>
                  </a:lnTo>
                  <a:lnTo>
                    <a:pt x="216" y="5"/>
                  </a:lnTo>
                  <a:lnTo>
                    <a:pt x="218" y="0"/>
                  </a:lnTo>
                  <a:lnTo>
                    <a:pt x="113" y="16"/>
                  </a:lnTo>
                  <a:lnTo>
                    <a:pt x="77" y="18"/>
                  </a:lnTo>
                  <a:lnTo>
                    <a:pt x="0" y="30"/>
                  </a:lnTo>
                  <a:lnTo>
                    <a:pt x="32" y="131"/>
                  </a:lnTo>
                  <a:lnTo>
                    <a:pt x="64" y="248"/>
                  </a:lnTo>
                  <a:lnTo>
                    <a:pt x="66" y="251"/>
                  </a:lnTo>
                  <a:lnTo>
                    <a:pt x="68" y="259"/>
                  </a:lnTo>
                  <a:lnTo>
                    <a:pt x="73" y="266"/>
                  </a:lnTo>
                  <a:lnTo>
                    <a:pt x="79" y="280"/>
                  </a:lnTo>
                  <a:lnTo>
                    <a:pt x="87" y="287"/>
                  </a:lnTo>
                  <a:lnTo>
                    <a:pt x="88" y="291"/>
                  </a:lnTo>
                  <a:lnTo>
                    <a:pt x="92" y="298"/>
                  </a:lnTo>
                  <a:lnTo>
                    <a:pt x="90" y="308"/>
                  </a:lnTo>
                  <a:lnTo>
                    <a:pt x="96" y="312"/>
                  </a:lnTo>
                  <a:lnTo>
                    <a:pt x="98" y="319"/>
                  </a:lnTo>
                  <a:lnTo>
                    <a:pt x="92" y="323"/>
                  </a:lnTo>
                  <a:lnTo>
                    <a:pt x="88" y="330"/>
                  </a:lnTo>
                  <a:lnTo>
                    <a:pt x="88" y="344"/>
                  </a:lnTo>
                  <a:lnTo>
                    <a:pt x="85" y="351"/>
                  </a:lnTo>
                  <a:lnTo>
                    <a:pt x="83" y="364"/>
                  </a:lnTo>
                  <a:lnTo>
                    <a:pt x="88" y="377"/>
                  </a:lnTo>
                  <a:lnTo>
                    <a:pt x="94" y="385"/>
                  </a:lnTo>
                  <a:lnTo>
                    <a:pt x="96" y="394"/>
                  </a:lnTo>
                  <a:lnTo>
                    <a:pt x="94" y="402"/>
                  </a:lnTo>
                  <a:lnTo>
                    <a:pt x="96" y="407"/>
                  </a:lnTo>
                  <a:lnTo>
                    <a:pt x="94" y="423"/>
                  </a:lnTo>
                  <a:lnTo>
                    <a:pt x="96" y="430"/>
                  </a:lnTo>
                  <a:lnTo>
                    <a:pt x="102" y="438"/>
                  </a:lnTo>
                  <a:lnTo>
                    <a:pt x="107" y="447"/>
                  </a:lnTo>
                  <a:lnTo>
                    <a:pt x="107" y="451"/>
                  </a:lnTo>
                  <a:lnTo>
                    <a:pt x="117" y="466"/>
                  </a:lnTo>
                  <a:lnTo>
                    <a:pt x="119" y="473"/>
                  </a:lnTo>
                  <a:lnTo>
                    <a:pt x="124" y="479"/>
                  </a:lnTo>
                  <a:lnTo>
                    <a:pt x="359" y="462"/>
                  </a:lnTo>
                  <a:lnTo>
                    <a:pt x="367" y="468"/>
                  </a:lnTo>
                  <a:lnTo>
                    <a:pt x="372" y="481"/>
                  </a:lnTo>
                  <a:lnTo>
                    <a:pt x="380" y="481"/>
                  </a:lnTo>
                  <a:lnTo>
                    <a:pt x="385" y="477"/>
                  </a:lnTo>
                  <a:lnTo>
                    <a:pt x="385" y="462"/>
                  </a:lnTo>
                  <a:lnTo>
                    <a:pt x="385" y="456"/>
                  </a:lnTo>
                  <a:lnTo>
                    <a:pt x="382" y="449"/>
                  </a:lnTo>
                  <a:lnTo>
                    <a:pt x="380" y="443"/>
                  </a:lnTo>
                  <a:lnTo>
                    <a:pt x="382" y="436"/>
                  </a:lnTo>
                  <a:lnTo>
                    <a:pt x="385" y="436"/>
                  </a:lnTo>
                  <a:lnTo>
                    <a:pt x="391" y="430"/>
                  </a:lnTo>
                  <a:lnTo>
                    <a:pt x="399" y="432"/>
                  </a:lnTo>
                  <a:lnTo>
                    <a:pt x="416" y="436"/>
                  </a:lnTo>
                  <a:lnTo>
                    <a:pt x="423" y="438"/>
                  </a:lnTo>
                  <a:lnTo>
                    <a:pt x="427" y="436"/>
                  </a:lnTo>
                  <a:lnTo>
                    <a:pt x="429" y="436"/>
                  </a:lnTo>
                  <a:lnTo>
                    <a:pt x="431" y="428"/>
                  </a:lnTo>
                  <a:lnTo>
                    <a:pt x="425" y="423"/>
                  </a:lnTo>
                  <a:lnTo>
                    <a:pt x="427" y="415"/>
                  </a:lnTo>
                  <a:lnTo>
                    <a:pt x="431" y="409"/>
                  </a:lnTo>
                  <a:lnTo>
                    <a:pt x="425" y="409"/>
                  </a:lnTo>
                  <a:lnTo>
                    <a:pt x="429" y="402"/>
                  </a:lnTo>
                  <a:lnTo>
                    <a:pt x="423" y="396"/>
                  </a:lnTo>
                  <a:lnTo>
                    <a:pt x="429" y="400"/>
                  </a:lnTo>
                  <a:lnTo>
                    <a:pt x="432" y="392"/>
                  </a:lnTo>
                  <a:lnTo>
                    <a:pt x="423" y="392"/>
                  </a:lnTo>
                  <a:lnTo>
                    <a:pt x="427" y="385"/>
                  </a:lnTo>
                  <a:lnTo>
                    <a:pt x="432" y="389"/>
                  </a:lnTo>
                  <a:lnTo>
                    <a:pt x="438" y="379"/>
                  </a:lnTo>
                  <a:lnTo>
                    <a:pt x="440" y="372"/>
                  </a:lnTo>
                  <a:lnTo>
                    <a:pt x="432" y="370"/>
                  </a:lnTo>
                  <a:lnTo>
                    <a:pt x="427" y="370"/>
                  </a:lnTo>
                  <a:lnTo>
                    <a:pt x="419" y="366"/>
                  </a:lnTo>
                  <a:lnTo>
                    <a:pt x="423" y="366"/>
                  </a:lnTo>
                  <a:lnTo>
                    <a:pt x="429" y="368"/>
                  </a:lnTo>
                  <a:lnTo>
                    <a:pt x="436" y="368"/>
                  </a:lnTo>
                  <a:lnTo>
                    <a:pt x="436" y="360"/>
                  </a:lnTo>
                  <a:lnTo>
                    <a:pt x="440" y="360"/>
                  </a:lnTo>
                  <a:lnTo>
                    <a:pt x="444" y="347"/>
                  </a:lnTo>
                  <a:lnTo>
                    <a:pt x="438" y="349"/>
                  </a:lnTo>
                  <a:lnTo>
                    <a:pt x="434" y="345"/>
                  </a:lnTo>
                  <a:lnTo>
                    <a:pt x="440" y="340"/>
                  </a:lnTo>
                  <a:lnTo>
                    <a:pt x="438" y="334"/>
                  </a:lnTo>
                  <a:lnTo>
                    <a:pt x="444" y="338"/>
                  </a:lnTo>
                  <a:lnTo>
                    <a:pt x="448" y="330"/>
                  </a:lnTo>
                  <a:lnTo>
                    <a:pt x="448" y="329"/>
                  </a:lnTo>
                  <a:lnTo>
                    <a:pt x="440" y="330"/>
                  </a:lnTo>
                  <a:lnTo>
                    <a:pt x="438" y="323"/>
                  </a:lnTo>
                  <a:lnTo>
                    <a:pt x="446" y="323"/>
                  </a:lnTo>
                  <a:lnTo>
                    <a:pt x="451" y="315"/>
                  </a:lnTo>
                  <a:lnTo>
                    <a:pt x="444" y="310"/>
                  </a:lnTo>
                  <a:lnTo>
                    <a:pt x="444" y="302"/>
                  </a:lnTo>
                  <a:lnTo>
                    <a:pt x="451" y="306"/>
                  </a:lnTo>
                  <a:lnTo>
                    <a:pt x="459" y="306"/>
                  </a:lnTo>
                  <a:lnTo>
                    <a:pt x="457" y="298"/>
                  </a:lnTo>
                  <a:lnTo>
                    <a:pt x="464" y="295"/>
                  </a:lnTo>
                  <a:lnTo>
                    <a:pt x="466" y="287"/>
                  </a:lnTo>
                  <a:lnTo>
                    <a:pt x="463" y="287"/>
                  </a:lnTo>
                  <a:lnTo>
                    <a:pt x="459" y="285"/>
                  </a:lnTo>
                  <a:lnTo>
                    <a:pt x="455" y="2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3" name="Freeform 123">
              <a:extLst>
                <a:ext uri="{FF2B5EF4-FFF2-40B4-BE49-F238E27FC236}">
                  <a16:creationId xmlns:a16="http://schemas.microsoft.com/office/drawing/2014/main" id="{DFC9AD1C-BDAA-C33B-8C1C-941DF4F93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00" y="2406499"/>
              <a:ext cx="447716" cy="408542"/>
            </a:xfrm>
            <a:custGeom>
              <a:avLst/>
              <a:gdLst>
                <a:gd name="T0" fmla="*/ 124 w 380"/>
                <a:gd name="T1" fmla="*/ 17 h 382"/>
                <a:gd name="T2" fmla="*/ 122 w 380"/>
                <a:gd name="T3" fmla="*/ 64 h 382"/>
                <a:gd name="T4" fmla="*/ 120 w 380"/>
                <a:gd name="T5" fmla="*/ 81 h 382"/>
                <a:gd name="T6" fmla="*/ 120 w 380"/>
                <a:gd name="T7" fmla="*/ 102 h 382"/>
                <a:gd name="T8" fmla="*/ 101 w 380"/>
                <a:gd name="T9" fmla="*/ 137 h 382"/>
                <a:gd name="T10" fmla="*/ 69 w 380"/>
                <a:gd name="T11" fmla="*/ 153 h 382"/>
                <a:gd name="T12" fmla="*/ 56 w 380"/>
                <a:gd name="T13" fmla="*/ 171 h 382"/>
                <a:gd name="T14" fmla="*/ 58 w 380"/>
                <a:gd name="T15" fmla="*/ 192 h 382"/>
                <a:gd name="T16" fmla="*/ 43 w 380"/>
                <a:gd name="T17" fmla="*/ 196 h 382"/>
                <a:gd name="T18" fmla="*/ 30 w 380"/>
                <a:gd name="T19" fmla="*/ 207 h 382"/>
                <a:gd name="T20" fmla="*/ 26 w 380"/>
                <a:gd name="T21" fmla="*/ 224 h 382"/>
                <a:gd name="T22" fmla="*/ 22 w 380"/>
                <a:gd name="T23" fmla="*/ 247 h 382"/>
                <a:gd name="T24" fmla="*/ 7 w 380"/>
                <a:gd name="T25" fmla="*/ 265 h 382"/>
                <a:gd name="T26" fmla="*/ 0 w 380"/>
                <a:gd name="T27" fmla="*/ 271 h 382"/>
                <a:gd name="T28" fmla="*/ 0 w 380"/>
                <a:gd name="T29" fmla="*/ 294 h 382"/>
                <a:gd name="T30" fmla="*/ 24 w 380"/>
                <a:gd name="T31" fmla="*/ 322 h 382"/>
                <a:gd name="T32" fmla="*/ 66 w 380"/>
                <a:gd name="T33" fmla="*/ 352 h 382"/>
                <a:gd name="T34" fmla="*/ 79 w 380"/>
                <a:gd name="T35" fmla="*/ 372 h 382"/>
                <a:gd name="T36" fmla="*/ 116 w 380"/>
                <a:gd name="T37" fmla="*/ 372 h 382"/>
                <a:gd name="T38" fmla="*/ 137 w 380"/>
                <a:gd name="T39" fmla="*/ 371 h 382"/>
                <a:gd name="T40" fmla="*/ 162 w 380"/>
                <a:gd name="T41" fmla="*/ 356 h 382"/>
                <a:gd name="T42" fmla="*/ 184 w 380"/>
                <a:gd name="T43" fmla="*/ 341 h 382"/>
                <a:gd name="T44" fmla="*/ 207 w 380"/>
                <a:gd name="T45" fmla="*/ 331 h 382"/>
                <a:gd name="T46" fmla="*/ 205 w 380"/>
                <a:gd name="T47" fmla="*/ 310 h 382"/>
                <a:gd name="T48" fmla="*/ 222 w 380"/>
                <a:gd name="T49" fmla="*/ 275 h 382"/>
                <a:gd name="T50" fmla="*/ 229 w 380"/>
                <a:gd name="T51" fmla="*/ 247 h 382"/>
                <a:gd name="T52" fmla="*/ 237 w 380"/>
                <a:gd name="T53" fmla="*/ 224 h 382"/>
                <a:gd name="T54" fmla="*/ 252 w 380"/>
                <a:gd name="T55" fmla="*/ 213 h 382"/>
                <a:gd name="T56" fmla="*/ 272 w 380"/>
                <a:gd name="T57" fmla="*/ 216 h 382"/>
                <a:gd name="T58" fmla="*/ 282 w 380"/>
                <a:gd name="T59" fmla="*/ 188 h 382"/>
                <a:gd name="T60" fmla="*/ 293 w 380"/>
                <a:gd name="T61" fmla="*/ 171 h 382"/>
                <a:gd name="T62" fmla="*/ 312 w 380"/>
                <a:gd name="T63" fmla="*/ 156 h 382"/>
                <a:gd name="T64" fmla="*/ 327 w 380"/>
                <a:gd name="T65" fmla="*/ 128 h 382"/>
                <a:gd name="T66" fmla="*/ 327 w 380"/>
                <a:gd name="T67" fmla="*/ 100 h 382"/>
                <a:gd name="T68" fmla="*/ 376 w 380"/>
                <a:gd name="T69" fmla="*/ 111 h 382"/>
                <a:gd name="T70" fmla="*/ 372 w 380"/>
                <a:gd name="T71" fmla="*/ 89 h 382"/>
                <a:gd name="T72" fmla="*/ 366 w 380"/>
                <a:gd name="T73" fmla="*/ 72 h 382"/>
                <a:gd name="T74" fmla="*/ 346 w 380"/>
                <a:gd name="T75" fmla="*/ 68 h 382"/>
                <a:gd name="T76" fmla="*/ 329 w 380"/>
                <a:gd name="T77" fmla="*/ 75 h 382"/>
                <a:gd name="T78" fmla="*/ 314 w 380"/>
                <a:gd name="T79" fmla="*/ 89 h 382"/>
                <a:gd name="T80" fmla="*/ 289 w 380"/>
                <a:gd name="T81" fmla="*/ 83 h 382"/>
                <a:gd name="T82" fmla="*/ 278 w 380"/>
                <a:gd name="T83" fmla="*/ 104 h 382"/>
                <a:gd name="T84" fmla="*/ 263 w 380"/>
                <a:gd name="T85" fmla="*/ 111 h 382"/>
                <a:gd name="T86" fmla="*/ 246 w 380"/>
                <a:gd name="T87" fmla="*/ 132 h 382"/>
                <a:gd name="T88" fmla="*/ 147 w 380"/>
                <a:gd name="T89" fmla="*/ 98 h 382"/>
                <a:gd name="T90" fmla="*/ 120 w 380"/>
                <a:gd name="T91" fmla="*/ 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382">
                  <a:moveTo>
                    <a:pt x="120" y="4"/>
                  </a:moveTo>
                  <a:lnTo>
                    <a:pt x="118" y="10"/>
                  </a:lnTo>
                  <a:lnTo>
                    <a:pt x="124" y="17"/>
                  </a:lnTo>
                  <a:lnTo>
                    <a:pt x="128" y="38"/>
                  </a:lnTo>
                  <a:lnTo>
                    <a:pt x="126" y="43"/>
                  </a:lnTo>
                  <a:lnTo>
                    <a:pt x="122" y="64"/>
                  </a:lnTo>
                  <a:lnTo>
                    <a:pt x="124" y="72"/>
                  </a:lnTo>
                  <a:lnTo>
                    <a:pt x="124" y="81"/>
                  </a:lnTo>
                  <a:lnTo>
                    <a:pt x="120" y="81"/>
                  </a:lnTo>
                  <a:lnTo>
                    <a:pt x="120" y="89"/>
                  </a:lnTo>
                  <a:lnTo>
                    <a:pt x="120" y="94"/>
                  </a:lnTo>
                  <a:lnTo>
                    <a:pt x="120" y="102"/>
                  </a:lnTo>
                  <a:lnTo>
                    <a:pt x="118" y="115"/>
                  </a:lnTo>
                  <a:lnTo>
                    <a:pt x="109" y="122"/>
                  </a:lnTo>
                  <a:lnTo>
                    <a:pt x="101" y="137"/>
                  </a:lnTo>
                  <a:lnTo>
                    <a:pt x="86" y="149"/>
                  </a:lnTo>
                  <a:lnTo>
                    <a:pt x="75" y="145"/>
                  </a:lnTo>
                  <a:lnTo>
                    <a:pt x="69" y="153"/>
                  </a:lnTo>
                  <a:lnTo>
                    <a:pt x="69" y="160"/>
                  </a:lnTo>
                  <a:lnTo>
                    <a:pt x="60" y="166"/>
                  </a:lnTo>
                  <a:lnTo>
                    <a:pt x="56" y="171"/>
                  </a:lnTo>
                  <a:lnTo>
                    <a:pt x="56" y="179"/>
                  </a:lnTo>
                  <a:lnTo>
                    <a:pt x="53" y="186"/>
                  </a:lnTo>
                  <a:lnTo>
                    <a:pt x="58" y="192"/>
                  </a:lnTo>
                  <a:lnTo>
                    <a:pt x="54" y="200"/>
                  </a:lnTo>
                  <a:lnTo>
                    <a:pt x="51" y="207"/>
                  </a:lnTo>
                  <a:lnTo>
                    <a:pt x="43" y="196"/>
                  </a:lnTo>
                  <a:lnTo>
                    <a:pt x="37" y="194"/>
                  </a:lnTo>
                  <a:lnTo>
                    <a:pt x="32" y="201"/>
                  </a:lnTo>
                  <a:lnTo>
                    <a:pt x="30" y="207"/>
                  </a:lnTo>
                  <a:lnTo>
                    <a:pt x="30" y="215"/>
                  </a:lnTo>
                  <a:lnTo>
                    <a:pt x="28" y="216"/>
                  </a:lnTo>
                  <a:lnTo>
                    <a:pt x="26" y="224"/>
                  </a:lnTo>
                  <a:lnTo>
                    <a:pt x="28" y="228"/>
                  </a:lnTo>
                  <a:lnTo>
                    <a:pt x="30" y="241"/>
                  </a:lnTo>
                  <a:lnTo>
                    <a:pt x="22" y="247"/>
                  </a:lnTo>
                  <a:lnTo>
                    <a:pt x="22" y="254"/>
                  </a:lnTo>
                  <a:lnTo>
                    <a:pt x="17" y="260"/>
                  </a:lnTo>
                  <a:lnTo>
                    <a:pt x="7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71"/>
                  </a:lnTo>
                  <a:lnTo>
                    <a:pt x="4" y="273"/>
                  </a:lnTo>
                  <a:lnTo>
                    <a:pt x="4" y="280"/>
                  </a:lnTo>
                  <a:lnTo>
                    <a:pt x="0" y="294"/>
                  </a:lnTo>
                  <a:lnTo>
                    <a:pt x="15" y="309"/>
                  </a:lnTo>
                  <a:lnTo>
                    <a:pt x="17" y="316"/>
                  </a:lnTo>
                  <a:lnTo>
                    <a:pt x="24" y="322"/>
                  </a:lnTo>
                  <a:lnTo>
                    <a:pt x="37" y="341"/>
                  </a:lnTo>
                  <a:lnTo>
                    <a:pt x="53" y="352"/>
                  </a:lnTo>
                  <a:lnTo>
                    <a:pt x="66" y="352"/>
                  </a:lnTo>
                  <a:lnTo>
                    <a:pt x="66" y="357"/>
                  </a:lnTo>
                  <a:lnTo>
                    <a:pt x="71" y="365"/>
                  </a:lnTo>
                  <a:lnTo>
                    <a:pt x="79" y="372"/>
                  </a:lnTo>
                  <a:lnTo>
                    <a:pt x="92" y="380"/>
                  </a:lnTo>
                  <a:lnTo>
                    <a:pt x="103" y="382"/>
                  </a:lnTo>
                  <a:lnTo>
                    <a:pt x="116" y="372"/>
                  </a:lnTo>
                  <a:lnTo>
                    <a:pt x="118" y="367"/>
                  </a:lnTo>
                  <a:lnTo>
                    <a:pt x="130" y="371"/>
                  </a:lnTo>
                  <a:lnTo>
                    <a:pt x="137" y="371"/>
                  </a:lnTo>
                  <a:lnTo>
                    <a:pt x="152" y="363"/>
                  </a:lnTo>
                  <a:lnTo>
                    <a:pt x="160" y="361"/>
                  </a:lnTo>
                  <a:lnTo>
                    <a:pt x="162" y="356"/>
                  </a:lnTo>
                  <a:lnTo>
                    <a:pt x="162" y="348"/>
                  </a:lnTo>
                  <a:lnTo>
                    <a:pt x="171" y="352"/>
                  </a:lnTo>
                  <a:lnTo>
                    <a:pt x="184" y="341"/>
                  </a:lnTo>
                  <a:lnTo>
                    <a:pt x="192" y="342"/>
                  </a:lnTo>
                  <a:lnTo>
                    <a:pt x="205" y="333"/>
                  </a:lnTo>
                  <a:lnTo>
                    <a:pt x="207" y="331"/>
                  </a:lnTo>
                  <a:lnTo>
                    <a:pt x="205" y="324"/>
                  </a:lnTo>
                  <a:lnTo>
                    <a:pt x="210" y="318"/>
                  </a:lnTo>
                  <a:lnTo>
                    <a:pt x="205" y="310"/>
                  </a:lnTo>
                  <a:lnTo>
                    <a:pt x="207" y="297"/>
                  </a:lnTo>
                  <a:lnTo>
                    <a:pt x="214" y="284"/>
                  </a:lnTo>
                  <a:lnTo>
                    <a:pt x="222" y="275"/>
                  </a:lnTo>
                  <a:lnTo>
                    <a:pt x="224" y="262"/>
                  </a:lnTo>
                  <a:lnTo>
                    <a:pt x="225" y="254"/>
                  </a:lnTo>
                  <a:lnTo>
                    <a:pt x="229" y="247"/>
                  </a:lnTo>
                  <a:lnTo>
                    <a:pt x="233" y="233"/>
                  </a:lnTo>
                  <a:lnTo>
                    <a:pt x="237" y="230"/>
                  </a:lnTo>
                  <a:lnTo>
                    <a:pt x="237" y="224"/>
                  </a:lnTo>
                  <a:lnTo>
                    <a:pt x="237" y="209"/>
                  </a:lnTo>
                  <a:lnTo>
                    <a:pt x="244" y="207"/>
                  </a:lnTo>
                  <a:lnTo>
                    <a:pt x="252" y="213"/>
                  </a:lnTo>
                  <a:lnTo>
                    <a:pt x="252" y="216"/>
                  </a:lnTo>
                  <a:lnTo>
                    <a:pt x="267" y="218"/>
                  </a:lnTo>
                  <a:lnTo>
                    <a:pt x="272" y="216"/>
                  </a:lnTo>
                  <a:lnTo>
                    <a:pt x="276" y="209"/>
                  </a:lnTo>
                  <a:lnTo>
                    <a:pt x="278" y="194"/>
                  </a:lnTo>
                  <a:lnTo>
                    <a:pt x="282" y="188"/>
                  </a:lnTo>
                  <a:lnTo>
                    <a:pt x="284" y="179"/>
                  </a:lnTo>
                  <a:lnTo>
                    <a:pt x="286" y="171"/>
                  </a:lnTo>
                  <a:lnTo>
                    <a:pt x="293" y="171"/>
                  </a:lnTo>
                  <a:lnTo>
                    <a:pt x="301" y="169"/>
                  </a:lnTo>
                  <a:lnTo>
                    <a:pt x="306" y="156"/>
                  </a:lnTo>
                  <a:lnTo>
                    <a:pt x="312" y="156"/>
                  </a:lnTo>
                  <a:lnTo>
                    <a:pt x="318" y="149"/>
                  </a:lnTo>
                  <a:lnTo>
                    <a:pt x="321" y="136"/>
                  </a:lnTo>
                  <a:lnTo>
                    <a:pt x="327" y="128"/>
                  </a:lnTo>
                  <a:lnTo>
                    <a:pt x="325" y="115"/>
                  </a:lnTo>
                  <a:lnTo>
                    <a:pt x="329" y="107"/>
                  </a:lnTo>
                  <a:lnTo>
                    <a:pt x="327" y="100"/>
                  </a:lnTo>
                  <a:lnTo>
                    <a:pt x="335" y="98"/>
                  </a:lnTo>
                  <a:lnTo>
                    <a:pt x="372" y="119"/>
                  </a:lnTo>
                  <a:lnTo>
                    <a:pt x="376" y="111"/>
                  </a:lnTo>
                  <a:lnTo>
                    <a:pt x="380" y="98"/>
                  </a:lnTo>
                  <a:lnTo>
                    <a:pt x="378" y="94"/>
                  </a:lnTo>
                  <a:lnTo>
                    <a:pt x="372" y="89"/>
                  </a:lnTo>
                  <a:lnTo>
                    <a:pt x="370" y="81"/>
                  </a:lnTo>
                  <a:lnTo>
                    <a:pt x="365" y="79"/>
                  </a:lnTo>
                  <a:lnTo>
                    <a:pt x="366" y="72"/>
                  </a:lnTo>
                  <a:lnTo>
                    <a:pt x="366" y="72"/>
                  </a:lnTo>
                  <a:lnTo>
                    <a:pt x="351" y="74"/>
                  </a:lnTo>
                  <a:lnTo>
                    <a:pt x="346" y="68"/>
                  </a:lnTo>
                  <a:lnTo>
                    <a:pt x="338" y="66"/>
                  </a:lnTo>
                  <a:lnTo>
                    <a:pt x="333" y="68"/>
                  </a:lnTo>
                  <a:lnTo>
                    <a:pt x="329" y="75"/>
                  </a:lnTo>
                  <a:lnTo>
                    <a:pt x="321" y="75"/>
                  </a:lnTo>
                  <a:lnTo>
                    <a:pt x="316" y="83"/>
                  </a:lnTo>
                  <a:lnTo>
                    <a:pt x="314" y="89"/>
                  </a:lnTo>
                  <a:lnTo>
                    <a:pt x="304" y="90"/>
                  </a:lnTo>
                  <a:lnTo>
                    <a:pt x="297" y="89"/>
                  </a:lnTo>
                  <a:lnTo>
                    <a:pt x="289" y="83"/>
                  </a:lnTo>
                  <a:lnTo>
                    <a:pt x="288" y="83"/>
                  </a:lnTo>
                  <a:lnTo>
                    <a:pt x="288" y="90"/>
                  </a:lnTo>
                  <a:lnTo>
                    <a:pt x="278" y="104"/>
                  </a:lnTo>
                  <a:lnTo>
                    <a:pt x="271" y="102"/>
                  </a:lnTo>
                  <a:lnTo>
                    <a:pt x="265" y="106"/>
                  </a:lnTo>
                  <a:lnTo>
                    <a:pt x="263" y="111"/>
                  </a:lnTo>
                  <a:lnTo>
                    <a:pt x="256" y="119"/>
                  </a:lnTo>
                  <a:lnTo>
                    <a:pt x="252" y="126"/>
                  </a:lnTo>
                  <a:lnTo>
                    <a:pt x="246" y="132"/>
                  </a:lnTo>
                  <a:lnTo>
                    <a:pt x="241" y="139"/>
                  </a:lnTo>
                  <a:lnTo>
                    <a:pt x="231" y="83"/>
                  </a:lnTo>
                  <a:lnTo>
                    <a:pt x="147" y="98"/>
                  </a:lnTo>
                  <a:lnTo>
                    <a:pt x="130" y="0"/>
                  </a:lnTo>
                  <a:lnTo>
                    <a:pt x="124" y="4"/>
                  </a:lnTo>
                  <a:lnTo>
                    <a:pt x="120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4" name="Freeform 124">
              <a:extLst>
                <a:ext uri="{FF2B5EF4-FFF2-40B4-BE49-F238E27FC236}">
                  <a16:creationId xmlns:a16="http://schemas.microsoft.com/office/drawing/2014/main" id="{5B6BFB35-57EE-6C37-9C45-C0365DCEF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429" y="3041771"/>
              <a:ext cx="507805" cy="353998"/>
            </a:xfrm>
            <a:custGeom>
              <a:avLst/>
              <a:gdLst>
                <a:gd name="T0" fmla="*/ 218 w 431"/>
                <a:gd name="T1" fmla="*/ 28 h 331"/>
                <a:gd name="T2" fmla="*/ 203 w 431"/>
                <a:gd name="T3" fmla="*/ 4 h 331"/>
                <a:gd name="T4" fmla="*/ 162 w 431"/>
                <a:gd name="T5" fmla="*/ 2 h 331"/>
                <a:gd name="T6" fmla="*/ 72 w 431"/>
                <a:gd name="T7" fmla="*/ 17 h 331"/>
                <a:gd name="T8" fmla="*/ 40 w 431"/>
                <a:gd name="T9" fmla="*/ 32 h 331"/>
                <a:gd name="T10" fmla="*/ 2 w 431"/>
                <a:gd name="T11" fmla="*/ 68 h 331"/>
                <a:gd name="T12" fmla="*/ 12 w 431"/>
                <a:gd name="T13" fmla="*/ 87 h 331"/>
                <a:gd name="T14" fmla="*/ 42 w 431"/>
                <a:gd name="T15" fmla="*/ 96 h 331"/>
                <a:gd name="T16" fmla="*/ 59 w 431"/>
                <a:gd name="T17" fmla="*/ 117 h 331"/>
                <a:gd name="T18" fmla="*/ 92 w 431"/>
                <a:gd name="T19" fmla="*/ 154 h 331"/>
                <a:gd name="T20" fmla="*/ 117 w 431"/>
                <a:gd name="T21" fmla="*/ 177 h 331"/>
                <a:gd name="T22" fmla="*/ 139 w 431"/>
                <a:gd name="T23" fmla="*/ 190 h 331"/>
                <a:gd name="T24" fmla="*/ 147 w 431"/>
                <a:gd name="T25" fmla="*/ 205 h 331"/>
                <a:gd name="T26" fmla="*/ 162 w 431"/>
                <a:gd name="T27" fmla="*/ 218 h 331"/>
                <a:gd name="T28" fmla="*/ 177 w 431"/>
                <a:gd name="T29" fmla="*/ 228 h 331"/>
                <a:gd name="T30" fmla="*/ 200 w 431"/>
                <a:gd name="T31" fmla="*/ 254 h 331"/>
                <a:gd name="T32" fmla="*/ 205 w 431"/>
                <a:gd name="T33" fmla="*/ 275 h 331"/>
                <a:gd name="T34" fmla="*/ 226 w 431"/>
                <a:gd name="T35" fmla="*/ 292 h 331"/>
                <a:gd name="T36" fmla="*/ 235 w 431"/>
                <a:gd name="T37" fmla="*/ 312 h 331"/>
                <a:gd name="T38" fmla="*/ 254 w 431"/>
                <a:gd name="T39" fmla="*/ 327 h 331"/>
                <a:gd name="T40" fmla="*/ 263 w 431"/>
                <a:gd name="T41" fmla="*/ 316 h 331"/>
                <a:gd name="T42" fmla="*/ 271 w 431"/>
                <a:gd name="T43" fmla="*/ 316 h 331"/>
                <a:gd name="T44" fmla="*/ 265 w 431"/>
                <a:gd name="T45" fmla="*/ 299 h 331"/>
                <a:gd name="T46" fmla="*/ 263 w 431"/>
                <a:gd name="T47" fmla="*/ 284 h 331"/>
                <a:gd name="T48" fmla="*/ 273 w 431"/>
                <a:gd name="T49" fmla="*/ 284 h 331"/>
                <a:gd name="T50" fmla="*/ 292 w 431"/>
                <a:gd name="T51" fmla="*/ 295 h 331"/>
                <a:gd name="T52" fmla="*/ 294 w 431"/>
                <a:gd name="T53" fmla="*/ 284 h 331"/>
                <a:gd name="T54" fmla="*/ 277 w 431"/>
                <a:gd name="T55" fmla="*/ 277 h 331"/>
                <a:gd name="T56" fmla="*/ 294 w 431"/>
                <a:gd name="T57" fmla="*/ 273 h 331"/>
                <a:gd name="T58" fmla="*/ 312 w 431"/>
                <a:gd name="T59" fmla="*/ 263 h 331"/>
                <a:gd name="T60" fmla="*/ 322 w 431"/>
                <a:gd name="T61" fmla="*/ 258 h 331"/>
                <a:gd name="T62" fmla="*/ 335 w 431"/>
                <a:gd name="T63" fmla="*/ 248 h 331"/>
                <a:gd name="T64" fmla="*/ 329 w 431"/>
                <a:gd name="T65" fmla="*/ 228 h 331"/>
                <a:gd name="T66" fmla="*/ 344 w 431"/>
                <a:gd name="T67" fmla="*/ 233 h 331"/>
                <a:gd name="T68" fmla="*/ 359 w 431"/>
                <a:gd name="T69" fmla="*/ 218 h 331"/>
                <a:gd name="T70" fmla="*/ 369 w 431"/>
                <a:gd name="T71" fmla="*/ 205 h 331"/>
                <a:gd name="T72" fmla="*/ 382 w 431"/>
                <a:gd name="T73" fmla="*/ 190 h 331"/>
                <a:gd name="T74" fmla="*/ 389 w 431"/>
                <a:gd name="T75" fmla="*/ 183 h 331"/>
                <a:gd name="T76" fmla="*/ 378 w 431"/>
                <a:gd name="T77" fmla="*/ 164 h 331"/>
                <a:gd name="T78" fmla="*/ 380 w 431"/>
                <a:gd name="T79" fmla="*/ 168 h 331"/>
                <a:gd name="T80" fmla="*/ 389 w 431"/>
                <a:gd name="T81" fmla="*/ 154 h 331"/>
                <a:gd name="T82" fmla="*/ 423 w 431"/>
                <a:gd name="T83" fmla="*/ 106 h 331"/>
                <a:gd name="T84" fmla="*/ 427 w 431"/>
                <a:gd name="T85" fmla="*/ 9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1" h="331">
                  <a:moveTo>
                    <a:pt x="316" y="15"/>
                  </a:moveTo>
                  <a:lnTo>
                    <a:pt x="220" y="30"/>
                  </a:lnTo>
                  <a:lnTo>
                    <a:pt x="218" y="28"/>
                  </a:lnTo>
                  <a:lnTo>
                    <a:pt x="218" y="23"/>
                  </a:lnTo>
                  <a:lnTo>
                    <a:pt x="215" y="15"/>
                  </a:lnTo>
                  <a:lnTo>
                    <a:pt x="203" y="4"/>
                  </a:lnTo>
                  <a:lnTo>
                    <a:pt x="198" y="8"/>
                  </a:lnTo>
                  <a:lnTo>
                    <a:pt x="190" y="0"/>
                  </a:lnTo>
                  <a:lnTo>
                    <a:pt x="162" y="2"/>
                  </a:lnTo>
                  <a:lnTo>
                    <a:pt x="85" y="12"/>
                  </a:lnTo>
                  <a:lnTo>
                    <a:pt x="77" y="13"/>
                  </a:lnTo>
                  <a:lnTo>
                    <a:pt x="72" y="17"/>
                  </a:lnTo>
                  <a:lnTo>
                    <a:pt x="57" y="23"/>
                  </a:lnTo>
                  <a:lnTo>
                    <a:pt x="45" y="32"/>
                  </a:lnTo>
                  <a:lnTo>
                    <a:pt x="40" y="32"/>
                  </a:lnTo>
                  <a:lnTo>
                    <a:pt x="17" y="44"/>
                  </a:lnTo>
                  <a:lnTo>
                    <a:pt x="15" y="49"/>
                  </a:lnTo>
                  <a:lnTo>
                    <a:pt x="2" y="68"/>
                  </a:lnTo>
                  <a:lnTo>
                    <a:pt x="0" y="75"/>
                  </a:lnTo>
                  <a:lnTo>
                    <a:pt x="4" y="83"/>
                  </a:lnTo>
                  <a:lnTo>
                    <a:pt x="12" y="87"/>
                  </a:lnTo>
                  <a:lnTo>
                    <a:pt x="17" y="87"/>
                  </a:lnTo>
                  <a:lnTo>
                    <a:pt x="30" y="98"/>
                  </a:lnTo>
                  <a:lnTo>
                    <a:pt x="42" y="96"/>
                  </a:lnTo>
                  <a:lnTo>
                    <a:pt x="49" y="104"/>
                  </a:lnTo>
                  <a:lnTo>
                    <a:pt x="51" y="109"/>
                  </a:lnTo>
                  <a:lnTo>
                    <a:pt x="59" y="117"/>
                  </a:lnTo>
                  <a:lnTo>
                    <a:pt x="60" y="124"/>
                  </a:lnTo>
                  <a:lnTo>
                    <a:pt x="79" y="145"/>
                  </a:lnTo>
                  <a:lnTo>
                    <a:pt x="92" y="154"/>
                  </a:lnTo>
                  <a:lnTo>
                    <a:pt x="106" y="162"/>
                  </a:lnTo>
                  <a:lnTo>
                    <a:pt x="113" y="169"/>
                  </a:lnTo>
                  <a:lnTo>
                    <a:pt x="117" y="177"/>
                  </a:lnTo>
                  <a:lnTo>
                    <a:pt x="122" y="181"/>
                  </a:lnTo>
                  <a:lnTo>
                    <a:pt x="130" y="183"/>
                  </a:lnTo>
                  <a:lnTo>
                    <a:pt x="139" y="190"/>
                  </a:lnTo>
                  <a:lnTo>
                    <a:pt x="145" y="194"/>
                  </a:lnTo>
                  <a:lnTo>
                    <a:pt x="145" y="198"/>
                  </a:lnTo>
                  <a:lnTo>
                    <a:pt x="147" y="205"/>
                  </a:lnTo>
                  <a:lnTo>
                    <a:pt x="154" y="209"/>
                  </a:lnTo>
                  <a:lnTo>
                    <a:pt x="156" y="215"/>
                  </a:lnTo>
                  <a:lnTo>
                    <a:pt x="162" y="218"/>
                  </a:lnTo>
                  <a:lnTo>
                    <a:pt x="162" y="220"/>
                  </a:lnTo>
                  <a:lnTo>
                    <a:pt x="169" y="226"/>
                  </a:lnTo>
                  <a:lnTo>
                    <a:pt x="177" y="228"/>
                  </a:lnTo>
                  <a:lnTo>
                    <a:pt x="190" y="237"/>
                  </a:lnTo>
                  <a:lnTo>
                    <a:pt x="192" y="243"/>
                  </a:lnTo>
                  <a:lnTo>
                    <a:pt x="200" y="254"/>
                  </a:lnTo>
                  <a:lnTo>
                    <a:pt x="203" y="262"/>
                  </a:lnTo>
                  <a:lnTo>
                    <a:pt x="203" y="267"/>
                  </a:lnTo>
                  <a:lnTo>
                    <a:pt x="205" y="275"/>
                  </a:lnTo>
                  <a:lnTo>
                    <a:pt x="211" y="280"/>
                  </a:lnTo>
                  <a:lnTo>
                    <a:pt x="222" y="284"/>
                  </a:lnTo>
                  <a:lnTo>
                    <a:pt x="226" y="292"/>
                  </a:lnTo>
                  <a:lnTo>
                    <a:pt x="230" y="297"/>
                  </a:lnTo>
                  <a:lnTo>
                    <a:pt x="235" y="305"/>
                  </a:lnTo>
                  <a:lnTo>
                    <a:pt x="235" y="312"/>
                  </a:lnTo>
                  <a:lnTo>
                    <a:pt x="235" y="318"/>
                  </a:lnTo>
                  <a:lnTo>
                    <a:pt x="241" y="326"/>
                  </a:lnTo>
                  <a:lnTo>
                    <a:pt x="254" y="327"/>
                  </a:lnTo>
                  <a:lnTo>
                    <a:pt x="258" y="329"/>
                  </a:lnTo>
                  <a:lnTo>
                    <a:pt x="262" y="331"/>
                  </a:lnTo>
                  <a:lnTo>
                    <a:pt x="263" y="316"/>
                  </a:lnTo>
                  <a:lnTo>
                    <a:pt x="267" y="310"/>
                  </a:lnTo>
                  <a:lnTo>
                    <a:pt x="267" y="316"/>
                  </a:lnTo>
                  <a:lnTo>
                    <a:pt x="271" y="316"/>
                  </a:lnTo>
                  <a:lnTo>
                    <a:pt x="277" y="309"/>
                  </a:lnTo>
                  <a:lnTo>
                    <a:pt x="269" y="305"/>
                  </a:lnTo>
                  <a:lnTo>
                    <a:pt x="265" y="299"/>
                  </a:lnTo>
                  <a:lnTo>
                    <a:pt x="263" y="294"/>
                  </a:lnTo>
                  <a:lnTo>
                    <a:pt x="258" y="280"/>
                  </a:lnTo>
                  <a:lnTo>
                    <a:pt x="263" y="284"/>
                  </a:lnTo>
                  <a:lnTo>
                    <a:pt x="265" y="292"/>
                  </a:lnTo>
                  <a:lnTo>
                    <a:pt x="273" y="297"/>
                  </a:lnTo>
                  <a:lnTo>
                    <a:pt x="273" y="284"/>
                  </a:lnTo>
                  <a:lnTo>
                    <a:pt x="278" y="295"/>
                  </a:lnTo>
                  <a:lnTo>
                    <a:pt x="284" y="301"/>
                  </a:lnTo>
                  <a:lnTo>
                    <a:pt x="292" y="295"/>
                  </a:lnTo>
                  <a:lnTo>
                    <a:pt x="295" y="284"/>
                  </a:lnTo>
                  <a:lnTo>
                    <a:pt x="288" y="290"/>
                  </a:lnTo>
                  <a:lnTo>
                    <a:pt x="294" y="284"/>
                  </a:lnTo>
                  <a:lnTo>
                    <a:pt x="292" y="280"/>
                  </a:lnTo>
                  <a:lnTo>
                    <a:pt x="284" y="280"/>
                  </a:lnTo>
                  <a:lnTo>
                    <a:pt x="277" y="277"/>
                  </a:lnTo>
                  <a:lnTo>
                    <a:pt x="271" y="279"/>
                  </a:lnTo>
                  <a:lnTo>
                    <a:pt x="284" y="271"/>
                  </a:lnTo>
                  <a:lnTo>
                    <a:pt x="294" y="273"/>
                  </a:lnTo>
                  <a:lnTo>
                    <a:pt x="299" y="271"/>
                  </a:lnTo>
                  <a:lnTo>
                    <a:pt x="307" y="269"/>
                  </a:lnTo>
                  <a:lnTo>
                    <a:pt x="312" y="263"/>
                  </a:lnTo>
                  <a:lnTo>
                    <a:pt x="309" y="260"/>
                  </a:lnTo>
                  <a:lnTo>
                    <a:pt x="316" y="263"/>
                  </a:lnTo>
                  <a:lnTo>
                    <a:pt x="322" y="258"/>
                  </a:lnTo>
                  <a:lnTo>
                    <a:pt x="329" y="256"/>
                  </a:lnTo>
                  <a:lnTo>
                    <a:pt x="329" y="252"/>
                  </a:lnTo>
                  <a:lnTo>
                    <a:pt x="335" y="248"/>
                  </a:lnTo>
                  <a:lnTo>
                    <a:pt x="339" y="241"/>
                  </a:lnTo>
                  <a:lnTo>
                    <a:pt x="333" y="239"/>
                  </a:lnTo>
                  <a:lnTo>
                    <a:pt x="329" y="228"/>
                  </a:lnTo>
                  <a:lnTo>
                    <a:pt x="335" y="228"/>
                  </a:lnTo>
                  <a:lnTo>
                    <a:pt x="339" y="235"/>
                  </a:lnTo>
                  <a:lnTo>
                    <a:pt x="344" y="233"/>
                  </a:lnTo>
                  <a:lnTo>
                    <a:pt x="352" y="228"/>
                  </a:lnTo>
                  <a:lnTo>
                    <a:pt x="356" y="220"/>
                  </a:lnTo>
                  <a:lnTo>
                    <a:pt x="359" y="218"/>
                  </a:lnTo>
                  <a:lnTo>
                    <a:pt x="357" y="211"/>
                  </a:lnTo>
                  <a:lnTo>
                    <a:pt x="361" y="203"/>
                  </a:lnTo>
                  <a:lnTo>
                    <a:pt x="369" y="205"/>
                  </a:lnTo>
                  <a:lnTo>
                    <a:pt x="374" y="203"/>
                  </a:lnTo>
                  <a:lnTo>
                    <a:pt x="378" y="198"/>
                  </a:lnTo>
                  <a:lnTo>
                    <a:pt x="382" y="190"/>
                  </a:lnTo>
                  <a:lnTo>
                    <a:pt x="378" y="186"/>
                  </a:lnTo>
                  <a:lnTo>
                    <a:pt x="384" y="188"/>
                  </a:lnTo>
                  <a:lnTo>
                    <a:pt x="389" y="183"/>
                  </a:lnTo>
                  <a:lnTo>
                    <a:pt x="386" y="175"/>
                  </a:lnTo>
                  <a:lnTo>
                    <a:pt x="378" y="171"/>
                  </a:lnTo>
                  <a:lnTo>
                    <a:pt x="378" y="164"/>
                  </a:lnTo>
                  <a:lnTo>
                    <a:pt x="382" y="156"/>
                  </a:lnTo>
                  <a:lnTo>
                    <a:pt x="386" y="154"/>
                  </a:lnTo>
                  <a:lnTo>
                    <a:pt x="380" y="168"/>
                  </a:lnTo>
                  <a:lnTo>
                    <a:pt x="387" y="171"/>
                  </a:lnTo>
                  <a:lnTo>
                    <a:pt x="389" y="177"/>
                  </a:lnTo>
                  <a:lnTo>
                    <a:pt x="389" y="154"/>
                  </a:lnTo>
                  <a:lnTo>
                    <a:pt x="393" y="149"/>
                  </a:lnTo>
                  <a:lnTo>
                    <a:pt x="408" y="121"/>
                  </a:lnTo>
                  <a:lnTo>
                    <a:pt x="423" y="106"/>
                  </a:lnTo>
                  <a:lnTo>
                    <a:pt x="431" y="100"/>
                  </a:lnTo>
                  <a:lnTo>
                    <a:pt x="431" y="96"/>
                  </a:lnTo>
                  <a:lnTo>
                    <a:pt x="427" y="94"/>
                  </a:lnTo>
                  <a:lnTo>
                    <a:pt x="316" y="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5" name="Freeform 122">
              <a:extLst>
                <a:ext uri="{FF2B5EF4-FFF2-40B4-BE49-F238E27FC236}">
                  <a16:creationId xmlns:a16="http://schemas.microsoft.com/office/drawing/2014/main" id="{19FE5906-69DD-32A9-70F7-C9578FB5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451" y="2511309"/>
              <a:ext cx="775257" cy="399986"/>
            </a:xfrm>
            <a:custGeom>
              <a:avLst/>
              <a:gdLst>
                <a:gd name="T0" fmla="*/ 472 w 658"/>
                <a:gd name="T1" fmla="*/ 23 h 374"/>
                <a:gd name="T2" fmla="*/ 455 w 658"/>
                <a:gd name="T3" fmla="*/ 0 h 374"/>
                <a:gd name="T4" fmla="*/ 397 w 658"/>
                <a:gd name="T5" fmla="*/ 0 h 374"/>
                <a:gd name="T6" fmla="*/ 389 w 658"/>
                <a:gd name="T7" fmla="*/ 30 h 374"/>
                <a:gd name="T8" fmla="*/ 368 w 658"/>
                <a:gd name="T9" fmla="*/ 58 h 374"/>
                <a:gd name="T10" fmla="*/ 346 w 658"/>
                <a:gd name="T11" fmla="*/ 81 h 374"/>
                <a:gd name="T12" fmla="*/ 334 w 658"/>
                <a:gd name="T13" fmla="*/ 118 h 374"/>
                <a:gd name="T14" fmla="*/ 306 w 658"/>
                <a:gd name="T15" fmla="*/ 109 h 374"/>
                <a:gd name="T16" fmla="*/ 295 w 658"/>
                <a:gd name="T17" fmla="*/ 135 h 374"/>
                <a:gd name="T18" fmla="*/ 284 w 658"/>
                <a:gd name="T19" fmla="*/ 177 h 374"/>
                <a:gd name="T20" fmla="*/ 272 w 658"/>
                <a:gd name="T21" fmla="*/ 220 h 374"/>
                <a:gd name="T22" fmla="*/ 254 w 658"/>
                <a:gd name="T23" fmla="*/ 244 h 374"/>
                <a:gd name="T24" fmla="*/ 224 w 658"/>
                <a:gd name="T25" fmla="*/ 258 h 374"/>
                <a:gd name="T26" fmla="*/ 192 w 658"/>
                <a:gd name="T27" fmla="*/ 273 h 374"/>
                <a:gd name="T28" fmla="*/ 154 w 658"/>
                <a:gd name="T29" fmla="*/ 282 h 374"/>
                <a:gd name="T30" fmla="*/ 128 w 658"/>
                <a:gd name="T31" fmla="*/ 254 h 374"/>
                <a:gd name="T32" fmla="*/ 73 w 658"/>
                <a:gd name="T33" fmla="*/ 318 h 374"/>
                <a:gd name="T34" fmla="*/ 53 w 658"/>
                <a:gd name="T35" fmla="*/ 340 h 374"/>
                <a:gd name="T36" fmla="*/ 21 w 658"/>
                <a:gd name="T37" fmla="*/ 365 h 374"/>
                <a:gd name="T38" fmla="*/ 41 w 658"/>
                <a:gd name="T39" fmla="*/ 370 h 374"/>
                <a:gd name="T40" fmla="*/ 169 w 658"/>
                <a:gd name="T41" fmla="*/ 350 h 374"/>
                <a:gd name="T42" fmla="*/ 466 w 658"/>
                <a:gd name="T43" fmla="*/ 303 h 374"/>
                <a:gd name="T44" fmla="*/ 645 w 658"/>
                <a:gd name="T45" fmla="*/ 265 h 374"/>
                <a:gd name="T46" fmla="*/ 652 w 658"/>
                <a:gd name="T47" fmla="*/ 256 h 374"/>
                <a:gd name="T48" fmla="*/ 641 w 658"/>
                <a:gd name="T49" fmla="*/ 227 h 374"/>
                <a:gd name="T50" fmla="*/ 615 w 658"/>
                <a:gd name="T51" fmla="*/ 239 h 374"/>
                <a:gd name="T52" fmla="*/ 598 w 658"/>
                <a:gd name="T53" fmla="*/ 235 h 374"/>
                <a:gd name="T54" fmla="*/ 579 w 658"/>
                <a:gd name="T55" fmla="*/ 216 h 374"/>
                <a:gd name="T56" fmla="*/ 556 w 658"/>
                <a:gd name="T57" fmla="*/ 211 h 374"/>
                <a:gd name="T58" fmla="*/ 530 w 658"/>
                <a:gd name="T59" fmla="*/ 205 h 374"/>
                <a:gd name="T60" fmla="*/ 556 w 658"/>
                <a:gd name="T61" fmla="*/ 199 h 374"/>
                <a:gd name="T62" fmla="*/ 581 w 658"/>
                <a:gd name="T63" fmla="*/ 212 h 374"/>
                <a:gd name="T64" fmla="*/ 605 w 658"/>
                <a:gd name="T65" fmla="*/ 224 h 374"/>
                <a:gd name="T66" fmla="*/ 601 w 658"/>
                <a:gd name="T67" fmla="*/ 207 h 374"/>
                <a:gd name="T68" fmla="*/ 573 w 658"/>
                <a:gd name="T69" fmla="*/ 190 h 374"/>
                <a:gd name="T70" fmla="*/ 592 w 658"/>
                <a:gd name="T71" fmla="*/ 197 h 374"/>
                <a:gd name="T72" fmla="*/ 600 w 658"/>
                <a:gd name="T73" fmla="*/ 182 h 374"/>
                <a:gd name="T74" fmla="*/ 598 w 658"/>
                <a:gd name="T75" fmla="*/ 169 h 374"/>
                <a:gd name="T76" fmla="*/ 579 w 658"/>
                <a:gd name="T77" fmla="*/ 160 h 374"/>
                <a:gd name="T78" fmla="*/ 551 w 658"/>
                <a:gd name="T79" fmla="*/ 137 h 374"/>
                <a:gd name="T80" fmla="*/ 522 w 658"/>
                <a:gd name="T81" fmla="*/ 115 h 374"/>
                <a:gd name="T82" fmla="*/ 537 w 658"/>
                <a:gd name="T83" fmla="*/ 122 h 374"/>
                <a:gd name="T84" fmla="*/ 562 w 658"/>
                <a:gd name="T85" fmla="*/ 141 h 374"/>
                <a:gd name="T86" fmla="*/ 590 w 658"/>
                <a:gd name="T87" fmla="*/ 156 h 374"/>
                <a:gd name="T88" fmla="*/ 596 w 658"/>
                <a:gd name="T89" fmla="*/ 133 h 374"/>
                <a:gd name="T90" fmla="*/ 575 w 658"/>
                <a:gd name="T91" fmla="*/ 118 h 374"/>
                <a:gd name="T92" fmla="*/ 560 w 658"/>
                <a:gd name="T93" fmla="*/ 105 h 374"/>
                <a:gd name="T94" fmla="*/ 534 w 658"/>
                <a:gd name="T95" fmla="*/ 107 h 374"/>
                <a:gd name="T96" fmla="*/ 507 w 658"/>
                <a:gd name="T97" fmla="*/ 96 h 374"/>
                <a:gd name="T98" fmla="*/ 496 w 658"/>
                <a:gd name="T99" fmla="*/ 90 h 374"/>
                <a:gd name="T100" fmla="*/ 504 w 658"/>
                <a:gd name="T101" fmla="*/ 66 h 374"/>
                <a:gd name="T102" fmla="*/ 509 w 658"/>
                <a:gd name="T103" fmla="*/ 45 h 374"/>
                <a:gd name="T104" fmla="*/ 492 w 658"/>
                <a:gd name="T105" fmla="*/ 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8" h="374">
                  <a:moveTo>
                    <a:pt x="492" y="28"/>
                  </a:moveTo>
                  <a:lnTo>
                    <a:pt x="489" y="24"/>
                  </a:lnTo>
                  <a:lnTo>
                    <a:pt x="481" y="23"/>
                  </a:lnTo>
                  <a:lnTo>
                    <a:pt x="472" y="23"/>
                  </a:lnTo>
                  <a:lnTo>
                    <a:pt x="464" y="17"/>
                  </a:lnTo>
                  <a:lnTo>
                    <a:pt x="466" y="11"/>
                  </a:lnTo>
                  <a:lnTo>
                    <a:pt x="462" y="4"/>
                  </a:lnTo>
                  <a:lnTo>
                    <a:pt x="455" y="0"/>
                  </a:lnTo>
                  <a:lnTo>
                    <a:pt x="442" y="0"/>
                  </a:lnTo>
                  <a:lnTo>
                    <a:pt x="438" y="13"/>
                  </a:lnTo>
                  <a:lnTo>
                    <a:pt x="434" y="21"/>
                  </a:lnTo>
                  <a:lnTo>
                    <a:pt x="397" y="0"/>
                  </a:lnTo>
                  <a:lnTo>
                    <a:pt x="389" y="2"/>
                  </a:lnTo>
                  <a:lnTo>
                    <a:pt x="391" y="9"/>
                  </a:lnTo>
                  <a:lnTo>
                    <a:pt x="387" y="17"/>
                  </a:lnTo>
                  <a:lnTo>
                    <a:pt x="389" y="30"/>
                  </a:lnTo>
                  <a:lnTo>
                    <a:pt x="383" y="38"/>
                  </a:lnTo>
                  <a:lnTo>
                    <a:pt x="380" y="51"/>
                  </a:lnTo>
                  <a:lnTo>
                    <a:pt x="374" y="58"/>
                  </a:lnTo>
                  <a:lnTo>
                    <a:pt x="368" y="58"/>
                  </a:lnTo>
                  <a:lnTo>
                    <a:pt x="363" y="71"/>
                  </a:lnTo>
                  <a:lnTo>
                    <a:pt x="355" y="73"/>
                  </a:lnTo>
                  <a:lnTo>
                    <a:pt x="348" y="73"/>
                  </a:lnTo>
                  <a:lnTo>
                    <a:pt x="346" y="81"/>
                  </a:lnTo>
                  <a:lnTo>
                    <a:pt x="344" y="90"/>
                  </a:lnTo>
                  <a:lnTo>
                    <a:pt x="340" y="96"/>
                  </a:lnTo>
                  <a:lnTo>
                    <a:pt x="338" y="111"/>
                  </a:lnTo>
                  <a:lnTo>
                    <a:pt x="334" y="118"/>
                  </a:lnTo>
                  <a:lnTo>
                    <a:pt x="329" y="120"/>
                  </a:lnTo>
                  <a:lnTo>
                    <a:pt x="314" y="118"/>
                  </a:lnTo>
                  <a:lnTo>
                    <a:pt x="314" y="115"/>
                  </a:lnTo>
                  <a:lnTo>
                    <a:pt x="306" y="109"/>
                  </a:lnTo>
                  <a:lnTo>
                    <a:pt x="299" y="111"/>
                  </a:lnTo>
                  <a:lnTo>
                    <a:pt x="299" y="126"/>
                  </a:lnTo>
                  <a:lnTo>
                    <a:pt x="299" y="132"/>
                  </a:lnTo>
                  <a:lnTo>
                    <a:pt x="295" y="135"/>
                  </a:lnTo>
                  <a:lnTo>
                    <a:pt x="291" y="149"/>
                  </a:lnTo>
                  <a:lnTo>
                    <a:pt x="287" y="156"/>
                  </a:lnTo>
                  <a:lnTo>
                    <a:pt x="286" y="164"/>
                  </a:lnTo>
                  <a:lnTo>
                    <a:pt x="284" y="177"/>
                  </a:lnTo>
                  <a:lnTo>
                    <a:pt x="276" y="186"/>
                  </a:lnTo>
                  <a:lnTo>
                    <a:pt x="269" y="199"/>
                  </a:lnTo>
                  <a:lnTo>
                    <a:pt x="267" y="212"/>
                  </a:lnTo>
                  <a:lnTo>
                    <a:pt x="272" y="220"/>
                  </a:lnTo>
                  <a:lnTo>
                    <a:pt x="267" y="226"/>
                  </a:lnTo>
                  <a:lnTo>
                    <a:pt x="269" y="233"/>
                  </a:lnTo>
                  <a:lnTo>
                    <a:pt x="267" y="235"/>
                  </a:lnTo>
                  <a:lnTo>
                    <a:pt x="254" y="244"/>
                  </a:lnTo>
                  <a:lnTo>
                    <a:pt x="246" y="243"/>
                  </a:lnTo>
                  <a:lnTo>
                    <a:pt x="233" y="254"/>
                  </a:lnTo>
                  <a:lnTo>
                    <a:pt x="224" y="250"/>
                  </a:lnTo>
                  <a:lnTo>
                    <a:pt x="224" y="258"/>
                  </a:lnTo>
                  <a:lnTo>
                    <a:pt x="222" y="263"/>
                  </a:lnTo>
                  <a:lnTo>
                    <a:pt x="214" y="265"/>
                  </a:lnTo>
                  <a:lnTo>
                    <a:pt x="199" y="273"/>
                  </a:lnTo>
                  <a:lnTo>
                    <a:pt x="192" y="273"/>
                  </a:lnTo>
                  <a:lnTo>
                    <a:pt x="180" y="269"/>
                  </a:lnTo>
                  <a:lnTo>
                    <a:pt x="178" y="274"/>
                  </a:lnTo>
                  <a:lnTo>
                    <a:pt x="165" y="284"/>
                  </a:lnTo>
                  <a:lnTo>
                    <a:pt x="154" y="282"/>
                  </a:lnTo>
                  <a:lnTo>
                    <a:pt x="141" y="274"/>
                  </a:lnTo>
                  <a:lnTo>
                    <a:pt x="133" y="267"/>
                  </a:lnTo>
                  <a:lnTo>
                    <a:pt x="128" y="259"/>
                  </a:lnTo>
                  <a:lnTo>
                    <a:pt x="128" y="254"/>
                  </a:lnTo>
                  <a:lnTo>
                    <a:pt x="101" y="286"/>
                  </a:lnTo>
                  <a:lnTo>
                    <a:pt x="77" y="303"/>
                  </a:lnTo>
                  <a:lnTo>
                    <a:pt x="73" y="310"/>
                  </a:lnTo>
                  <a:lnTo>
                    <a:pt x="73" y="318"/>
                  </a:lnTo>
                  <a:lnTo>
                    <a:pt x="64" y="323"/>
                  </a:lnTo>
                  <a:lnTo>
                    <a:pt x="64" y="329"/>
                  </a:lnTo>
                  <a:lnTo>
                    <a:pt x="58" y="336"/>
                  </a:lnTo>
                  <a:lnTo>
                    <a:pt x="53" y="340"/>
                  </a:lnTo>
                  <a:lnTo>
                    <a:pt x="45" y="346"/>
                  </a:lnTo>
                  <a:lnTo>
                    <a:pt x="43" y="352"/>
                  </a:lnTo>
                  <a:lnTo>
                    <a:pt x="28" y="359"/>
                  </a:lnTo>
                  <a:lnTo>
                    <a:pt x="21" y="365"/>
                  </a:lnTo>
                  <a:lnTo>
                    <a:pt x="13" y="367"/>
                  </a:lnTo>
                  <a:lnTo>
                    <a:pt x="0" y="374"/>
                  </a:lnTo>
                  <a:lnTo>
                    <a:pt x="26" y="370"/>
                  </a:lnTo>
                  <a:lnTo>
                    <a:pt x="41" y="370"/>
                  </a:lnTo>
                  <a:lnTo>
                    <a:pt x="98" y="361"/>
                  </a:lnTo>
                  <a:lnTo>
                    <a:pt x="133" y="357"/>
                  </a:lnTo>
                  <a:lnTo>
                    <a:pt x="160" y="350"/>
                  </a:lnTo>
                  <a:lnTo>
                    <a:pt x="169" y="350"/>
                  </a:lnTo>
                  <a:lnTo>
                    <a:pt x="184" y="350"/>
                  </a:lnTo>
                  <a:lnTo>
                    <a:pt x="210" y="348"/>
                  </a:lnTo>
                  <a:lnTo>
                    <a:pt x="278" y="336"/>
                  </a:lnTo>
                  <a:lnTo>
                    <a:pt x="466" y="303"/>
                  </a:lnTo>
                  <a:lnTo>
                    <a:pt x="560" y="284"/>
                  </a:lnTo>
                  <a:lnTo>
                    <a:pt x="643" y="265"/>
                  </a:lnTo>
                  <a:lnTo>
                    <a:pt x="641" y="261"/>
                  </a:lnTo>
                  <a:lnTo>
                    <a:pt x="645" y="265"/>
                  </a:lnTo>
                  <a:lnTo>
                    <a:pt x="648" y="263"/>
                  </a:lnTo>
                  <a:lnTo>
                    <a:pt x="647" y="258"/>
                  </a:lnTo>
                  <a:lnTo>
                    <a:pt x="647" y="250"/>
                  </a:lnTo>
                  <a:lnTo>
                    <a:pt x="652" y="256"/>
                  </a:lnTo>
                  <a:lnTo>
                    <a:pt x="656" y="263"/>
                  </a:lnTo>
                  <a:lnTo>
                    <a:pt x="658" y="261"/>
                  </a:lnTo>
                  <a:lnTo>
                    <a:pt x="647" y="241"/>
                  </a:lnTo>
                  <a:lnTo>
                    <a:pt x="641" y="227"/>
                  </a:lnTo>
                  <a:lnTo>
                    <a:pt x="620" y="227"/>
                  </a:lnTo>
                  <a:lnTo>
                    <a:pt x="615" y="226"/>
                  </a:lnTo>
                  <a:lnTo>
                    <a:pt x="613" y="235"/>
                  </a:lnTo>
                  <a:lnTo>
                    <a:pt x="615" y="239"/>
                  </a:lnTo>
                  <a:lnTo>
                    <a:pt x="609" y="235"/>
                  </a:lnTo>
                  <a:lnTo>
                    <a:pt x="603" y="235"/>
                  </a:lnTo>
                  <a:lnTo>
                    <a:pt x="596" y="241"/>
                  </a:lnTo>
                  <a:lnTo>
                    <a:pt x="598" y="235"/>
                  </a:lnTo>
                  <a:lnTo>
                    <a:pt x="592" y="227"/>
                  </a:lnTo>
                  <a:lnTo>
                    <a:pt x="584" y="224"/>
                  </a:lnTo>
                  <a:lnTo>
                    <a:pt x="584" y="224"/>
                  </a:lnTo>
                  <a:lnTo>
                    <a:pt x="579" y="216"/>
                  </a:lnTo>
                  <a:lnTo>
                    <a:pt x="577" y="211"/>
                  </a:lnTo>
                  <a:lnTo>
                    <a:pt x="569" y="212"/>
                  </a:lnTo>
                  <a:lnTo>
                    <a:pt x="562" y="211"/>
                  </a:lnTo>
                  <a:lnTo>
                    <a:pt x="556" y="211"/>
                  </a:lnTo>
                  <a:lnTo>
                    <a:pt x="543" y="207"/>
                  </a:lnTo>
                  <a:lnTo>
                    <a:pt x="522" y="207"/>
                  </a:lnTo>
                  <a:lnTo>
                    <a:pt x="524" y="203"/>
                  </a:lnTo>
                  <a:lnTo>
                    <a:pt x="530" y="205"/>
                  </a:lnTo>
                  <a:lnTo>
                    <a:pt x="545" y="201"/>
                  </a:lnTo>
                  <a:lnTo>
                    <a:pt x="553" y="207"/>
                  </a:lnTo>
                  <a:lnTo>
                    <a:pt x="556" y="207"/>
                  </a:lnTo>
                  <a:lnTo>
                    <a:pt x="556" y="199"/>
                  </a:lnTo>
                  <a:lnTo>
                    <a:pt x="562" y="207"/>
                  </a:lnTo>
                  <a:lnTo>
                    <a:pt x="569" y="211"/>
                  </a:lnTo>
                  <a:lnTo>
                    <a:pt x="575" y="205"/>
                  </a:lnTo>
                  <a:lnTo>
                    <a:pt x="581" y="212"/>
                  </a:lnTo>
                  <a:lnTo>
                    <a:pt x="588" y="218"/>
                  </a:lnTo>
                  <a:lnTo>
                    <a:pt x="596" y="220"/>
                  </a:lnTo>
                  <a:lnTo>
                    <a:pt x="601" y="227"/>
                  </a:lnTo>
                  <a:lnTo>
                    <a:pt x="605" y="224"/>
                  </a:lnTo>
                  <a:lnTo>
                    <a:pt x="609" y="222"/>
                  </a:lnTo>
                  <a:lnTo>
                    <a:pt x="611" y="216"/>
                  </a:lnTo>
                  <a:lnTo>
                    <a:pt x="609" y="209"/>
                  </a:lnTo>
                  <a:lnTo>
                    <a:pt x="601" y="207"/>
                  </a:lnTo>
                  <a:lnTo>
                    <a:pt x="600" y="199"/>
                  </a:lnTo>
                  <a:lnTo>
                    <a:pt x="592" y="201"/>
                  </a:lnTo>
                  <a:lnTo>
                    <a:pt x="579" y="196"/>
                  </a:lnTo>
                  <a:lnTo>
                    <a:pt x="573" y="190"/>
                  </a:lnTo>
                  <a:lnTo>
                    <a:pt x="558" y="179"/>
                  </a:lnTo>
                  <a:lnTo>
                    <a:pt x="566" y="179"/>
                  </a:lnTo>
                  <a:lnTo>
                    <a:pt x="579" y="192"/>
                  </a:lnTo>
                  <a:lnTo>
                    <a:pt x="592" y="197"/>
                  </a:lnTo>
                  <a:lnTo>
                    <a:pt x="596" y="190"/>
                  </a:lnTo>
                  <a:lnTo>
                    <a:pt x="590" y="184"/>
                  </a:lnTo>
                  <a:lnTo>
                    <a:pt x="592" y="182"/>
                  </a:lnTo>
                  <a:lnTo>
                    <a:pt x="600" y="182"/>
                  </a:lnTo>
                  <a:lnTo>
                    <a:pt x="605" y="188"/>
                  </a:lnTo>
                  <a:lnTo>
                    <a:pt x="607" y="182"/>
                  </a:lnTo>
                  <a:lnTo>
                    <a:pt x="603" y="169"/>
                  </a:lnTo>
                  <a:lnTo>
                    <a:pt x="598" y="169"/>
                  </a:lnTo>
                  <a:lnTo>
                    <a:pt x="590" y="167"/>
                  </a:lnTo>
                  <a:lnTo>
                    <a:pt x="594" y="165"/>
                  </a:lnTo>
                  <a:lnTo>
                    <a:pt x="586" y="160"/>
                  </a:lnTo>
                  <a:lnTo>
                    <a:pt x="579" y="160"/>
                  </a:lnTo>
                  <a:lnTo>
                    <a:pt x="573" y="154"/>
                  </a:lnTo>
                  <a:lnTo>
                    <a:pt x="571" y="150"/>
                  </a:lnTo>
                  <a:lnTo>
                    <a:pt x="556" y="145"/>
                  </a:lnTo>
                  <a:lnTo>
                    <a:pt x="551" y="137"/>
                  </a:lnTo>
                  <a:lnTo>
                    <a:pt x="545" y="133"/>
                  </a:lnTo>
                  <a:lnTo>
                    <a:pt x="539" y="130"/>
                  </a:lnTo>
                  <a:lnTo>
                    <a:pt x="536" y="124"/>
                  </a:lnTo>
                  <a:lnTo>
                    <a:pt x="522" y="115"/>
                  </a:lnTo>
                  <a:lnTo>
                    <a:pt x="517" y="115"/>
                  </a:lnTo>
                  <a:lnTo>
                    <a:pt x="522" y="113"/>
                  </a:lnTo>
                  <a:lnTo>
                    <a:pt x="530" y="117"/>
                  </a:lnTo>
                  <a:lnTo>
                    <a:pt x="537" y="122"/>
                  </a:lnTo>
                  <a:lnTo>
                    <a:pt x="545" y="130"/>
                  </a:lnTo>
                  <a:lnTo>
                    <a:pt x="551" y="132"/>
                  </a:lnTo>
                  <a:lnTo>
                    <a:pt x="556" y="139"/>
                  </a:lnTo>
                  <a:lnTo>
                    <a:pt x="562" y="141"/>
                  </a:lnTo>
                  <a:lnTo>
                    <a:pt x="575" y="150"/>
                  </a:lnTo>
                  <a:lnTo>
                    <a:pt x="583" y="152"/>
                  </a:lnTo>
                  <a:lnTo>
                    <a:pt x="583" y="154"/>
                  </a:lnTo>
                  <a:lnTo>
                    <a:pt x="590" y="156"/>
                  </a:lnTo>
                  <a:lnTo>
                    <a:pt x="594" y="147"/>
                  </a:lnTo>
                  <a:lnTo>
                    <a:pt x="594" y="139"/>
                  </a:lnTo>
                  <a:lnTo>
                    <a:pt x="588" y="132"/>
                  </a:lnTo>
                  <a:lnTo>
                    <a:pt x="596" y="133"/>
                  </a:lnTo>
                  <a:lnTo>
                    <a:pt x="596" y="126"/>
                  </a:lnTo>
                  <a:lnTo>
                    <a:pt x="581" y="120"/>
                  </a:lnTo>
                  <a:lnTo>
                    <a:pt x="575" y="120"/>
                  </a:lnTo>
                  <a:lnTo>
                    <a:pt x="575" y="118"/>
                  </a:lnTo>
                  <a:lnTo>
                    <a:pt x="568" y="118"/>
                  </a:lnTo>
                  <a:lnTo>
                    <a:pt x="568" y="115"/>
                  </a:lnTo>
                  <a:lnTo>
                    <a:pt x="562" y="109"/>
                  </a:lnTo>
                  <a:lnTo>
                    <a:pt x="560" y="105"/>
                  </a:lnTo>
                  <a:lnTo>
                    <a:pt x="547" y="109"/>
                  </a:lnTo>
                  <a:lnTo>
                    <a:pt x="545" y="107"/>
                  </a:lnTo>
                  <a:lnTo>
                    <a:pt x="537" y="107"/>
                  </a:lnTo>
                  <a:lnTo>
                    <a:pt x="534" y="107"/>
                  </a:lnTo>
                  <a:lnTo>
                    <a:pt x="522" y="96"/>
                  </a:lnTo>
                  <a:lnTo>
                    <a:pt x="522" y="90"/>
                  </a:lnTo>
                  <a:lnTo>
                    <a:pt x="515" y="90"/>
                  </a:lnTo>
                  <a:lnTo>
                    <a:pt x="507" y="96"/>
                  </a:lnTo>
                  <a:lnTo>
                    <a:pt x="502" y="98"/>
                  </a:lnTo>
                  <a:lnTo>
                    <a:pt x="496" y="98"/>
                  </a:lnTo>
                  <a:lnTo>
                    <a:pt x="492" y="90"/>
                  </a:lnTo>
                  <a:lnTo>
                    <a:pt x="496" y="90"/>
                  </a:lnTo>
                  <a:lnTo>
                    <a:pt x="494" y="83"/>
                  </a:lnTo>
                  <a:lnTo>
                    <a:pt x="498" y="62"/>
                  </a:lnTo>
                  <a:lnTo>
                    <a:pt x="502" y="66"/>
                  </a:lnTo>
                  <a:lnTo>
                    <a:pt x="504" y="66"/>
                  </a:lnTo>
                  <a:lnTo>
                    <a:pt x="506" y="62"/>
                  </a:lnTo>
                  <a:lnTo>
                    <a:pt x="504" y="58"/>
                  </a:lnTo>
                  <a:lnTo>
                    <a:pt x="511" y="53"/>
                  </a:lnTo>
                  <a:lnTo>
                    <a:pt x="509" y="45"/>
                  </a:lnTo>
                  <a:lnTo>
                    <a:pt x="507" y="41"/>
                  </a:lnTo>
                  <a:lnTo>
                    <a:pt x="506" y="34"/>
                  </a:lnTo>
                  <a:lnTo>
                    <a:pt x="500" y="30"/>
                  </a:lnTo>
                  <a:lnTo>
                    <a:pt x="492" y="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6" name="Freeform 132">
              <a:extLst>
                <a:ext uri="{FF2B5EF4-FFF2-40B4-BE49-F238E27FC236}">
                  <a16:creationId xmlns:a16="http://schemas.microsoft.com/office/drawing/2014/main" id="{560C31A6-7D5A-AA52-0BAC-E6CFCE5C1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62" y="2613979"/>
              <a:ext cx="41237" cy="110157"/>
            </a:xfrm>
            <a:custGeom>
              <a:avLst/>
              <a:gdLst>
                <a:gd name="T0" fmla="*/ 15 w 35"/>
                <a:gd name="T1" fmla="*/ 13 h 103"/>
                <a:gd name="T2" fmla="*/ 9 w 35"/>
                <a:gd name="T3" fmla="*/ 19 h 103"/>
                <a:gd name="T4" fmla="*/ 15 w 35"/>
                <a:gd name="T5" fmla="*/ 24 h 103"/>
                <a:gd name="T6" fmla="*/ 13 w 35"/>
                <a:gd name="T7" fmla="*/ 32 h 103"/>
                <a:gd name="T8" fmla="*/ 7 w 35"/>
                <a:gd name="T9" fmla="*/ 32 h 103"/>
                <a:gd name="T10" fmla="*/ 5 w 35"/>
                <a:gd name="T11" fmla="*/ 45 h 103"/>
                <a:gd name="T12" fmla="*/ 2 w 35"/>
                <a:gd name="T13" fmla="*/ 56 h 103"/>
                <a:gd name="T14" fmla="*/ 0 w 35"/>
                <a:gd name="T15" fmla="*/ 71 h 103"/>
                <a:gd name="T16" fmla="*/ 2 w 35"/>
                <a:gd name="T17" fmla="*/ 79 h 103"/>
                <a:gd name="T18" fmla="*/ 0 w 35"/>
                <a:gd name="T19" fmla="*/ 81 h 103"/>
                <a:gd name="T20" fmla="*/ 0 w 35"/>
                <a:gd name="T21" fmla="*/ 94 h 103"/>
                <a:gd name="T22" fmla="*/ 7 w 35"/>
                <a:gd name="T23" fmla="*/ 103 h 103"/>
                <a:gd name="T24" fmla="*/ 13 w 35"/>
                <a:gd name="T25" fmla="*/ 90 h 103"/>
                <a:gd name="T26" fmla="*/ 13 w 35"/>
                <a:gd name="T27" fmla="*/ 79 h 103"/>
                <a:gd name="T28" fmla="*/ 13 w 35"/>
                <a:gd name="T29" fmla="*/ 71 h 103"/>
                <a:gd name="T30" fmla="*/ 17 w 35"/>
                <a:gd name="T31" fmla="*/ 64 h 103"/>
                <a:gd name="T32" fmla="*/ 19 w 35"/>
                <a:gd name="T33" fmla="*/ 58 h 103"/>
                <a:gd name="T34" fmla="*/ 24 w 35"/>
                <a:gd name="T35" fmla="*/ 62 h 103"/>
                <a:gd name="T36" fmla="*/ 26 w 35"/>
                <a:gd name="T37" fmla="*/ 62 h 103"/>
                <a:gd name="T38" fmla="*/ 28 w 35"/>
                <a:gd name="T39" fmla="*/ 54 h 103"/>
                <a:gd name="T40" fmla="*/ 26 w 35"/>
                <a:gd name="T41" fmla="*/ 41 h 103"/>
                <a:gd name="T42" fmla="*/ 30 w 35"/>
                <a:gd name="T43" fmla="*/ 28 h 103"/>
                <a:gd name="T44" fmla="*/ 34 w 35"/>
                <a:gd name="T45" fmla="*/ 17 h 103"/>
                <a:gd name="T46" fmla="*/ 34 w 35"/>
                <a:gd name="T47" fmla="*/ 11 h 103"/>
                <a:gd name="T48" fmla="*/ 35 w 35"/>
                <a:gd name="T49" fmla="*/ 0 h 103"/>
                <a:gd name="T50" fmla="*/ 20 w 35"/>
                <a:gd name="T51" fmla="*/ 6 h 103"/>
                <a:gd name="T52" fmla="*/ 15 w 35"/>
                <a:gd name="T53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103">
                  <a:moveTo>
                    <a:pt x="15" y="13"/>
                  </a:moveTo>
                  <a:lnTo>
                    <a:pt x="9" y="19"/>
                  </a:lnTo>
                  <a:lnTo>
                    <a:pt x="15" y="24"/>
                  </a:lnTo>
                  <a:lnTo>
                    <a:pt x="13" y="32"/>
                  </a:lnTo>
                  <a:lnTo>
                    <a:pt x="7" y="32"/>
                  </a:lnTo>
                  <a:lnTo>
                    <a:pt x="5" y="45"/>
                  </a:lnTo>
                  <a:lnTo>
                    <a:pt x="2" y="56"/>
                  </a:lnTo>
                  <a:lnTo>
                    <a:pt x="0" y="71"/>
                  </a:lnTo>
                  <a:lnTo>
                    <a:pt x="2" y="79"/>
                  </a:lnTo>
                  <a:lnTo>
                    <a:pt x="0" y="81"/>
                  </a:lnTo>
                  <a:lnTo>
                    <a:pt x="0" y="94"/>
                  </a:lnTo>
                  <a:lnTo>
                    <a:pt x="7" y="103"/>
                  </a:lnTo>
                  <a:lnTo>
                    <a:pt x="13" y="90"/>
                  </a:lnTo>
                  <a:lnTo>
                    <a:pt x="13" y="79"/>
                  </a:lnTo>
                  <a:lnTo>
                    <a:pt x="13" y="71"/>
                  </a:lnTo>
                  <a:lnTo>
                    <a:pt x="17" y="64"/>
                  </a:lnTo>
                  <a:lnTo>
                    <a:pt x="19" y="58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54"/>
                  </a:lnTo>
                  <a:lnTo>
                    <a:pt x="26" y="41"/>
                  </a:lnTo>
                  <a:lnTo>
                    <a:pt x="30" y="28"/>
                  </a:lnTo>
                  <a:lnTo>
                    <a:pt x="34" y="17"/>
                  </a:lnTo>
                  <a:lnTo>
                    <a:pt x="34" y="11"/>
                  </a:lnTo>
                  <a:lnTo>
                    <a:pt x="35" y="0"/>
                  </a:lnTo>
                  <a:lnTo>
                    <a:pt x="20" y="6"/>
                  </a:lnTo>
                  <a:lnTo>
                    <a:pt x="15" y="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7" name="Freeform 14">
              <a:extLst>
                <a:ext uri="{FF2B5EF4-FFF2-40B4-BE49-F238E27FC236}">
                  <a16:creationId xmlns:a16="http://schemas.microsoft.com/office/drawing/2014/main" id="{63D1817C-6540-ABAD-D87F-20E9619D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18" y="2049292"/>
              <a:ext cx="816494" cy="1241668"/>
            </a:xfrm>
            <a:custGeom>
              <a:avLst/>
              <a:gdLst>
                <a:gd name="T0" fmla="*/ 628 w 693"/>
                <a:gd name="T1" fmla="*/ 1156 h 1161"/>
                <a:gd name="T2" fmla="*/ 628 w 693"/>
                <a:gd name="T3" fmla="*/ 1129 h 1161"/>
                <a:gd name="T4" fmla="*/ 624 w 693"/>
                <a:gd name="T5" fmla="*/ 1105 h 1161"/>
                <a:gd name="T6" fmla="*/ 643 w 693"/>
                <a:gd name="T7" fmla="*/ 1071 h 1161"/>
                <a:gd name="T8" fmla="*/ 654 w 693"/>
                <a:gd name="T9" fmla="*/ 1030 h 1161"/>
                <a:gd name="T10" fmla="*/ 693 w 693"/>
                <a:gd name="T11" fmla="*/ 1000 h 1161"/>
                <a:gd name="T12" fmla="*/ 673 w 693"/>
                <a:gd name="T13" fmla="*/ 964 h 1161"/>
                <a:gd name="T14" fmla="*/ 661 w 693"/>
                <a:gd name="T15" fmla="*/ 926 h 1161"/>
                <a:gd name="T16" fmla="*/ 325 w 693"/>
                <a:gd name="T17" fmla="*/ 327 h 1161"/>
                <a:gd name="T18" fmla="*/ 62 w 693"/>
                <a:gd name="T19" fmla="*/ 0 h 1161"/>
                <a:gd name="T20" fmla="*/ 58 w 693"/>
                <a:gd name="T21" fmla="*/ 35 h 1161"/>
                <a:gd name="T22" fmla="*/ 39 w 693"/>
                <a:gd name="T23" fmla="*/ 94 h 1161"/>
                <a:gd name="T24" fmla="*/ 30 w 693"/>
                <a:gd name="T25" fmla="*/ 120 h 1161"/>
                <a:gd name="T26" fmla="*/ 13 w 693"/>
                <a:gd name="T27" fmla="*/ 137 h 1161"/>
                <a:gd name="T28" fmla="*/ 0 w 693"/>
                <a:gd name="T29" fmla="*/ 176 h 1161"/>
                <a:gd name="T30" fmla="*/ 24 w 693"/>
                <a:gd name="T31" fmla="*/ 233 h 1161"/>
                <a:gd name="T32" fmla="*/ 24 w 693"/>
                <a:gd name="T33" fmla="*/ 261 h 1161"/>
                <a:gd name="T34" fmla="*/ 13 w 693"/>
                <a:gd name="T35" fmla="*/ 319 h 1161"/>
                <a:gd name="T36" fmla="*/ 30 w 693"/>
                <a:gd name="T37" fmla="*/ 374 h 1161"/>
                <a:gd name="T38" fmla="*/ 45 w 693"/>
                <a:gd name="T39" fmla="*/ 402 h 1161"/>
                <a:gd name="T40" fmla="*/ 52 w 693"/>
                <a:gd name="T41" fmla="*/ 421 h 1161"/>
                <a:gd name="T42" fmla="*/ 43 w 693"/>
                <a:gd name="T43" fmla="*/ 436 h 1161"/>
                <a:gd name="T44" fmla="*/ 56 w 693"/>
                <a:gd name="T45" fmla="*/ 453 h 1161"/>
                <a:gd name="T46" fmla="*/ 81 w 693"/>
                <a:gd name="T47" fmla="*/ 468 h 1161"/>
                <a:gd name="T48" fmla="*/ 84 w 693"/>
                <a:gd name="T49" fmla="*/ 441 h 1161"/>
                <a:gd name="T50" fmla="*/ 111 w 693"/>
                <a:gd name="T51" fmla="*/ 455 h 1161"/>
                <a:gd name="T52" fmla="*/ 143 w 693"/>
                <a:gd name="T53" fmla="*/ 460 h 1161"/>
                <a:gd name="T54" fmla="*/ 146 w 693"/>
                <a:gd name="T55" fmla="*/ 464 h 1161"/>
                <a:gd name="T56" fmla="*/ 165 w 693"/>
                <a:gd name="T57" fmla="*/ 473 h 1161"/>
                <a:gd name="T58" fmla="*/ 120 w 693"/>
                <a:gd name="T59" fmla="*/ 456 h 1161"/>
                <a:gd name="T60" fmla="*/ 90 w 693"/>
                <a:gd name="T61" fmla="*/ 455 h 1161"/>
                <a:gd name="T62" fmla="*/ 92 w 693"/>
                <a:gd name="T63" fmla="*/ 483 h 1161"/>
                <a:gd name="T64" fmla="*/ 103 w 693"/>
                <a:gd name="T65" fmla="*/ 518 h 1161"/>
                <a:gd name="T66" fmla="*/ 79 w 693"/>
                <a:gd name="T67" fmla="*/ 498 h 1161"/>
                <a:gd name="T68" fmla="*/ 82 w 693"/>
                <a:gd name="T69" fmla="*/ 475 h 1161"/>
                <a:gd name="T70" fmla="*/ 66 w 693"/>
                <a:gd name="T71" fmla="*/ 502 h 1161"/>
                <a:gd name="T72" fmla="*/ 66 w 693"/>
                <a:gd name="T73" fmla="*/ 534 h 1161"/>
                <a:gd name="T74" fmla="*/ 86 w 693"/>
                <a:gd name="T75" fmla="*/ 573 h 1161"/>
                <a:gd name="T76" fmla="*/ 101 w 693"/>
                <a:gd name="T77" fmla="*/ 601 h 1161"/>
                <a:gd name="T78" fmla="*/ 82 w 693"/>
                <a:gd name="T79" fmla="*/ 643 h 1161"/>
                <a:gd name="T80" fmla="*/ 105 w 693"/>
                <a:gd name="T81" fmla="*/ 684 h 1161"/>
                <a:gd name="T82" fmla="*/ 118 w 693"/>
                <a:gd name="T83" fmla="*/ 725 h 1161"/>
                <a:gd name="T84" fmla="*/ 144 w 693"/>
                <a:gd name="T85" fmla="*/ 767 h 1161"/>
                <a:gd name="T86" fmla="*/ 150 w 693"/>
                <a:gd name="T87" fmla="*/ 787 h 1161"/>
                <a:gd name="T88" fmla="*/ 148 w 693"/>
                <a:gd name="T89" fmla="*/ 825 h 1161"/>
                <a:gd name="T90" fmla="*/ 141 w 693"/>
                <a:gd name="T91" fmla="*/ 853 h 1161"/>
                <a:gd name="T92" fmla="*/ 176 w 693"/>
                <a:gd name="T93" fmla="*/ 872 h 1161"/>
                <a:gd name="T94" fmla="*/ 210 w 693"/>
                <a:gd name="T95" fmla="*/ 889 h 1161"/>
                <a:gd name="T96" fmla="*/ 248 w 693"/>
                <a:gd name="T97" fmla="*/ 911 h 1161"/>
                <a:gd name="T98" fmla="*/ 306 w 693"/>
                <a:gd name="T99" fmla="*/ 951 h 1161"/>
                <a:gd name="T100" fmla="*/ 312 w 693"/>
                <a:gd name="T101" fmla="*/ 979 h 1161"/>
                <a:gd name="T102" fmla="*/ 329 w 693"/>
                <a:gd name="T103" fmla="*/ 987 h 1161"/>
                <a:gd name="T104" fmla="*/ 355 w 693"/>
                <a:gd name="T105" fmla="*/ 1015 h 1161"/>
                <a:gd name="T106" fmla="*/ 391 w 693"/>
                <a:gd name="T107" fmla="*/ 1086 h 1161"/>
                <a:gd name="T108" fmla="*/ 389 w 693"/>
                <a:gd name="T109" fmla="*/ 1116 h 1161"/>
                <a:gd name="T110" fmla="*/ 393 w 693"/>
                <a:gd name="T111" fmla="*/ 1128 h 1161"/>
                <a:gd name="T112" fmla="*/ 613 w 693"/>
                <a:gd name="T113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93" h="1161">
                  <a:moveTo>
                    <a:pt x="616" y="1160"/>
                  </a:moveTo>
                  <a:lnTo>
                    <a:pt x="620" y="1161"/>
                  </a:lnTo>
                  <a:lnTo>
                    <a:pt x="626" y="1161"/>
                  </a:lnTo>
                  <a:lnTo>
                    <a:pt x="628" y="1156"/>
                  </a:lnTo>
                  <a:lnTo>
                    <a:pt x="635" y="1150"/>
                  </a:lnTo>
                  <a:lnTo>
                    <a:pt x="635" y="1139"/>
                  </a:lnTo>
                  <a:lnTo>
                    <a:pt x="635" y="1133"/>
                  </a:lnTo>
                  <a:lnTo>
                    <a:pt x="628" y="1129"/>
                  </a:lnTo>
                  <a:lnTo>
                    <a:pt x="620" y="1126"/>
                  </a:lnTo>
                  <a:lnTo>
                    <a:pt x="620" y="1120"/>
                  </a:lnTo>
                  <a:lnTo>
                    <a:pt x="622" y="1113"/>
                  </a:lnTo>
                  <a:lnTo>
                    <a:pt x="624" y="1105"/>
                  </a:lnTo>
                  <a:lnTo>
                    <a:pt x="620" y="1097"/>
                  </a:lnTo>
                  <a:lnTo>
                    <a:pt x="624" y="1092"/>
                  </a:lnTo>
                  <a:lnTo>
                    <a:pt x="631" y="1086"/>
                  </a:lnTo>
                  <a:lnTo>
                    <a:pt x="643" y="1071"/>
                  </a:lnTo>
                  <a:lnTo>
                    <a:pt x="646" y="1062"/>
                  </a:lnTo>
                  <a:lnTo>
                    <a:pt x="650" y="1056"/>
                  </a:lnTo>
                  <a:lnTo>
                    <a:pt x="650" y="1043"/>
                  </a:lnTo>
                  <a:lnTo>
                    <a:pt x="654" y="1030"/>
                  </a:lnTo>
                  <a:lnTo>
                    <a:pt x="660" y="1026"/>
                  </a:lnTo>
                  <a:lnTo>
                    <a:pt x="663" y="1020"/>
                  </a:lnTo>
                  <a:lnTo>
                    <a:pt x="686" y="1007"/>
                  </a:lnTo>
                  <a:lnTo>
                    <a:pt x="693" y="1000"/>
                  </a:lnTo>
                  <a:lnTo>
                    <a:pt x="688" y="994"/>
                  </a:lnTo>
                  <a:lnTo>
                    <a:pt x="675" y="979"/>
                  </a:lnTo>
                  <a:lnTo>
                    <a:pt x="676" y="972"/>
                  </a:lnTo>
                  <a:lnTo>
                    <a:pt x="673" y="964"/>
                  </a:lnTo>
                  <a:lnTo>
                    <a:pt x="673" y="958"/>
                  </a:lnTo>
                  <a:lnTo>
                    <a:pt x="669" y="949"/>
                  </a:lnTo>
                  <a:lnTo>
                    <a:pt x="661" y="934"/>
                  </a:lnTo>
                  <a:lnTo>
                    <a:pt x="661" y="926"/>
                  </a:lnTo>
                  <a:lnTo>
                    <a:pt x="663" y="921"/>
                  </a:lnTo>
                  <a:lnTo>
                    <a:pt x="556" y="765"/>
                  </a:lnTo>
                  <a:lnTo>
                    <a:pt x="306" y="398"/>
                  </a:lnTo>
                  <a:lnTo>
                    <a:pt x="325" y="327"/>
                  </a:lnTo>
                  <a:lnTo>
                    <a:pt x="383" y="84"/>
                  </a:lnTo>
                  <a:lnTo>
                    <a:pt x="238" y="47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58" y="28"/>
                  </a:lnTo>
                  <a:lnTo>
                    <a:pt x="58" y="35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6" y="64"/>
                  </a:lnTo>
                  <a:lnTo>
                    <a:pt x="39" y="94"/>
                  </a:lnTo>
                  <a:lnTo>
                    <a:pt x="41" y="99"/>
                  </a:lnTo>
                  <a:lnTo>
                    <a:pt x="37" y="107"/>
                  </a:lnTo>
                  <a:lnTo>
                    <a:pt x="34" y="112"/>
                  </a:lnTo>
                  <a:lnTo>
                    <a:pt x="30" y="120"/>
                  </a:lnTo>
                  <a:lnTo>
                    <a:pt x="32" y="122"/>
                  </a:lnTo>
                  <a:lnTo>
                    <a:pt x="24" y="127"/>
                  </a:lnTo>
                  <a:lnTo>
                    <a:pt x="19" y="131"/>
                  </a:lnTo>
                  <a:lnTo>
                    <a:pt x="13" y="137"/>
                  </a:lnTo>
                  <a:lnTo>
                    <a:pt x="7" y="144"/>
                  </a:lnTo>
                  <a:lnTo>
                    <a:pt x="2" y="158"/>
                  </a:lnTo>
                  <a:lnTo>
                    <a:pt x="2" y="169"/>
                  </a:lnTo>
                  <a:lnTo>
                    <a:pt x="0" y="176"/>
                  </a:lnTo>
                  <a:lnTo>
                    <a:pt x="13" y="197"/>
                  </a:lnTo>
                  <a:lnTo>
                    <a:pt x="13" y="205"/>
                  </a:lnTo>
                  <a:lnTo>
                    <a:pt x="19" y="210"/>
                  </a:lnTo>
                  <a:lnTo>
                    <a:pt x="24" y="233"/>
                  </a:lnTo>
                  <a:lnTo>
                    <a:pt x="24" y="238"/>
                  </a:lnTo>
                  <a:lnTo>
                    <a:pt x="26" y="246"/>
                  </a:lnTo>
                  <a:lnTo>
                    <a:pt x="24" y="252"/>
                  </a:lnTo>
                  <a:lnTo>
                    <a:pt x="24" y="261"/>
                  </a:lnTo>
                  <a:lnTo>
                    <a:pt x="20" y="268"/>
                  </a:lnTo>
                  <a:lnTo>
                    <a:pt x="13" y="282"/>
                  </a:lnTo>
                  <a:lnTo>
                    <a:pt x="15" y="308"/>
                  </a:lnTo>
                  <a:lnTo>
                    <a:pt x="13" y="319"/>
                  </a:lnTo>
                  <a:lnTo>
                    <a:pt x="7" y="327"/>
                  </a:lnTo>
                  <a:lnTo>
                    <a:pt x="13" y="340"/>
                  </a:lnTo>
                  <a:lnTo>
                    <a:pt x="22" y="353"/>
                  </a:lnTo>
                  <a:lnTo>
                    <a:pt x="30" y="374"/>
                  </a:lnTo>
                  <a:lnTo>
                    <a:pt x="34" y="381"/>
                  </a:lnTo>
                  <a:lnTo>
                    <a:pt x="39" y="389"/>
                  </a:lnTo>
                  <a:lnTo>
                    <a:pt x="43" y="394"/>
                  </a:lnTo>
                  <a:lnTo>
                    <a:pt x="45" y="402"/>
                  </a:lnTo>
                  <a:lnTo>
                    <a:pt x="43" y="409"/>
                  </a:lnTo>
                  <a:lnTo>
                    <a:pt x="45" y="406"/>
                  </a:lnTo>
                  <a:lnTo>
                    <a:pt x="45" y="408"/>
                  </a:lnTo>
                  <a:lnTo>
                    <a:pt x="52" y="421"/>
                  </a:lnTo>
                  <a:lnTo>
                    <a:pt x="54" y="434"/>
                  </a:lnTo>
                  <a:lnTo>
                    <a:pt x="49" y="421"/>
                  </a:lnTo>
                  <a:lnTo>
                    <a:pt x="47" y="428"/>
                  </a:lnTo>
                  <a:lnTo>
                    <a:pt x="43" y="436"/>
                  </a:lnTo>
                  <a:lnTo>
                    <a:pt x="41" y="443"/>
                  </a:lnTo>
                  <a:lnTo>
                    <a:pt x="47" y="438"/>
                  </a:lnTo>
                  <a:lnTo>
                    <a:pt x="54" y="445"/>
                  </a:lnTo>
                  <a:lnTo>
                    <a:pt x="56" y="453"/>
                  </a:lnTo>
                  <a:lnTo>
                    <a:pt x="64" y="456"/>
                  </a:lnTo>
                  <a:lnTo>
                    <a:pt x="67" y="464"/>
                  </a:lnTo>
                  <a:lnTo>
                    <a:pt x="75" y="471"/>
                  </a:lnTo>
                  <a:lnTo>
                    <a:pt x="81" y="468"/>
                  </a:lnTo>
                  <a:lnTo>
                    <a:pt x="77" y="460"/>
                  </a:lnTo>
                  <a:lnTo>
                    <a:pt x="82" y="455"/>
                  </a:lnTo>
                  <a:lnTo>
                    <a:pt x="81" y="447"/>
                  </a:lnTo>
                  <a:lnTo>
                    <a:pt x="84" y="441"/>
                  </a:lnTo>
                  <a:lnTo>
                    <a:pt x="92" y="438"/>
                  </a:lnTo>
                  <a:lnTo>
                    <a:pt x="99" y="443"/>
                  </a:lnTo>
                  <a:lnTo>
                    <a:pt x="103" y="451"/>
                  </a:lnTo>
                  <a:lnTo>
                    <a:pt x="111" y="455"/>
                  </a:lnTo>
                  <a:lnTo>
                    <a:pt x="116" y="453"/>
                  </a:lnTo>
                  <a:lnTo>
                    <a:pt x="124" y="453"/>
                  </a:lnTo>
                  <a:lnTo>
                    <a:pt x="129" y="458"/>
                  </a:lnTo>
                  <a:lnTo>
                    <a:pt x="143" y="460"/>
                  </a:lnTo>
                  <a:lnTo>
                    <a:pt x="148" y="455"/>
                  </a:lnTo>
                  <a:lnTo>
                    <a:pt x="146" y="458"/>
                  </a:lnTo>
                  <a:lnTo>
                    <a:pt x="141" y="464"/>
                  </a:lnTo>
                  <a:lnTo>
                    <a:pt x="146" y="464"/>
                  </a:lnTo>
                  <a:lnTo>
                    <a:pt x="154" y="460"/>
                  </a:lnTo>
                  <a:lnTo>
                    <a:pt x="156" y="460"/>
                  </a:lnTo>
                  <a:lnTo>
                    <a:pt x="161" y="468"/>
                  </a:lnTo>
                  <a:lnTo>
                    <a:pt x="165" y="473"/>
                  </a:lnTo>
                  <a:lnTo>
                    <a:pt x="165" y="475"/>
                  </a:lnTo>
                  <a:lnTo>
                    <a:pt x="156" y="460"/>
                  </a:lnTo>
                  <a:lnTo>
                    <a:pt x="141" y="466"/>
                  </a:lnTo>
                  <a:lnTo>
                    <a:pt x="120" y="456"/>
                  </a:lnTo>
                  <a:lnTo>
                    <a:pt x="111" y="456"/>
                  </a:lnTo>
                  <a:lnTo>
                    <a:pt x="103" y="453"/>
                  </a:lnTo>
                  <a:lnTo>
                    <a:pt x="97" y="455"/>
                  </a:lnTo>
                  <a:lnTo>
                    <a:pt x="90" y="455"/>
                  </a:lnTo>
                  <a:lnTo>
                    <a:pt x="86" y="462"/>
                  </a:lnTo>
                  <a:lnTo>
                    <a:pt x="92" y="468"/>
                  </a:lnTo>
                  <a:lnTo>
                    <a:pt x="90" y="475"/>
                  </a:lnTo>
                  <a:lnTo>
                    <a:pt x="92" y="483"/>
                  </a:lnTo>
                  <a:lnTo>
                    <a:pt x="96" y="485"/>
                  </a:lnTo>
                  <a:lnTo>
                    <a:pt x="97" y="498"/>
                  </a:lnTo>
                  <a:lnTo>
                    <a:pt x="97" y="511"/>
                  </a:lnTo>
                  <a:lnTo>
                    <a:pt x="103" y="518"/>
                  </a:lnTo>
                  <a:lnTo>
                    <a:pt x="97" y="517"/>
                  </a:lnTo>
                  <a:lnTo>
                    <a:pt x="90" y="509"/>
                  </a:lnTo>
                  <a:lnTo>
                    <a:pt x="86" y="502"/>
                  </a:lnTo>
                  <a:lnTo>
                    <a:pt x="79" y="498"/>
                  </a:lnTo>
                  <a:lnTo>
                    <a:pt x="81" y="490"/>
                  </a:lnTo>
                  <a:lnTo>
                    <a:pt x="84" y="485"/>
                  </a:lnTo>
                  <a:lnTo>
                    <a:pt x="82" y="477"/>
                  </a:lnTo>
                  <a:lnTo>
                    <a:pt x="82" y="475"/>
                  </a:lnTo>
                  <a:lnTo>
                    <a:pt x="75" y="475"/>
                  </a:lnTo>
                  <a:lnTo>
                    <a:pt x="71" y="481"/>
                  </a:lnTo>
                  <a:lnTo>
                    <a:pt x="71" y="487"/>
                  </a:lnTo>
                  <a:lnTo>
                    <a:pt x="66" y="502"/>
                  </a:lnTo>
                  <a:lnTo>
                    <a:pt x="69" y="507"/>
                  </a:lnTo>
                  <a:lnTo>
                    <a:pt x="69" y="522"/>
                  </a:lnTo>
                  <a:lnTo>
                    <a:pt x="67" y="528"/>
                  </a:lnTo>
                  <a:lnTo>
                    <a:pt x="66" y="534"/>
                  </a:lnTo>
                  <a:lnTo>
                    <a:pt x="66" y="539"/>
                  </a:lnTo>
                  <a:lnTo>
                    <a:pt x="67" y="547"/>
                  </a:lnTo>
                  <a:lnTo>
                    <a:pt x="79" y="567"/>
                  </a:lnTo>
                  <a:lnTo>
                    <a:pt x="86" y="573"/>
                  </a:lnTo>
                  <a:lnTo>
                    <a:pt x="99" y="573"/>
                  </a:lnTo>
                  <a:lnTo>
                    <a:pt x="103" y="588"/>
                  </a:lnTo>
                  <a:lnTo>
                    <a:pt x="103" y="603"/>
                  </a:lnTo>
                  <a:lnTo>
                    <a:pt x="101" y="601"/>
                  </a:lnTo>
                  <a:lnTo>
                    <a:pt x="97" y="607"/>
                  </a:lnTo>
                  <a:lnTo>
                    <a:pt x="84" y="614"/>
                  </a:lnTo>
                  <a:lnTo>
                    <a:pt x="84" y="629"/>
                  </a:lnTo>
                  <a:lnTo>
                    <a:pt x="82" y="643"/>
                  </a:lnTo>
                  <a:lnTo>
                    <a:pt x="86" y="650"/>
                  </a:lnTo>
                  <a:lnTo>
                    <a:pt x="97" y="663"/>
                  </a:lnTo>
                  <a:lnTo>
                    <a:pt x="99" y="678"/>
                  </a:lnTo>
                  <a:lnTo>
                    <a:pt x="105" y="684"/>
                  </a:lnTo>
                  <a:lnTo>
                    <a:pt x="107" y="697"/>
                  </a:lnTo>
                  <a:lnTo>
                    <a:pt x="114" y="710"/>
                  </a:lnTo>
                  <a:lnTo>
                    <a:pt x="114" y="718"/>
                  </a:lnTo>
                  <a:lnTo>
                    <a:pt x="118" y="725"/>
                  </a:lnTo>
                  <a:lnTo>
                    <a:pt x="126" y="733"/>
                  </a:lnTo>
                  <a:lnTo>
                    <a:pt x="129" y="746"/>
                  </a:lnTo>
                  <a:lnTo>
                    <a:pt x="143" y="759"/>
                  </a:lnTo>
                  <a:lnTo>
                    <a:pt x="144" y="767"/>
                  </a:lnTo>
                  <a:lnTo>
                    <a:pt x="139" y="770"/>
                  </a:lnTo>
                  <a:lnTo>
                    <a:pt x="137" y="778"/>
                  </a:lnTo>
                  <a:lnTo>
                    <a:pt x="143" y="785"/>
                  </a:lnTo>
                  <a:lnTo>
                    <a:pt x="150" y="787"/>
                  </a:lnTo>
                  <a:lnTo>
                    <a:pt x="156" y="795"/>
                  </a:lnTo>
                  <a:lnTo>
                    <a:pt x="156" y="802"/>
                  </a:lnTo>
                  <a:lnTo>
                    <a:pt x="148" y="812"/>
                  </a:lnTo>
                  <a:lnTo>
                    <a:pt x="148" y="825"/>
                  </a:lnTo>
                  <a:lnTo>
                    <a:pt x="144" y="832"/>
                  </a:lnTo>
                  <a:lnTo>
                    <a:pt x="146" y="840"/>
                  </a:lnTo>
                  <a:lnTo>
                    <a:pt x="141" y="847"/>
                  </a:lnTo>
                  <a:lnTo>
                    <a:pt x="141" y="853"/>
                  </a:lnTo>
                  <a:lnTo>
                    <a:pt x="146" y="855"/>
                  </a:lnTo>
                  <a:lnTo>
                    <a:pt x="150" y="862"/>
                  </a:lnTo>
                  <a:lnTo>
                    <a:pt x="156" y="870"/>
                  </a:lnTo>
                  <a:lnTo>
                    <a:pt x="176" y="872"/>
                  </a:lnTo>
                  <a:lnTo>
                    <a:pt x="184" y="876"/>
                  </a:lnTo>
                  <a:lnTo>
                    <a:pt x="191" y="876"/>
                  </a:lnTo>
                  <a:lnTo>
                    <a:pt x="205" y="885"/>
                  </a:lnTo>
                  <a:lnTo>
                    <a:pt x="210" y="889"/>
                  </a:lnTo>
                  <a:lnTo>
                    <a:pt x="225" y="889"/>
                  </a:lnTo>
                  <a:lnTo>
                    <a:pt x="237" y="898"/>
                  </a:lnTo>
                  <a:lnTo>
                    <a:pt x="240" y="906"/>
                  </a:lnTo>
                  <a:lnTo>
                    <a:pt x="248" y="911"/>
                  </a:lnTo>
                  <a:lnTo>
                    <a:pt x="250" y="925"/>
                  </a:lnTo>
                  <a:lnTo>
                    <a:pt x="265" y="938"/>
                  </a:lnTo>
                  <a:lnTo>
                    <a:pt x="278" y="945"/>
                  </a:lnTo>
                  <a:lnTo>
                    <a:pt x="306" y="951"/>
                  </a:lnTo>
                  <a:lnTo>
                    <a:pt x="308" y="953"/>
                  </a:lnTo>
                  <a:lnTo>
                    <a:pt x="312" y="966"/>
                  </a:lnTo>
                  <a:lnTo>
                    <a:pt x="314" y="973"/>
                  </a:lnTo>
                  <a:lnTo>
                    <a:pt x="312" y="979"/>
                  </a:lnTo>
                  <a:lnTo>
                    <a:pt x="312" y="987"/>
                  </a:lnTo>
                  <a:lnTo>
                    <a:pt x="319" y="990"/>
                  </a:lnTo>
                  <a:lnTo>
                    <a:pt x="323" y="985"/>
                  </a:lnTo>
                  <a:lnTo>
                    <a:pt x="329" y="987"/>
                  </a:lnTo>
                  <a:lnTo>
                    <a:pt x="336" y="990"/>
                  </a:lnTo>
                  <a:lnTo>
                    <a:pt x="344" y="1002"/>
                  </a:lnTo>
                  <a:lnTo>
                    <a:pt x="348" y="1009"/>
                  </a:lnTo>
                  <a:lnTo>
                    <a:pt x="355" y="1015"/>
                  </a:lnTo>
                  <a:lnTo>
                    <a:pt x="378" y="1043"/>
                  </a:lnTo>
                  <a:lnTo>
                    <a:pt x="385" y="1058"/>
                  </a:lnTo>
                  <a:lnTo>
                    <a:pt x="389" y="1073"/>
                  </a:lnTo>
                  <a:lnTo>
                    <a:pt x="391" y="1086"/>
                  </a:lnTo>
                  <a:lnTo>
                    <a:pt x="389" y="1101"/>
                  </a:lnTo>
                  <a:lnTo>
                    <a:pt x="387" y="1114"/>
                  </a:lnTo>
                  <a:lnTo>
                    <a:pt x="387" y="1122"/>
                  </a:lnTo>
                  <a:lnTo>
                    <a:pt x="389" y="1116"/>
                  </a:lnTo>
                  <a:lnTo>
                    <a:pt x="394" y="1120"/>
                  </a:lnTo>
                  <a:lnTo>
                    <a:pt x="393" y="1128"/>
                  </a:lnTo>
                  <a:lnTo>
                    <a:pt x="389" y="1120"/>
                  </a:lnTo>
                  <a:lnTo>
                    <a:pt x="393" y="1128"/>
                  </a:lnTo>
                  <a:lnTo>
                    <a:pt x="394" y="1137"/>
                  </a:lnTo>
                  <a:lnTo>
                    <a:pt x="398" y="1139"/>
                  </a:lnTo>
                  <a:lnTo>
                    <a:pt x="611" y="1160"/>
                  </a:lnTo>
                  <a:lnTo>
                    <a:pt x="613" y="1160"/>
                  </a:lnTo>
                  <a:lnTo>
                    <a:pt x="616" y="116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8" name="Freeform 309">
              <a:extLst>
                <a:ext uri="{FF2B5EF4-FFF2-40B4-BE49-F238E27FC236}">
                  <a16:creationId xmlns:a16="http://schemas.microsoft.com/office/drawing/2014/main" id="{834EDE0E-A4B4-6E51-B7B5-4A0B04FB0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99" name="Freeform 310">
              <a:extLst>
                <a:ext uri="{FF2B5EF4-FFF2-40B4-BE49-F238E27FC236}">
                  <a16:creationId xmlns:a16="http://schemas.microsoft.com/office/drawing/2014/main" id="{E5843D3E-FB61-D5A6-C76A-C10A8F92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0" name="Freeform 311">
              <a:extLst>
                <a:ext uri="{FF2B5EF4-FFF2-40B4-BE49-F238E27FC236}">
                  <a16:creationId xmlns:a16="http://schemas.microsoft.com/office/drawing/2014/main" id="{E7B3CC51-41AD-67F4-5646-76E72F58E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1" y="3034285"/>
              <a:ext cx="21207" cy="11764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4 h 11"/>
                <a:gd name="T4" fmla="*/ 3 w 18"/>
                <a:gd name="T5" fmla="*/ 9 h 11"/>
                <a:gd name="T6" fmla="*/ 11 w 18"/>
                <a:gd name="T7" fmla="*/ 11 h 11"/>
                <a:gd name="T8" fmla="*/ 18 w 18"/>
                <a:gd name="T9" fmla="*/ 11 h 11"/>
                <a:gd name="T10" fmla="*/ 18 w 18"/>
                <a:gd name="T11" fmla="*/ 5 h 11"/>
                <a:gd name="T12" fmla="*/ 15 w 18"/>
                <a:gd name="T13" fmla="*/ 0 h 11"/>
                <a:gd name="T14" fmla="*/ 7 w 1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11" y="11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1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1" name="Freeform 312">
              <a:extLst>
                <a:ext uri="{FF2B5EF4-FFF2-40B4-BE49-F238E27FC236}">
                  <a16:creationId xmlns:a16="http://schemas.microsoft.com/office/drawing/2014/main" id="{665EE42E-2EE2-6931-0437-948D13F7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2" name="Freeform 313">
              <a:extLst>
                <a:ext uri="{FF2B5EF4-FFF2-40B4-BE49-F238E27FC236}">
                  <a16:creationId xmlns:a16="http://schemas.microsoft.com/office/drawing/2014/main" id="{A710C6D9-31E0-6D88-2940-426E82AC2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3" name="Freeform 314">
              <a:extLst>
                <a:ext uri="{FF2B5EF4-FFF2-40B4-BE49-F238E27FC236}">
                  <a16:creationId xmlns:a16="http://schemas.microsoft.com/office/drawing/2014/main" id="{C391DC04-50E8-1AC1-A43A-C9AE49FDB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54" y="3032146"/>
              <a:ext cx="34168" cy="16043"/>
            </a:xfrm>
            <a:custGeom>
              <a:avLst/>
              <a:gdLst>
                <a:gd name="T0" fmla="*/ 8 w 29"/>
                <a:gd name="T1" fmla="*/ 6 h 15"/>
                <a:gd name="T2" fmla="*/ 0 w 29"/>
                <a:gd name="T3" fmla="*/ 0 h 15"/>
                <a:gd name="T4" fmla="*/ 0 w 29"/>
                <a:gd name="T5" fmla="*/ 6 h 15"/>
                <a:gd name="T6" fmla="*/ 0 w 29"/>
                <a:gd name="T7" fmla="*/ 13 h 15"/>
                <a:gd name="T8" fmla="*/ 8 w 29"/>
                <a:gd name="T9" fmla="*/ 15 h 15"/>
                <a:gd name="T10" fmla="*/ 21 w 29"/>
                <a:gd name="T11" fmla="*/ 15 h 15"/>
                <a:gd name="T12" fmla="*/ 29 w 29"/>
                <a:gd name="T13" fmla="*/ 11 h 15"/>
                <a:gd name="T14" fmla="*/ 21 w 29"/>
                <a:gd name="T15" fmla="*/ 11 h 15"/>
                <a:gd name="T16" fmla="*/ 8 w 29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5">
                  <a:moveTo>
                    <a:pt x="8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8" y="15"/>
                  </a:lnTo>
                  <a:lnTo>
                    <a:pt x="21" y="15"/>
                  </a:lnTo>
                  <a:lnTo>
                    <a:pt x="29" y="11"/>
                  </a:lnTo>
                  <a:lnTo>
                    <a:pt x="21" y="11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4" name="Freeform 315">
              <a:extLst>
                <a:ext uri="{FF2B5EF4-FFF2-40B4-BE49-F238E27FC236}">
                  <a16:creationId xmlns:a16="http://schemas.microsoft.com/office/drawing/2014/main" id="{1FE43579-2A65-558E-380A-F04A8645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5" name="Freeform 316">
              <a:extLst>
                <a:ext uri="{FF2B5EF4-FFF2-40B4-BE49-F238E27FC236}">
                  <a16:creationId xmlns:a16="http://schemas.microsoft.com/office/drawing/2014/main" id="{CC4EA1D3-3A77-92D1-E2CF-B374BC62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6" name="Freeform 317">
              <a:extLst>
                <a:ext uri="{FF2B5EF4-FFF2-40B4-BE49-F238E27FC236}">
                  <a16:creationId xmlns:a16="http://schemas.microsoft.com/office/drawing/2014/main" id="{A525B785-E0A2-5C42-BF5A-35D02F8C1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24" y="3130539"/>
              <a:ext cx="12961" cy="8556"/>
            </a:xfrm>
            <a:custGeom>
              <a:avLst/>
              <a:gdLst>
                <a:gd name="T0" fmla="*/ 0 w 11"/>
                <a:gd name="T1" fmla="*/ 0 h 8"/>
                <a:gd name="T2" fmla="*/ 6 w 11"/>
                <a:gd name="T3" fmla="*/ 8 h 8"/>
                <a:gd name="T4" fmla="*/ 11 w 11"/>
                <a:gd name="T5" fmla="*/ 8 h 8"/>
                <a:gd name="T6" fmla="*/ 8 w 11"/>
                <a:gd name="T7" fmla="*/ 2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6" y="8"/>
                  </a:lnTo>
                  <a:lnTo>
                    <a:pt x="11" y="8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7" name="Freeform 318">
              <a:extLst>
                <a:ext uri="{FF2B5EF4-FFF2-40B4-BE49-F238E27FC236}">
                  <a16:creationId xmlns:a16="http://schemas.microsoft.com/office/drawing/2014/main" id="{3F890AA1-65E7-B7FE-CB03-ADC79BFA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8" name="Freeform 319">
              <a:extLst>
                <a:ext uri="{FF2B5EF4-FFF2-40B4-BE49-F238E27FC236}">
                  <a16:creationId xmlns:a16="http://schemas.microsoft.com/office/drawing/2014/main" id="{2AE76339-F70A-3FE2-B1AF-2D60AA1CE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09" name="Freeform 320">
              <a:extLst>
                <a:ext uri="{FF2B5EF4-FFF2-40B4-BE49-F238E27FC236}">
                  <a16:creationId xmlns:a16="http://schemas.microsoft.com/office/drawing/2014/main" id="{2CC09157-E0AE-FFA2-AFDA-91CC1D3AE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02" y="3176528"/>
              <a:ext cx="20030" cy="29945"/>
            </a:xfrm>
            <a:custGeom>
              <a:avLst/>
              <a:gdLst>
                <a:gd name="T0" fmla="*/ 4 w 17"/>
                <a:gd name="T1" fmla="*/ 8 h 28"/>
                <a:gd name="T2" fmla="*/ 0 w 17"/>
                <a:gd name="T3" fmla="*/ 0 h 28"/>
                <a:gd name="T4" fmla="*/ 2 w 17"/>
                <a:gd name="T5" fmla="*/ 8 h 28"/>
                <a:gd name="T6" fmla="*/ 4 w 17"/>
                <a:gd name="T7" fmla="*/ 23 h 28"/>
                <a:gd name="T8" fmla="*/ 11 w 17"/>
                <a:gd name="T9" fmla="*/ 28 h 28"/>
                <a:gd name="T10" fmla="*/ 17 w 17"/>
                <a:gd name="T11" fmla="*/ 28 h 28"/>
                <a:gd name="T12" fmla="*/ 8 w 17"/>
                <a:gd name="T13" fmla="*/ 15 h 28"/>
                <a:gd name="T14" fmla="*/ 4 w 17"/>
                <a:gd name="T1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4" y="8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4" y="23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8" y="15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0" name="Freeform 321">
              <a:extLst>
                <a:ext uri="{FF2B5EF4-FFF2-40B4-BE49-F238E27FC236}">
                  <a16:creationId xmlns:a16="http://schemas.microsoft.com/office/drawing/2014/main" id="{7B335221-986A-47C9-77C3-BF8017C7E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1" name="Freeform 322">
              <a:extLst>
                <a:ext uri="{FF2B5EF4-FFF2-40B4-BE49-F238E27FC236}">
                  <a16:creationId xmlns:a16="http://schemas.microsoft.com/office/drawing/2014/main" id="{28E82F3E-F44B-4ABD-990D-ED12A7FFF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2" name="Freeform 323">
              <a:extLst>
                <a:ext uri="{FF2B5EF4-FFF2-40B4-BE49-F238E27FC236}">
                  <a16:creationId xmlns:a16="http://schemas.microsoft.com/office/drawing/2014/main" id="{2D1A3541-9E80-F929-7650-4BC0273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62" y="3126262"/>
              <a:ext cx="27099" cy="24598"/>
            </a:xfrm>
            <a:custGeom>
              <a:avLst/>
              <a:gdLst>
                <a:gd name="T0" fmla="*/ 14 w 23"/>
                <a:gd name="T1" fmla="*/ 10 h 23"/>
                <a:gd name="T2" fmla="*/ 8 w 23"/>
                <a:gd name="T3" fmla="*/ 4 h 23"/>
                <a:gd name="T4" fmla="*/ 0 w 23"/>
                <a:gd name="T5" fmla="*/ 0 h 23"/>
                <a:gd name="T6" fmla="*/ 6 w 23"/>
                <a:gd name="T7" fmla="*/ 8 h 23"/>
                <a:gd name="T8" fmla="*/ 14 w 23"/>
                <a:gd name="T9" fmla="*/ 21 h 23"/>
                <a:gd name="T10" fmla="*/ 23 w 23"/>
                <a:gd name="T11" fmla="*/ 23 h 23"/>
                <a:gd name="T12" fmla="*/ 21 w 23"/>
                <a:gd name="T13" fmla="*/ 15 h 23"/>
                <a:gd name="T14" fmla="*/ 14 w 23"/>
                <a:gd name="T1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4" y="10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21"/>
                  </a:lnTo>
                  <a:lnTo>
                    <a:pt x="23" y="23"/>
                  </a:lnTo>
                  <a:lnTo>
                    <a:pt x="21" y="15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3" name="Freeform 5">
              <a:extLst>
                <a:ext uri="{FF2B5EF4-FFF2-40B4-BE49-F238E27FC236}">
                  <a16:creationId xmlns:a16="http://schemas.microsoft.com/office/drawing/2014/main" id="{22A541FD-2158-17BA-088B-9F1695D68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93" y="1338191"/>
              <a:ext cx="13358" cy="17782"/>
            </a:xfrm>
            <a:custGeom>
              <a:avLst/>
              <a:gdLst>
                <a:gd name="T0" fmla="*/ 16 w 19"/>
                <a:gd name="T1" fmla="*/ 27 h 27"/>
                <a:gd name="T2" fmla="*/ 16 w 19"/>
                <a:gd name="T3" fmla="*/ 27 h 27"/>
                <a:gd name="T4" fmla="*/ 19 w 19"/>
                <a:gd name="T5" fmla="*/ 14 h 27"/>
                <a:gd name="T6" fmla="*/ 9 w 19"/>
                <a:gd name="T7" fmla="*/ 6 h 27"/>
                <a:gd name="T8" fmla="*/ 3 w 19"/>
                <a:gd name="T9" fmla="*/ 0 h 27"/>
                <a:gd name="T10" fmla="*/ 0 w 19"/>
                <a:gd name="T11" fmla="*/ 14 h 27"/>
                <a:gd name="T12" fmla="*/ 5 w 19"/>
                <a:gd name="T13" fmla="*/ 27 h 27"/>
                <a:gd name="T14" fmla="*/ 16 w 19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7">
                  <a:moveTo>
                    <a:pt x="16" y="27"/>
                  </a:moveTo>
                  <a:lnTo>
                    <a:pt x="16" y="27"/>
                  </a:lnTo>
                  <a:lnTo>
                    <a:pt x="19" y="14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27"/>
                  </a:lnTo>
                  <a:lnTo>
                    <a:pt x="16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4" name="Freeform 6">
              <a:extLst>
                <a:ext uri="{FF2B5EF4-FFF2-40B4-BE49-F238E27FC236}">
                  <a16:creationId xmlns:a16="http://schemas.microsoft.com/office/drawing/2014/main" id="{28EFCC37-47EF-505E-EE65-43EA0613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30" y="1334856"/>
              <a:ext cx="15584" cy="12226"/>
            </a:xfrm>
            <a:custGeom>
              <a:avLst/>
              <a:gdLst>
                <a:gd name="T0" fmla="*/ 12 w 23"/>
                <a:gd name="T1" fmla="*/ 9 h 19"/>
                <a:gd name="T2" fmla="*/ 12 w 23"/>
                <a:gd name="T3" fmla="*/ 9 h 19"/>
                <a:gd name="T4" fmla="*/ 15 w 23"/>
                <a:gd name="T5" fmla="*/ 19 h 19"/>
                <a:gd name="T6" fmla="*/ 23 w 23"/>
                <a:gd name="T7" fmla="*/ 9 h 19"/>
                <a:gd name="T8" fmla="*/ 12 w 23"/>
                <a:gd name="T9" fmla="*/ 0 h 19"/>
                <a:gd name="T10" fmla="*/ 5 w 23"/>
                <a:gd name="T11" fmla="*/ 0 h 19"/>
                <a:gd name="T12" fmla="*/ 0 w 23"/>
                <a:gd name="T13" fmla="*/ 12 h 19"/>
                <a:gd name="T14" fmla="*/ 8 w 23"/>
                <a:gd name="T15" fmla="*/ 19 h 19"/>
                <a:gd name="T16" fmla="*/ 12 w 23"/>
                <a:gd name="T1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9">
                  <a:moveTo>
                    <a:pt x="12" y="9"/>
                  </a:moveTo>
                  <a:lnTo>
                    <a:pt x="12" y="9"/>
                  </a:lnTo>
                  <a:lnTo>
                    <a:pt x="15" y="19"/>
                  </a:lnTo>
                  <a:lnTo>
                    <a:pt x="23" y="9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12"/>
                  </a:lnTo>
                  <a:lnTo>
                    <a:pt x="8" y="19"/>
                  </a:lnTo>
                  <a:lnTo>
                    <a:pt x="12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5" name="Freeform 7">
              <a:extLst>
                <a:ext uri="{FF2B5EF4-FFF2-40B4-BE49-F238E27FC236}">
                  <a16:creationId xmlns:a16="http://schemas.microsoft.com/office/drawing/2014/main" id="{C82AA3CB-8184-C0D6-5654-1D854812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57" y="1374866"/>
              <a:ext cx="25602" cy="55569"/>
            </a:xfrm>
            <a:custGeom>
              <a:avLst/>
              <a:gdLst>
                <a:gd name="T0" fmla="*/ 35 w 39"/>
                <a:gd name="T1" fmla="*/ 12 h 83"/>
                <a:gd name="T2" fmla="*/ 35 w 39"/>
                <a:gd name="T3" fmla="*/ 12 h 83"/>
                <a:gd name="T4" fmla="*/ 28 w 39"/>
                <a:gd name="T5" fmla="*/ 0 h 83"/>
                <a:gd name="T6" fmla="*/ 27 w 39"/>
                <a:gd name="T7" fmla="*/ 0 h 83"/>
                <a:gd name="T8" fmla="*/ 12 w 39"/>
                <a:gd name="T9" fmla="*/ 8 h 83"/>
                <a:gd name="T10" fmla="*/ 0 w 39"/>
                <a:gd name="T11" fmla="*/ 21 h 83"/>
                <a:gd name="T12" fmla="*/ 5 w 39"/>
                <a:gd name="T13" fmla="*/ 34 h 83"/>
                <a:gd name="T14" fmla="*/ 16 w 39"/>
                <a:gd name="T15" fmla="*/ 45 h 83"/>
                <a:gd name="T16" fmla="*/ 12 w 39"/>
                <a:gd name="T17" fmla="*/ 55 h 83"/>
                <a:gd name="T18" fmla="*/ 16 w 39"/>
                <a:gd name="T19" fmla="*/ 66 h 83"/>
                <a:gd name="T20" fmla="*/ 28 w 39"/>
                <a:gd name="T21" fmla="*/ 79 h 83"/>
                <a:gd name="T22" fmla="*/ 28 w 39"/>
                <a:gd name="T23" fmla="*/ 83 h 83"/>
                <a:gd name="T24" fmla="*/ 39 w 39"/>
                <a:gd name="T25" fmla="*/ 79 h 83"/>
                <a:gd name="T26" fmla="*/ 39 w 39"/>
                <a:gd name="T27" fmla="*/ 69 h 83"/>
                <a:gd name="T28" fmla="*/ 32 w 39"/>
                <a:gd name="T29" fmla="*/ 58 h 83"/>
                <a:gd name="T30" fmla="*/ 20 w 39"/>
                <a:gd name="T31" fmla="*/ 58 h 83"/>
                <a:gd name="T32" fmla="*/ 20 w 39"/>
                <a:gd name="T33" fmla="*/ 34 h 83"/>
                <a:gd name="T34" fmla="*/ 9 w 39"/>
                <a:gd name="T35" fmla="*/ 21 h 83"/>
                <a:gd name="T36" fmla="*/ 23 w 39"/>
                <a:gd name="T37" fmla="*/ 15 h 83"/>
                <a:gd name="T38" fmla="*/ 35 w 39"/>
                <a:gd name="T39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83">
                  <a:moveTo>
                    <a:pt x="35" y="12"/>
                  </a:moveTo>
                  <a:lnTo>
                    <a:pt x="35" y="12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12" y="8"/>
                  </a:lnTo>
                  <a:lnTo>
                    <a:pt x="0" y="21"/>
                  </a:lnTo>
                  <a:lnTo>
                    <a:pt x="5" y="34"/>
                  </a:lnTo>
                  <a:lnTo>
                    <a:pt x="16" y="45"/>
                  </a:lnTo>
                  <a:lnTo>
                    <a:pt x="12" y="55"/>
                  </a:lnTo>
                  <a:lnTo>
                    <a:pt x="16" y="66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39" y="79"/>
                  </a:lnTo>
                  <a:lnTo>
                    <a:pt x="39" y="69"/>
                  </a:lnTo>
                  <a:lnTo>
                    <a:pt x="32" y="58"/>
                  </a:lnTo>
                  <a:lnTo>
                    <a:pt x="20" y="58"/>
                  </a:lnTo>
                  <a:lnTo>
                    <a:pt x="20" y="34"/>
                  </a:lnTo>
                  <a:lnTo>
                    <a:pt x="9" y="21"/>
                  </a:lnTo>
                  <a:lnTo>
                    <a:pt x="23" y="15"/>
                  </a:lnTo>
                  <a:lnTo>
                    <a:pt x="35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6" name="Freeform 8">
              <a:extLst>
                <a:ext uri="{FF2B5EF4-FFF2-40B4-BE49-F238E27FC236}">
                  <a16:creationId xmlns:a16="http://schemas.microsoft.com/office/drawing/2014/main" id="{0E432E59-B9B5-79A1-4C99-3ED9465F1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760" y="4126669"/>
              <a:ext cx="1114" cy="3334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5 h 5"/>
                <a:gd name="T4" fmla="*/ 2 w 2"/>
                <a:gd name="T5" fmla="*/ 2 h 5"/>
                <a:gd name="T6" fmla="*/ 0 w 2"/>
                <a:gd name="T7" fmla="*/ 0 h 5"/>
                <a:gd name="T8" fmla="*/ 1 w 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7" name="Freeform 9">
              <a:extLst>
                <a:ext uri="{FF2B5EF4-FFF2-40B4-BE49-F238E27FC236}">
                  <a16:creationId xmlns:a16="http://schemas.microsoft.com/office/drawing/2014/main" id="{D3E02CA3-955A-3BF8-5122-6C6BECAC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647" y="4130002"/>
              <a:ext cx="17810" cy="50012"/>
            </a:xfrm>
            <a:custGeom>
              <a:avLst/>
              <a:gdLst>
                <a:gd name="T0" fmla="*/ 2 w 26"/>
                <a:gd name="T1" fmla="*/ 0 h 75"/>
                <a:gd name="T2" fmla="*/ 2 w 26"/>
                <a:gd name="T3" fmla="*/ 0 h 75"/>
                <a:gd name="T4" fmla="*/ 0 w 26"/>
                <a:gd name="T5" fmla="*/ 10 h 75"/>
                <a:gd name="T6" fmla="*/ 8 w 26"/>
                <a:gd name="T7" fmla="*/ 31 h 75"/>
                <a:gd name="T8" fmla="*/ 8 w 26"/>
                <a:gd name="T9" fmla="*/ 40 h 75"/>
                <a:gd name="T10" fmla="*/ 15 w 26"/>
                <a:gd name="T11" fmla="*/ 51 h 75"/>
                <a:gd name="T12" fmla="*/ 26 w 26"/>
                <a:gd name="T13" fmla="*/ 75 h 75"/>
                <a:gd name="T14" fmla="*/ 23 w 26"/>
                <a:gd name="T15" fmla="*/ 55 h 75"/>
                <a:gd name="T16" fmla="*/ 2 w 26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5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15" y="51"/>
                  </a:lnTo>
                  <a:lnTo>
                    <a:pt x="26" y="75"/>
                  </a:lnTo>
                  <a:lnTo>
                    <a:pt x="23" y="55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8" name="Freeform 10">
              <a:extLst>
                <a:ext uri="{FF2B5EF4-FFF2-40B4-BE49-F238E27FC236}">
                  <a16:creationId xmlns:a16="http://schemas.microsoft.com/office/drawing/2014/main" id="{089744A7-B7FD-811A-D89A-B10911095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57" y="4180014"/>
              <a:ext cx="4453" cy="23340"/>
            </a:xfrm>
            <a:custGeom>
              <a:avLst/>
              <a:gdLst>
                <a:gd name="T0" fmla="*/ 0 w 7"/>
                <a:gd name="T1" fmla="*/ 24 h 34"/>
                <a:gd name="T2" fmla="*/ 0 w 7"/>
                <a:gd name="T3" fmla="*/ 24 h 34"/>
                <a:gd name="T4" fmla="*/ 7 w 7"/>
                <a:gd name="T5" fmla="*/ 34 h 34"/>
                <a:gd name="T6" fmla="*/ 0 w 7"/>
                <a:gd name="T7" fmla="*/ 0 h 34"/>
                <a:gd name="T8" fmla="*/ 0 w 7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4">
                  <a:moveTo>
                    <a:pt x="0" y="24"/>
                  </a:moveTo>
                  <a:lnTo>
                    <a:pt x="0" y="24"/>
                  </a:lnTo>
                  <a:lnTo>
                    <a:pt x="7" y="34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19" name="Freeform 11">
              <a:extLst>
                <a:ext uri="{FF2B5EF4-FFF2-40B4-BE49-F238E27FC236}">
                  <a16:creationId xmlns:a16="http://schemas.microsoft.com/office/drawing/2014/main" id="{1DECE59F-A982-6748-E50A-0C9713F6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94" y="4084435"/>
              <a:ext cx="5565" cy="42233"/>
            </a:xfrm>
            <a:custGeom>
              <a:avLst/>
              <a:gdLst>
                <a:gd name="T0" fmla="*/ 0 w 8"/>
                <a:gd name="T1" fmla="*/ 24 h 63"/>
                <a:gd name="T2" fmla="*/ 0 w 8"/>
                <a:gd name="T3" fmla="*/ 24 h 63"/>
                <a:gd name="T4" fmla="*/ 3 w 8"/>
                <a:gd name="T5" fmla="*/ 36 h 63"/>
                <a:gd name="T6" fmla="*/ 0 w 8"/>
                <a:gd name="T7" fmla="*/ 57 h 63"/>
                <a:gd name="T8" fmla="*/ 8 w 8"/>
                <a:gd name="T9" fmla="*/ 63 h 63"/>
                <a:gd name="T10" fmla="*/ 7 w 8"/>
                <a:gd name="T11" fmla="*/ 60 h 63"/>
                <a:gd name="T12" fmla="*/ 3 w 8"/>
                <a:gd name="T13" fmla="*/ 20 h 63"/>
                <a:gd name="T14" fmla="*/ 3 w 8"/>
                <a:gd name="T15" fmla="*/ 0 h 63"/>
                <a:gd name="T16" fmla="*/ 0 w 8"/>
                <a:gd name="T1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3">
                  <a:moveTo>
                    <a:pt x="0" y="24"/>
                  </a:moveTo>
                  <a:lnTo>
                    <a:pt x="0" y="24"/>
                  </a:lnTo>
                  <a:lnTo>
                    <a:pt x="3" y="36"/>
                  </a:lnTo>
                  <a:lnTo>
                    <a:pt x="0" y="57"/>
                  </a:lnTo>
                  <a:lnTo>
                    <a:pt x="8" y="63"/>
                  </a:lnTo>
                  <a:lnTo>
                    <a:pt x="7" y="60"/>
                  </a:lnTo>
                  <a:lnTo>
                    <a:pt x="3" y="20"/>
                  </a:lnTo>
                  <a:lnTo>
                    <a:pt x="3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0" name="Freeform 12">
              <a:extLst>
                <a:ext uri="{FF2B5EF4-FFF2-40B4-BE49-F238E27FC236}">
                  <a16:creationId xmlns:a16="http://schemas.microsoft.com/office/drawing/2014/main" id="{35A13EC9-9160-9960-069F-34A8747CA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20" y="4009972"/>
              <a:ext cx="30055" cy="67795"/>
            </a:xfrm>
            <a:custGeom>
              <a:avLst/>
              <a:gdLst>
                <a:gd name="T0" fmla="*/ 27 w 46"/>
                <a:gd name="T1" fmla="*/ 32 h 101"/>
                <a:gd name="T2" fmla="*/ 27 w 46"/>
                <a:gd name="T3" fmla="*/ 32 h 101"/>
                <a:gd name="T4" fmla="*/ 11 w 46"/>
                <a:gd name="T5" fmla="*/ 59 h 101"/>
                <a:gd name="T6" fmla="*/ 0 w 46"/>
                <a:gd name="T7" fmla="*/ 80 h 101"/>
                <a:gd name="T8" fmla="*/ 0 w 46"/>
                <a:gd name="T9" fmla="*/ 101 h 101"/>
                <a:gd name="T10" fmla="*/ 12 w 46"/>
                <a:gd name="T11" fmla="*/ 69 h 101"/>
                <a:gd name="T12" fmla="*/ 23 w 46"/>
                <a:gd name="T13" fmla="*/ 48 h 101"/>
                <a:gd name="T14" fmla="*/ 46 w 46"/>
                <a:gd name="T15" fmla="*/ 12 h 101"/>
                <a:gd name="T16" fmla="*/ 46 w 46"/>
                <a:gd name="T17" fmla="*/ 0 h 101"/>
                <a:gd name="T18" fmla="*/ 34 w 46"/>
                <a:gd name="T19" fmla="*/ 24 h 101"/>
                <a:gd name="T20" fmla="*/ 27 w 46"/>
                <a:gd name="T21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01">
                  <a:moveTo>
                    <a:pt x="27" y="32"/>
                  </a:moveTo>
                  <a:lnTo>
                    <a:pt x="27" y="32"/>
                  </a:lnTo>
                  <a:lnTo>
                    <a:pt x="11" y="59"/>
                  </a:lnTo>
                  <a:lnTo>
                    <a:pt x="0" y="80"/>
                  </a:lnTo>
                  <a:lnTo>
                    <a:pt x="0" y="101"/>
                  </a:lnTo>
                  <a:lnTo>
                    <a:pt x="12" y="69"/>
                  </a:lnTo>
                  <a:lnTo>
                    <a:pt x="23" y="48"/>
                  </a:lnTo>
                  <a:lnTo>
                    <a:pt x="46" y="12"/>
                  </a:lnTo>
                  <a:lnTo>
                    <a:pt x="46" y="0"/>
                  </a:lnTo>
                  <a:lnTo>
                    <a:pt x="34" y="24"/>
                  </a:lnTo>
                  <a:lnTo>
                    <a:pt x="27" y="3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1" name="Freeform 13">
              <a:extLst>
                <a:ext uri="{FF2B5EF4-FFF2-40B4-BE49-F238E27FC236}">
                  <a16:creationId xmlns:a16="http://schemas.microsoft.com/office/drawing/2014/main" id="{D9D00D54-C636-636B-0CAD-2CF985E0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444" y="3832150"/>
              <a:ext cx="31169" cy="27785"/>
            </a:xfrm>
            <a:custGeom>
              <a:avLst/>
              <a:gdLst>
                <a:gd name="T0" fmla="*/ 16 w 46"/>
                <a:gd name="T1" fmla="*/ 24 h 40"/>
                <a:gd name="T2" fmla="*/ 16 w 46"/>
                <a:gd name="T3" fmla="*/ 24 h 40"/>
                <a:gd name="T4" fmla="*/ 7 w 46"/>
                <a:gd name="T5" fmla="*/ 30 h 40"/>
                <a:gd name="T6" fmla="*/ 0 w 46"/>
                <a:gd name="T7" fmla="*/ 40 h 40"/>
                <a:gd name="T8" fmla="*/ 37 w 46"/>
                <a:gd name="T9" fmla="*/ 13 h 40"/>
                <a:gd name="T10" fmla="*/ 46 w 46"/>
                <a:gd name="T11" fmla="*/ 0 h 40"/>
                <a:gd name="T12" fmla="*/ 33 w 46"/>
                <a:gd name="T13" fmla="*/ 10 h 40"/>
                <a:gd name="T14" fmla="*/ 16 w 46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16" y="24"/>
                  </a:moveTo>
                  <a:lnTo>
                    <a:pt x="16" y="24"/>
                  </a:lnTo>
                  <a:lnTo>
                    <a:pt x="7" y="30"/>
                  </a:lnTo>
                  <a:lnTo>
                    <a:pt x="0" y="40"/>
                  </a:lnTo>
                  <a:lnTo>
                    <a:pt x="37" y="13"/>
                  </a:lnTo>
                  <a:lnTo>
                    <a:pt x="46" y="0"/>
                  </a:lnTo>
                  <a:lnTo>
                    <a:pt x="33" y="10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2" name="Freeform 14">
              <a:extLst>
                <a:ext uri="{FF2B5EF4-FFF2-40B4-BE49-F238E27FC236}">
                  <a16:creationId xmlns:a16="http://schemas.microsoft.com/office/drawing/2014/main" id="{A5C65F55-EE1F-5769-36C2-44CE24BE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833" y="3975518"/>
              <a:ext cx="17810" cy="23340"/>
            </a:xfrm>
            <a:custGeom>
              <a:avLst/>
              <a:gdLst>
                <a:gd name="T0" fmla="*/ 11 w 28"/>
                <a:gd name="T1" fmla="*/ 11 h 35"/>
                <a:gd name="T2" fmla="*/ 11 w 28"/>
                <a:gd name="T3" fmla="*/ 11 h 35"/>
                <a:gd name="T4" fmla="*/ 7 w 28"/>
                <a:gd name="T5" fmla="*/ 21 h 35"/>
                <a:gd name="T6" fmla="*/ 0 w 28"/>
                <a:gd name="T7" fmla="*/ 32 h 35"/>
                <a:gd name="T8" fmla="*/ 0 w 28"/>
                <a:gd name="T9" fmla="*/ 35 h 35"/>
                <a:gd name="T10" fmla="*/ 21 w 28"/>
                <a:gd name="T11" fmla="*/ 15 h 35"/>
                <a:gd name="T12" fmla="*/ 28 w 28"/>
                <a:gd name="T13" fmla="*/ 2 h 35"/>
                <a:gd name="T14" fmla="*/ 21 w 28"/>
                <a:gd name="T15" fmla="*/ 0 h 35"/>
                <a:gd name="T16" fmla="*/ 11 w 2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11" y="11"/>
                  </a:moveTo>
                  <a:lnTo>
                    <a:pt x="11" y="11"/>
                  </a:lnTo>
                  <a:lnTo>
                    <a:pt x="7" y="21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21" y="15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3" name="Freeform 15">
              <a:extLst>
                <a:ext uri="{FF2B5EF4-FFF2-40B4-BE49-F238E27FC236}">
                  <a16:creationId xmlns:a16="http://schemas.microsoft.com/office/drawing/2014/main" id="{242959E0-02B7-FD31-C225-D1492D2CA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097" y="3943289"/>
              <a:ext cx="44526" cy="32230"/>
            </a:xfrm>
            <a:custGeom>
              <a:avLst/>
              <a:gdLst>
                <a:gd name="T0" fmla="*/ 49 w 67"/>
                <a:gd name="T1" fmla="*/ 11 h 48"/>
                <a:gd name="T2" fmla="*/ 49 w 67"/>
                <a:gd name="T3" fmla="*/ 11 h 48"/>
                <a:gd name="T4" fmla="*/ 26 w 67"/>
                <a:gd name="T5" fmla="*/ 24 h 48"/>
                <a:gd name="T6" fmla="*/ 17 w 67"/>
                <a:gd name="T7" fmla="*/ 32 h 48"/>
                <a:gd name="T8" fmla="*/ 3 w 67"/>
                <a:gd name="T9" fmla="*/ 35 h 48"/>
                <a:gd name="T10" fmla="*/ 0 w 67"/>
                <a:gd name="T11" fmla="*/ 35 h 48"/>
                <a:gd name="T12" fmla="*/ 3 w 67"/>
                <a:gd name="T13" fmla="*/ 48 h 48"/>
                <a:gd name="T14" fmla="*/ 40 w 67"/>
                <a:gd name="T15" fmla="*/ 24 h 48"/>
                <a:gd name="T16" fmla="*/ 63 w 67"/>
                <a:gd name="T17" fmla="*/ 11 h 48"/>
                <a:gd name="T18" fmla="*/ 67 w 67"/>
                <a:gd name="T19" fmla="*/ 2 h 48"/>
                <a:gd name="T20" fmla="*/ 63 w 67"/>
                <a:gd name="T21" fmla="*/ 0 h 48"/>
                <a:gd name="T22" fmla="*/ 49 w 67"/>
                <a:gd name="T2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8">
                  <a:moveTo>
                    <a:pt x="49" y="11"/>
                  </a:moveTo>
                  <a:lnTo>
                    <a:pt x="49" y="11"/>
                  </a:lnTo>
                  <a:lnTo>
                    <a:pt x="26" y="24"/>
                  </a:lnTo>
                  <a:lnTo>
                    <a:pt x="17" y="32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3" y="48"/>
                  </a:lnTo>
                  <a:lnTo>
                    <a:pt x="40" y="24"/>
                  </a:lnTo>
                  <a:lnTo>
                    <a:pt x="63" y="11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49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4" name="Freeform 16">
              <a:extLst>
                <a:ext uri="{FF2B5EF4-FFF2-40B4-BE49-F238E27FC236}">
                  <a16:creationId xmlns:a16="http://schemas.microsoft.com/office/drawing/2014/main" id="{C1B9BE35-AF65-CFDB-E4D3-F81B7C576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555" y="3719899"/>
              <a:ext cx="28941" cy="12226"/>
            </a:xfrm>
            <a:custGeom>
              <a:avLst/>
              <a:gdLst>
                <a:gd name="T0" fmla="*/ 26 w 44"/>
                <a:gd name="T1" fmla="*/ 8 h 18"/>
                <a:gd name="T2" fmla="*/ 26 w 44"/>
                <a:gd name="T3" fmla="*/ 8 h 18"/>
                <a:gd name="T4" fmla="*/ 12 w 44"/>
                <a:gd name="T5" fmla="*/ 15 h 18"/>
                <a:gd name="T6" fmla="*/ 0 w 44"/>
                <a:gd name="T7" fmla="*/ 15 h 18"/>
                <a:gd name="T8" fmla="*/ 9 w 44"/>
                <a:gd name="T9" fmla="*/ 18 h 18"/>
                <a:gd name="T10" fmla="*/ 23 w 44"/>
                <a:gd name="T11" fmla="*/ 11 h 18"/>
                <a:gd name="T12" fmla="*/ 30 w 44"/>
                <a:gd name="T13" fmla="*/ 8 h 18"/>
                <a:gd name="T14" fmla="*/ 44 w 44"/>
                <a:gd name="T15" fmla="*/ 0 h 18"/>
                <a:gd name="T16" fmla="*/ 35 w 44"/>
                <a:gd name="T17" fmla="*/ 3 h 18"/>
                <a:gd name="T18" fmla="*/ 26 w 44"/>
                <a:gd name="T1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">
                  <a:moveTo>
                    <a:pt x="26" y="8"/>
                  </a:moveTo>
                  <a:lnTo>
                    <a:pt x="26" y="8"/>
                  </a:lnTo>
                  <a:lnTo>
                    <a:pt x="12" y="15"/>
                  </a:lnTo>
                  <a:lnTo>
                    <a:pt x="0" y="15"/>
                  </a:lnTo>
                  <a:lnTo>
                    <a:pt x="9" y="18"/>
                  </a:lnTo>
                  <a:lnTo>
                    <a:pt x="23" y="11"/>
                  </a:lnTo>
                  <a:lnTo>
                    <a:pt x="30" y="8"/>
                  </a:lnTo>
                  <a:lnTo>
                    <a:pt x="44" y="0"/>
                  </a:lnTo>
                  <a:lnTo>
                    <a:pt x="35" y="3"/>
                  </a:lnTo>
                  <a:lnTo>
                    <a:pt x="26" y="8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5" name="Freeform 17">
              <a:extLst>
                <a:ext uri="{FF2B5EF4-FFF2-40B4-BE49-F238E27FC236}">
                  <a16:creationId xmlns:a16="http://schemas.microsoft.com/office/drawing/2014/main" id="{0DDD835C-8D24-3AAF-EB9D-50BD07D2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836" y="3709897"/>
              <a:ext cx="7792" cy="7780"/>
            </a:xfrm>
            <a:custGeom>
              <a:avLst/>
              <a:gdLst>
                <a:gd name="T0" fmla="*/ 0 w 12"/>
                <a:gd name="T1" fmla="*/ 10 h 12"/>
                <a:gd name="T2" fmla="*/ 0 w 12"/>
                <a:gd name="T3" fmla="*/ 10 h 12"/>
                <a:gd name="T4" fmla="*/ 0 w 12"/>
                <a:gd name="T5" fmla="*/ 12 h 12"/>
                <a:gd name="T6" fmla="*/ 4 w 12"/>
                <a:gd name="T7" fmla="*/ 10 h 12"/>
                <a:gd name="T8" fmla="*/ 12 w 12"/>
                <a:gd name="T9" fmla="*/ 0 h 12"/>
                <a:gd name="T10" fmla="*/ 0 w 12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6" name="Freeform 18">
              <a:extLst>
                <a:ext uri="{FF2B5EF4-FFF2-40B4-BE49-F238E27FC236}">
                  <a16:creationId xmlns:a16="http://schemas.microsoft.com/office/drawing/2014/main" id="{CB996ECD-4D01-9D62-71EB-015776DF1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497" y="3717676"/>
              <a:ext cx="3340" cy="2223"/>
            </a:xfrm>
            <a:custGeom>
              <a:avLst/>
              <a:gdLst>
                <a:gd name="T0" fmla="*/ 0 w 5"/>
                <a:gd name="T1" fmla="*/ 4 h 4"/>
                <a:gd name="T2" fmla="*/ 0 w 5"/>
                <a:gd name="T3" fmla="*/ 4 h 4"/>
                <a:gd name="T4" fmla="*/ 5 w 5"/>
                <a:gd name="T5" fmla="*/ 1 h 4"/>
                <a:gd name="T6" fmla="*/ 5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0" y="4"/>
                  </a:lnTo>
                  <a:lnTo>
                    <a:pt x="5" y="1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7" name="Freeform 19">
              <a:extLst>
                <a:ext uri="{FF2B5EF4-FFF2-40B4-BE49-F238E27FC236}">
                  <a16:creationId xmlns:a16="http://schemas.microsoft.com/office/drawing/2014/main" id="{19011F14-33BF-BD0C-2A94-12EEEC53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275" y="3788806"/>
              <a:ext cx="34508" cy="16671"/>
            </a:xfrm>
            <a:custGeom>
              <a:avLst/>
              <a:gdLst>
                <a:gd name="T0" fmla="*/ 27 w 53"/>
                <a:gd name="T1" fmla="*/ 0 h 24"/>
                <a:gd name="T2" fmla="*/ 27 w 53"/>
                <a:gd name="T3" fmla="*/ 0 h 24"/>
                <a:gd name="T4" fmla="*/ 0 w 53"/>
                <a:gd name="T5" fmla="*/ 6 h 24"/>
                <a:gd name="T6" fmla="*/ 7 w 53"/>
                <a:gd name="T7" fmla="*/ 14 h 24"/>
                <a:gd name="T8" fmla="*/ 20 w 53"/>
                <a:gd name="T9" fmla="*/ 17 h 24"/>
                <a:gd name="T10" fmla="*/ 34 w 53"/>
                <a:gd name="T11" fmla="*/ 24 h 24"/>
                <a:gd name="T12" fmla="*/ 46 w 53"/>
                <a:gd name="T13" fmla="*/ 20 h 24"/>
                <a:gd name="T14" fmla="*/ 53 w 53"/>
                <a:gd name="T15" fmla="*/ 11 h 24"/>
                <a:gd name="T16" fmla="*/ 50 w 53"/>
                <a:gd name="T17" fmla="*/ 8 h 24"/>
                <a:gd name="T18" fmla="*/ 27 w 53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27" y="0"/>
                  </a:moveTo>
                  <a:lnTo>
                    <a:pt x="27" y="0"/>
                  </a:lnTo>
                  <a:lnTo>
                    <a:pt x="0" y="6"/>
                  </a:lnTo>
                  <a:lnTo>
                    <a:pt x="7" y="14"/>
                  </a:lnTo>
                  <a:lnTo>
                    <a:pt x="20" y="17"/>
                  </a:lnTo>
                  <a:lnTo>
                    <a:pt x="34" y="24"/>
                  </a:lnTo>
                  <a:lnTo>
                    <a:pt x="46" y="20"/>
                  </a:lnTo>
                  <a:lnTo>
                    <a:pt x="53" y="11"/>
                  </a:lnTo>
                  <a:lnTo>
                    <a:pt x="5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8" name="Freeform 20">
              <a:extLst>
                <a:ext uri="{FF2B5EF4-FFF2-40B4-BE49-F238E27FC236}">
                  <a16:creationId xmlns:a16="http://schemas.microsoft.com/office/drawing/2014/main" id="{75C95A54-ADF3-A02B-9CE8-7D7EE7A87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535" y="3814367"/>
              <a:ext cx="17810" cy="16671"/>
            </a:xfrm>
            <a:custGeom>
              <a:avLst/>
              <a:gdLst>
                <a:gd name="T0" fmla="*/ 14 w 26"/>
                <a:gd name="T1" fmla="*/ 0 h 24"/>
                <a:gd name="T2" fmla="*/ 14 w 26"/>
                <a:gd name="T3" fmla="*/ 0 h 24"/>
                <a:gd name="T4" fmla="*/ 3 w 26"/>
                <a:gd name="T5" fmla="*/ 13 h 24"/>
                <a:gd name="T6" fmla="*/ 0 w 26"/>
                <a:gd name="T7" fmla="*/ 16 h 24"/>
                <a:gd name="T8" fmla="*/ 14 w 26"/>
                <a:gd name="T9" fmla="*/ 24 h 24"/>
                <a:gd name="T10" fmla="*/ 24 w 26"/>
                <a:gd name="T11" fmla="*/ 24 h 24"/>
                <a:gd name="T12" fmla="*/ 26 w 26"/>
                <a:gd name="T13" fmla="*/ 21 h 24"/>
                <a:gd name="T14" fmla="*/ 24 w 26"/>
                <a:gd name="T15" fmla="*/ 13 h 24"/>
                <a:gd name="T16" fmla="*/ 14 w 2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4">
                  <a:moveTo>
                    <a:pt x="14" y="0"/>
                  </a:moveTo>
                  <a:lnTo>
                    <a:pt x="14" y="0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4" y="24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29" name="Freeform 23">
              <a:extLst>
                <a:ext uri="{FF2B5EF4-FFF2-40B4-BE49-F238E27FC236}">
                  <a16:creationId xmlns:a16="http://schemas.microsoft.com/office/drawing/2014/main" id="{59DD1CE7-D086-3F7B-769C-8575A6661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20" y="3716565"/>
              <a:ext cx="11132" cy="7780"/>
            </a:xfrm>
            <a:custGeom>
              <a:avLst/>
              <a:gdLst>
                <a:gd name="T0" fmla="*/ 3 w 16"/>
                <a:gd name="T1" fmla="*/ 9 h 13"/>
                <a:gd name="T2" fmla="*/ 3 w 16"/>
                <a:gd name="T3" fmla="*/ 9 h 13"/>
                <a:gd name="T4" fmla="*/ 0 w 16"/>
                <a:gd name="T5" fmla="*/ 13 h 13"/>
                <a:gd name="T6" fmla="*/ 11 w 16"/>
                <a:gd name="T7" fmla="*/ 9 h 13"/>
                <a:gd name="T8" fmla="*/ 16 w 16"/>
                <a:gd name="T9" fmla="*/ 0 h 13"/>
                <a:gd name="T10" fmla="*/ 3 w 16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3" y="9"/>
                  </a:moveTo>
                  <a:lnTo>
                    <a:pt x="3" y="9"/>
                  </a:lnTo>
                  <a:lnTo>
                    <a:pt x="0" y="13"/>
                  </a:lnTo>
                  <a:lnTo>
                    <a:pt x="11" y="9"/>
                  </a:lnTo>
                  <a:lnTo>
                    <a:pt x="16" y="0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0" name="Freeform 24">
              <a:extLst>
                <a:ext uri="{FF2B5EF4-FFF2-40B4-BE49-F238E27FC236}">
                  <a16:creationId xmlns:a16="http://schemas.microsoft.com/office/drawing/2014/main" id="{CD65996D-EF47-6387-9EFF-477484BED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709" y="3695448"/>
              <a:ext cx="15584" cy="2223"/>
            </a:xfrm>
            <a:custGeom>
              <a:avLst/>
              <a:gdLst>
                <a:gd name="T0" fmla="*/ 0 w 24"/>
                <a:gd name="T1" fmla="*/ 3 h 3"/>
                <a:gd name="T2" fmla="*/ 0 w 24"/>
                <a:gd name="T3" fmla="*/ 3 h 3"/>
                <a:gd name="T4" fmla="*/ 10 w 24"/>
                <a:gd name="T5" fmla="*/ 3 h 3"/>
                <a:gd name="T6" fmla="*/ 24 w 24"/>
                <a:gd name="T7" fmla="*/ 3 h 3"/>
                <a:gd name="T8" fmla="*/ 0 w 24"/>
                <a:gd name="T9" fmla="*/ 0 h 3"/>
                <a:gd name="T10" fmla="*/ 0 w 2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">
                  <a:moveTo>
                    <a:pt x="0" y="3"/>
                  </a:moveTo>
                  <a:lnTo>
                    <a:pt x="0" y="3"/>
                  </a:lnTo>
                  <a:lnTo>
                    <a:pt x="10" y="3"/>
                  </a:lnTo>
                  <a:lnTo>
                    <a:pt x="24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1" name="Freeform 30">
              <a:extLst>
                <a:ext uri="{FF2B5EF4-FFF2-40B4-BE49-F238E27FC236}">
                  <a16:creationId xmlns:a16="http://schemas.microsoft.com/office/drawing/2014/main" id="{640EAE91-8609-DB8A-1529-EE236743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827" y="4198909"/>
              <a:ext cx="5565" cy="4445"/>
            </a:xfrm>
            <a:custGeom>
              <a:avLst/>
              <a:gdLst>
                <a:gd name="T0" fmla="*/ 0 w 9"/>
                <a:gd name="T1" fmla="*/ 6 h 6"/>
                <a:gd name="T2" fmla="*/ 0 w 9"/>
                <a:gd name="T3" fmla="*/ 6 h 6"/>
                <a:gd name="T4" fmla="*/ 9 w 9"/>
                <a:gd name="T5" fmla="*/ 3 h 6"/>
                <a:gd name="T6" fmla="*/ 9 w 9"/>
                <a:gd name="T7" fmla="*/ 0 h 6"/>
                <a:gd name="T8" fmla="*/ 0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0" y="6"/>
                  </a:lnTo>
                  <a:lnTo>
                    <a:pt x="9" y="3"/>
                  </a:lnTo>
                  <a:lnTo>
                    <a:pt x="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2" name="Freeform 31">
              <a:extLst>
                <a:ext uri="{FF2B5EF4-FFF2-40B4-BE49-F238E27FC236}">
                  <a16:creationId xmlns:a16="http://schemas.microsoft.com/office/drawing/2014/main" id="{120F379A-A6D0-64CE-4EA5-2DE20801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058" y="4253367"/>
              <a:ext cx="8905" cy="3334"/>
            </a:xfrm>
            <a:custGeom>
              <a:avLst/>
              <a:gdLst>
                <a:gd name="T0" fmla="*/ 0 w 12"/>
                <a:gd name="T1" fmla="*/ 3 h 6"/>
                <a:gd name="T2" fmla="*/ 0 w 12"/>
                <a:gd name="T3" fmla="*/ 3 h 6"/>
                <a:gd name="T4" fmla="*/ 0 w 12"/>
                <a:gd name="T5" fmla="*/ 6 h 6"/>
                <a:gd name="T6" fmla="*/ 12 w 12"/>
                <a:gd name="T7" fmla="*/ 0 h 6"/>
                <a:gd name="T8" fmla="*/ 0 w 12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3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3" name="Freeform 32">
              <a:extLst>
                <a:ext uri="{FF2B5EF4-FFF2-40B4-BE49-F238E27FC236}">
                  <a16:creationId xmlns:a16="http://schemas.microsoft.com/office/drawing/2014/main" id="{7D8B6F0D-E4AC-0377-E8D2-C1FB194A0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358" y="4227805"/>
              <a:ext cx="11132" cy="8891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0 h 14"/>
                <a:gd name="T4" fmla="*/ 9 w 16"/>
                <a:gd name="T5" fmla="*/ 14 h 14"/>
                <a:gd name="T6" fmla="*/ 16 w 16"/>
                <a:gd name="T7" fmla="*/ 14 h 14"/>
                <a:gd name="T8" fmla="*/ 9 w 16"/>
                <a:gd name="T9" fmla="*/ 5 h 14"/>
                <a:gd name="T10" fmla="*/ 0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6" y="14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4" name="Freeform 33">
              <a:extLst>
                <a:ext uri="{FF2B5EF4-FFF2-40B4-BE49-F238E27FC236}">
                  <a16:creationId xmlns:a16="http://schemas.microsoft.com/office/drawing/2014/main" id="{CF91F6A8-BC24-0DD1-4AF0-1BFE7322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685" y="4039979"/>
              <a:ext cx="17810" cy="10003"/>
            </a:xfrm>
            <a:custGeom>
              <a:avLst/>
              <a:gdLst>
                <a:gd name="T0" fmla="*/ 0 w 27"/>
                <a:gd name="T1" fmla="*/ 0 h 14"/>
                <a:gd name="T2" fmla="*/ 0 w 27"/>
                <a:gd name="T3" fmla="*/ 0 h 14"/>
                <a:gd name="T4" fmla="*/ 8 w 27"/>
                <a:gd name="T5" fmla="*/ 11 h 14"/>
                <a:gd name="T6" fmla="*/ 15 w 27"/>
                <a:gd name="T7" fmla="*/ 14 h 14"/>
                <a:gd name="T8" fmla="*/ 27 w 27"/>
                <a:gd name="T9" fmla="*/ 8 h 14"/>
                <a:gd name="T10" fmla="*/ 15 w 27"/>
                <a:gd name="T11" fmla="*/ 11 h 14"/>
                <a:gd name="T12" fmla="*/ 0 w 2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0" y="0"/>
                  </a:moveTo>
                  <a:lnTo>
                    <a:pt x="0" y="0"/>
                  </a:lnTo>
                  <a:lnTo>
                    <a:pt x="8" y="11"/>
                  </a:lnTo>
                  <a:lnTo>
                    <a:pt x="15" y="14"/>
                  </a:lnTo>
                  <a:lnTo>
                    <a:pt x="27" y="8"/>
                  </a:lnTo>
                  <a:lnTo>
                    <a:pt x="15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5" name="Freeform 34">
              <a:extLst>
                <a:ext uri="{FF2B5EF4-FFF2-40B4-BE49-F238E27FC236}">
                  <a16:creationId xmlns:a16="http://schemas.microsoft.com/office/drawing/2014/main" id="{F354FA0F-FA03-225E-15A9-50AD7598B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411" y="4141116"/>
              <a:ext cx="30055" cy="50012"/>
            </a:xfrm>
            <a:custGeom>
              <a:avLst/>
              <a:gdLst>
                <a:gd name="T0" fmla="*/ 32 w 46"/>
                <a:gd name="T1" fmla="*/ 21 h 75"/>
                <a:gd name="T2" fmla="*/ 32 w 46"/>
                <a:gd name="T3" fmla="*/ 21 h 75"/>
                <a:gd name="T4" fmla="*/ 23 w 46"/>
                <a:gd name="T5" fmla="*/ 42 h 75"/>
                <a:gd name="T6" fmla="*/ 5 w 46"/>
                <a:gd name="T7" fmla="*/ 63 h 75"/>
                <a:gd name="T8" fmla="*/ 5 w 46"/>
                <a:gd name="T9" fmla="*/ 66 h 75"/>
                <a:gd name="T10" fmla="*/ 0 w 46"/>
                <a:gd name="T11" fmla="*/ 75 h 75"/>
                <a:gd name="T12" fmla="*/ 27 w 46"/>
                <a:gd name="T13" fmla="*/ 42 h 75"/>
                <a:gd name="T14" fmla="*/ 46 w 46"/>
                <a:gd name="T15" fmla="*/ 0 h 75"/>
                <a:gd name="T16" fmla="*/ 32 w 46"/>
                <a:gd name="T17" fmla="*/ 8 h 75"/>
                <a:gd name="T18" fmla="*/ 32 w 46"/>
                <a:gd name="T19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5">
                  <a:moveTo>
                    <a:pt x="32" y="21"/>
                  </a:moveTo>
                  <a:lnTo>
                    <a:pt x="32" y="21"/>
                  </a:lnTo>
                  <a:lnTo>
                    <a:pt x="23" y="42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0" y="75"/>
                  </a:lnTo>
                  <a:lnTo>
                    <a:pt x="27" y="42"/>
                  </a:lnTo>
                  <a:lnTo>
                    <a:pt x="46" y="0"/>
                  </a:lnTo>
                  <a:lnTo>
                    <a:pt x="32" y="8"/>
                  </a:lnTo>
                  <a:lnTo>
                    <a:pt x="32" y="2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6" name="Freeform 35">
              <a:extLst>
                <a:ext uri="{FF2B5EF4-FFF2-40B4-BE49-F238E27FC236}">
                  <a16:creationId xmlns:a16="http://schemas.microsoft.com/office/drawing/2014/main" id="{97148D10-57C5-41C6-E142-2672DABE3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691" y="4122223"/>
              <a:ext cx="2226" cy="7780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0 w 4"/>
                <a:gd name="T5" fmla="*/ 11 h 11"/>
                <a:gd name="T6" fmla="*/ 4 w 4"/>
                <a:gd name="T7" fmla="*/ 0 h 11"/>
                <a:gd name="T8" fmla="*/ 0 w 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7" name="Freeform 36">
              <a:extLst>
                <a:ext uri="{FF2B5EF4-FFF2-40B4-BE49-F238E27FC236}">
                  <a16:creationId xmlns:a16="http://schemas.microsoft.com/office/drawing/2014/main" id="{8C76F7F5-4901-26C0-D4A2-67E52150C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687" y="3691003"/>
              <a:ext cx="10019" cy="2223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9 w 16"/>
                <a:gd name="T5" fmla="*/ 3 h 4"/>
                <a:gd name="T6" fmla="*/ 16 w 16"/>
                <a:gd name="T7" fmla="*/ 0 h 4"/>
                <a:gd name="T8" fmla="*/ 0 w 1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lnTo>
                    <a:pt x="0" y="4"/>
                  </a:lnTo>
                  <a:lnTo>
                    <a:pt x="9" y="3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38" name="Freeform 37">
              <a:extLst>
                <a:ext uri="{FF2B5EF4-FFF2-40B4-BE49-F238E27FC236}">
                  <a16:creationId xmlns:a16="http://schemas.microsoft.com/office/drawing/2014/main" id="{97CC0D49-73CF-0096-5B91-231EB882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210" y="3658773"/>
              <a:ext cx="77920" cy="15559"/>
            </a:xfrm>
            <a:custGeom>
              <a:avLst/>
              <a:gdLst>
                <a:gd name="T0" fmla="*/ 80 w 117"/>
                <a:gd name="T1" fmla="*/ 1 h 24"/>
                <a:gd name="T2" fmla="*/ 80 w 117"/>
                <a:gd name="T3" fmla="*/ 1 h 24"/>
                <a:gd name="T4" fmla="*/ 50 w 117"/>
                <a:gd name="T5" fmla="*/ 11 h 24"/>
                <a:gd name="T6" fmla="*/ 41 w 117"/>
                <a:gd name="T7" fmla="*/ 11 h 24"/>
                <a:gd name="T8" fmla="*/ 27 w 117"/>
                <a:gd name="T9" fmla="*/ 17 h 24"/>
                <a:gd name="T10" fmla="*/ 0 w 117"/>
                <a:gd name="T11" fmla="*/ 24 h 24"/>
                <a:gd name="T12" fmla="*/ 14 w 117"/>
                <a:gd name="T13" fmla="*/ 24 h 24"/>
                <a:gd name="T14" fmla="*/ 90 w 117"/>
                <a:gd name="T15" fmla="*/ 1 h 24"/>
                <a:gd name="T16" fmla="*/ 117 w 117"/>
                <a:gd name="T17" fmla="*/ 0 h 24"/>
                <a:gd name="T18" fmla="*/ 106 w 117"/>
                <a:gd name="T19" fmla="*/ 0 h 24"/>
                <a:gd name="T20" fmla="*/ 80 w 117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24">
                  <a:moveTo>
                    <a:pt x="80" y="1"/>
                  </a:moveTo>
                  <a:lnTo>
                    <a:pt x="80" y="1"/>
                  </a:lnTo>
                  <a:lnTo>
                    <a:pt x="50" y="11"/>
                  </a:lnTo>
                  <a:lnTo>
                    <a:pt x="41" y="11"/>
                  </a:lnTo>
                  <a:lnTo>
                    <a:pt x="27" y="17"/>
                  </a:lnTo>
                  <a:lnTo>
                    <a:pt x="0" y="24"/>
                  </a:lnTo>
                  <a:lnTo>
                    <a:pt x="14" y="24"/>
                  </a:lnTo>
                  <a:lnTo>
                    <a:pt x="90" y="1"/>
                  </a:lnTo>
                  <a:lnTo>
                    <a:pt x="117" y="0"/>
                  </a:lnTo>
                  <a:lnTo>
                    <a:pt x="106" y="0"/>
                  </a:lnTo>
                  <a:lnTo>
                    <a:pt x="80" y="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39" name="Group 59">
              <a:extLst>
                <a:ext uri="{FF2B5EF4-FFF2-40B4-BE49-F238E27FC236}">
                  <a16:creationId xmlns:a16="http://schemas.microsoft.com/office/drawing/2014/main" id="{1F006879-3537-A288-40D5-8620F258BBBF}"/>
                </a:ext>
              </a:extLst>
            </p:cNvPr>
            <p:cNvGrpSpPr/>
            <p:nvPr/>
          </p:nvGrpSpPr>
          <p:grpSpPr>
            <a:xfrm>
              <a:off x="4362749" y="2778679"/>
              <a:ext cx="883652" cy="365763"/>
              <a:chOff x="4196096" y="2578593"/>
              <a:chExt cx="720518" cy="298238"/>
            </a:xfrm>
            <a:grpFill/>
            <a:effectLst/>
          </p:grpSpPr>
          <p:sp>
            <p:nvSpPr>
              <p:cNvPr id="7722" name="Freeform 5">
                <a:extLst>
                  <a:ext uri="{FF2B5EF4-FFF2-40B4-BE49-F238E27FC236}">
                    <a16:creationId xmlns:a16="http://schemas.microsoft.com/office/drawing/2014/main" id="{E3C5A808-6E07-062B-8A07-5A63C9FEC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645" y="2624811"/>
                <a:ext cx="3843" cy="4360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5 h 5"/>
                  <a:gd name="T4" fmla="*/ 4 w 4"/>
                  <a:gd name="T5" fmla="*/ 3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5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3" name="Freeform 55">
                <a:extLst>
                  <a:ext uri="{FF2B5EF4-FFF2-40B4-BE49-F238E27FC236}">
                    <a16:creationId xmlns:a16="http://schemas.microsoft.com/office/drawing/2014/main" id="{E167ECF8-9ABB-32E8-86F8-B8F64DE29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4" name="Freeform 56">
                <a:extLst>
                  <a:ext uri="{FF2B5EF4-FFF2-40B4-BE49-F238E27FC236}">
                    <a16:creationId xmlns:a16="http://schemas.microsoft.com/office/drawing/2014/main" id="{77636B93-911F-4AF8-DBAD-7D1235F53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903" y="2800091"/>
                <a:ext cx="18253" cy="17441"/>
              </a:xfrm>
              <a:custGeom>
                <a:avLst/>
                <a:gdLst>
                  <a:gd name="T0" fmla="*/ 17 w 19"/>
                  <a:gd name="T1" fmla="*/ 0 h 20"/>
                  <a:gd name="T2" fmla="*/ 11 w 19"/>
                  <a:gd name="T3" fmla="*/ 5 h 20"/>
                  <a:gd name="T4" fmla="*/ 4 w 19"/>
                  <a:gd name="T5" fmla="*/ 13 h 20"/>
                  <a:gd name="T6" fmla="*/ 0 w 19"/>
                  <a:gd name="T7" fmla="*/ 20 h 20"/>
                  <a:gd name="T8" fmla="*/ 6 w 19"/>
                  <a:gd name="T9" fmla="*/ 13 h 20"/>
                  <a:gd name="T10" fmla="*/ 19 w 19"/>
                  <a:gd name="T11" fmla="*/ 0 h 20"/>
                  <a:gd name="T12" fmla="*/ 17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17" y="0"/>
                    </a:moveTo>
                    <a:lnTo>
                      <a:pt x="11" y="5"/>
                    </a:lnTo>
                    <a:lnTo>
                      <a:pt x="4" y="13"/>
                    </a:lnTo>
                    <a:lnTo>
                      <a:pt x="0" y="20"/>
                    </a:lnTo>
                    <a:lnTo>
                      <a:pt x="6" y="13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5" name="Freeform 57">
                <a:extLst>
                  <a:ext uri="{FF2B5EF4-FFF2-40B4-BE49-F238E27FC236}">
                    <a16:creationId xmlns:a16="http://schemas.microsoft.com/office/drawing/2014/main" id="{D66BF9F6-79C6-58ED-83E0-8CB4587AA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6" name="Freeform 58">
                <a:extLst>
                  <a:ext uri="{FF2B5EF4-FFF2-40B4-BE49-F238E27FC236}">
                    <a16:creationId xmlns:a16="http://schemas.microsoft.com/office/drawing/2014/main" id="{EFDDAC1A-509A-35E5-E7CF-37737C2AA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212" y="2773930"/>
                <a:ext cx="27860" cy="7848"/>
              </a:xfrm>
              <a:custGeom>
                <a:avLst/>
                <a:gdLst>
                  <a:gd name="T0" fmla="*/ 29 w 29"/>
                  <a:gd name="T1" fmla="*/ 0 h 9"/>
                  <a:gd name="T2" fmla="*/ 27 w 29"/>
                  <a:gd name="T3" fmla="*/ 0 h 9"/>
                  <a:gd name="T4" fmla="*/ 19 w 29"/>
                  <a:gd name="T5" fmla="*/ 0 h 9"/>
                  <a:gd name="T6" fmla="*/ 6 w 29"/>
                  <a:gd name="T7" fmla="*/ 5 h 9"/>
                  <a:gd name="T8" fmla="*/ 0 w 29"/>
                  <a:gd name="T9" fmla="*/ 9 h 9"/>
                  <a:gd name="T10" fmla="*/ 15 w 29"/>
                  <a:gd name="T11" fmla="*/ 3 h 9"/>
                  <a:gd name="T12" fmla="*/ 29 w 2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9">
                    <a:moveTo>
                      <a:pt x="29" y="0"/>
                    </a:moveTo>
                    <a:lnTo>
                      <a:pt x="27" y="0"/>
                    </a:lnTo>
                    <a:lnTo>
                      <a:pt x="19" y="0"/>
                    </a:lnTo>
                    <a:lnTo>
                      <a:pt x="6" y="5"/>
                    </a:lnTo>
                    <a:lnTo>
                      <a:pt x="0" y="9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7" name="Freeform 59">
                <a:extLst>
                  <a:ext uri="{FF2B5EF4-FFF2-40B4-BE49-F238E27FC236}">
                    <a16:creationId xmlns:a16="http://schemas.microsoft.com/office/drawing/2014/main" id="{FD3423CF-D56C-6D0C-9CF2-242A1A68F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8" name="Freeform 60">
                <a:extLst>
                  <a:ext uri="{FF2B5EF4-FFF2-40B4-BE49-F238E27FC236}">
                    <a16:creationId xmlns:a16="http://schemas.microsoft.com/office/drawing/2014/main" id="{4F5C9C41-A3E6-3B35-90A6-3B4F1D217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746025"/>
                <a:ext cx="17292" cy="32266"/>
              </a:xfrm>
              <a:custGeom>
                <a:avLst/>
                <a:gdLst>
                  <a:gd name="T0" fmla="*/ 18 w 18"/>
                  <a:gd name="T1" fmla="*/ 0 h 37"/>
                  <a:gd name="T2" fmla="*/ 11 w 18"/>
                  <a:gd name="T3" fmla="*/ 7 h 37"/>
                  <a:gd name="T4" fmla="*/ 7 w 18"/>
                  <a:gd name="T5" fmla="*/ 13 h 37"/>
                  <a:gd name="T6" fmla="*/ 5 w 18"/>
                  <a:gd name="T7" fmla="*/ 20 h 37"/>
                  <a:gd name="T8" fmla="*/ 0 w 18"/>
                  <a:gd name="T9" fmla="*/ 37 h 37"/>
                  <a:gd name="T10" fmla="*/ 7 w 18"/>
                  <a:gd name="T11" fmla="*/ 15 h 37"/>
                  <a:gd name="T12" fmla="*/ 18 w 1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18" y="0"/>
                    </a:moveTo>
                    <a:lnTo>
                      <a:pt x="11" y="7"/>
                    </a:lnTo>
                    <a:lnTo>
                      <a:pt x="7" y="13"/>
                    </a:lnTo>
                    <a:lnTo>
                      <a:pt x="5" y="20"/>
                    </a:lnTo>
                    <a:lnTo>
                      <a:pt x="0" y="37"/>
                    </a:lnTo>
                    <a:lnTo>
                      <a:pt x="7" y="1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9" name="Freeform 61">
                <a:extLst>
                  <a:ext uri="{FF2B5EF4-FFF2-40B4-BE49-F238E27FC236}">
                    <a16:creationId xmlns:a16="http://schemas.microsoft.com/office/drawing/2014/main" id="{735559FE-3004-CB4C-8598-4CE515BAF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0" name="Freeform 62">
                <a:extLst>
                  <a:ext uri="{FF2B5EF4-FFF2-40B4-BE49-F238E27FC236}">
                    <a16:creationId xmlns:a16="http://schemas.microsoft.com/office/drawing/2014/main" id="{86F6BD4C-FD76-6ABF-2BFC-52B16B290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461" y="2731200"/>
                <a:ext cx="5764" cy="4360"/>
              </a:xfrm>
              <a:custGeom>
                <a:avLst/>
                <a:gdLst>
                  <a:gd name="T0" fmla="*/ 0 w 6"/>
                  <a:gd name="T1" fmla="*/ 5 h 5"/>
                  <a:gd name="T2" fmla="*/ 6 w 6"/>
                  <a:gd name="T3" fmla="*/ 0 h 5"/>
                  <a:gd name="T4" fmla="*/ 4 w 6"/>
                  <a:gd name="T5" fmla="*/ 0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1" name="Freeform 63">
                <a:extLst>
                  <a:ext uri="{FF2B5EF4-FFF2-40B4-BE49-F238E27FC236}">
                    <a16:creationId xmlns:a16="http://schemas.microsoft.com/office/drawing/2014/main" id="{2184AC2E-F557-76FC-3A42-CDC7E9E1E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2" name="Freeform 64">
                <a:extLst>
                  <a:ext uri="{FF2B5EF4-FFF2-40B4-BE49-F238E27FC236}">
                    <a16:creationId xmlns:a16="http://schemas.microsoft.com/office/drawing/2014/main" id="{3349DFB2-D4BC-2BC3-0FDE-EEB0A77C5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028" y="2712887"/>
                <a:ext cx="12489" cy="11337"/>
              </a:xfrm>
              <a:custGeom>
                <a:avLst/>
                <a:gdLst>
                  <a:gd name="T0" fmla="*/ 13 w 13"/>
                  <a:gd name="T1" fmla="*/ 0 h 13"/>
                  <a:gd name="T2" fmla="*/ 13 w 13"/>
                  <a:gd name="T3" fmla="*/ 2 h 13"/>
                  <a:gd name="T4" fmla="*/ 6 w 13"/>
                  <a:gd name="T5" fmla="*/ 8 h 13"/>
                  <a:gd name="T6" fmla="*/ 0 w 13"/>
                  <a:gd name="T7" fmla="*/ 13 h 13"/>
                  <a:gd name="T8" fmla="*/ 13 w 13"/>
                  <a:gd name="T9" fmla="*/ 2 h 13"/>
                  <a:gd name="T10" fmla="*/ 1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3" y="0"/>
                    </a:moveTo>
                    <a:lnTo>
                      <a:pt x="13" y="2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3" name="Freeform 65">
                <a:extLst>
                  <a:ext uri="{FF2B5EF4-FFF2-40B4-BE49-F238E27FC236}">
                    <a16:creationId xmlns:a16="http://schemas.microsoft.com/office/drawing/2014/main" id="{90313AF5-6878-88A2-C554-D2A24A3B2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4" name="Freeform 66">
                <a:extLst>
                  <a:ext uri="{FF2B5EF4-FFF2-40B4-BE49-F238E27FC236}">
                    <a16:creationId xmlns:a16="http://schemas.microsoft.com/office/drawing/2014/main" id="{DD6C00D9-70FB-B6BE-C988-8E90D1589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6" y="2655333"/>
                <a:ext cx="10568" cy="53194"/>
              </a:xfrm>
              <a:custGeom>
                <a:avLst/>
                <a:gdLst>
                  <a:gd name="T0" fmla="*/ 0 w 11"/>
                  <a:gd name="T1" fmla="*/ 61 h 61"/>
                  <a:gd name="T2" fmla="*/ 2 w 11"/>
                  <a:gd name="T3" fmla="*/ 61 h 61"/>
                  <a:gd name="T4" fmla="*/ 9 w 11"/>
                  <a:gd name="T5" fmla="*/ 57 h 61"/>
                  <a:gd name="T6" fmla="*/ 11 w 11"/>
                  <a:gd name="T7" fmla="*/ 44 h 61"/>
                  <a:gd name="T8" fmla="*/ 9 w 11"/>
                  <a:gd name="T9" fmla="*/ 23 h 61"/>
                  <a:gd name="T10" fmla="*/ 7 w 11"/>
                  <a:gd name="T11" fmla="*/ 15 h 61"/>
                  <a:gd name="T12" fmla="*/ 2 w 11"/>
                  <a:gd name="T13" fmla="*/ 0 h 61"/>
                  <a:gd name="T14" fmla="*/ 2 w 11"/>
                  <a:gd name="T15" fmla="*/ 8 h 61"/>
                  <a:gd name="T16" fmla="*/ 5 w 11"/>
                  <a:gd name="T17" fmla="*/ 15 h 61"/>
                  <a:gd name="T18" fmla="*/ 7 w 11"/>
                  <a:gd name="T19" fmla="*/ 21 h 61"/>
                  <a:gd name="T20" fmla="*/ 9 w 11"/>
                  <a:gd name="T21" fmla="*/ 47 h 61"/>
                  <a:gd name="T22" fmla="*/ 5 w 11"/>
                  <a:gd name="T23" fmla="*/ 55 h 61"/>
                  <a:gd name="T24" fmla="*/ 0 w 11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1">
                    <a:moveTo>
                      <a:pt x="0" y="61"/>
                    </a:moveTo>
                    <a:lnTo>
                      <a:pt x="2" y="61"/>
                    </a:lnTo>
                    <a:lnTo>
                      <a:pt x="9" y="57"/>
                    </a:lnTo>
                    <a:lnTo>
                      <a:pt x="11" y="44"/>
                    </a:lnTo>
                    <a:lnTo>
                      <a:pt x="9" y="23"/>
                    </a:lnTo>
                    <a:lnTo>
                      <a:pt x="7" y="15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5" y="15"/>
                    </a:lnTo>
                    <a:lnTo>
                      <a:pt x="7" y="21"/>
                    </a:lnTo>
                    <a:lnTo>
                      <a:pt x="9" y="47"/>
                    </a:lnTo>
                    <a:lnTo>
                      <a:pt x="5" y="55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5" name="Freeform 120">
                <a:extLst>
                  <a:ext uri="{FF2B5EF4-FFF2-40B4-BE49-F238E27FC236}">
                    <a16:creationId xmlns:a16="http://schemas.microsoft.com/office/drawing/2014/main" id="{081EC77B-CDF8-0FB5-3A6B-28C68384A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096" y="2591674"/>
                <a:ext cx="693618" cy="285157"/>
              </a:xfrm>
              <a:custGeom>
                <a:avLst/>
                <a:gdLst>
                  <a:gd name="T0" fmla="*/ 216 w 722"/>
                  <a:gd name="T1" fmla="*/ 85 h 327"/>
                  <a:gd name="T2" fmla="*/ 197 w 722"/>
                  <a:gd name="T3" fmla="*/ 113 h 327"/>
                  <a:gd name="T4" fmla="*/ 173 w 722"/>
                  <a:gd name="T5" fmla="*/ 145 h 327"/>
                  <a:gd name="T6" fmla="*/ 145 w 722"/>
                  <a:gd name="T7" fmla="*/ 156 h 327"/>
                  <a:gd name="T8" fmla="*/ 120 w 722"/>
                  <a:gd name="T9" fmla="*/ 162 h 327"/>
                  <a:gd name="T10" fmla="*/ 105 w 722"/>
                  <a:gd name="T11" fmla="*/ 184 h 327"/>
                  <a:gd name="T12" fmla="*/ 62 w 722"/>
                  <a:gd name="T13" fmla="*/ 218 h 327"/>
                  <a:gd name="T14" fmla="*/ 22 w 722"/>
                  <a:gd name="T15" fmla="*/ 237 h 327"/>
                  <a:gd name="T16" fmla="*/ 0 w 722"/>
                  <a:gd name="T17" fmla="*/ 263 h 327"/>
                  <a:gd name="T18" fmla="*/ 133 w 722"/>
                  <a:gd name="T19" fmla="*/ 263 h 327"/>
                  <a:gd name="T20" fmla="*/ 173 w 722"/>
                  <a:gd name="T21" fmla="*/ 243 h 327"/>
                  <a:gd name="T22" fmla="*/ 291 w 722"/>
                  <a:gd name="T23" fmla="*/ 235 h 327"/>
                  <a:gd name="T24" fmla="*/ 308 w 722"/>
                  <a:gd name="T25" fmla="*/ 261 h 327"/>
                  <a:gd name="T26" fmla="*/ 522 w 722"/>
                  <a:gd name="T27" fmla="*/ 327 h 327"/>
                  <a:gd name="T28" fmla="*/ 568 w 722"/>
                  <a:gd name="T29" fmla="*/ 314 h 327"/>
                  <a:gd name="T30" fmla="*/ 569 w 722"/>
                  <a:gd name="T31" fmla="*/ 291 h 327"/>
                  <a:gd name="T32" fmla="*/ 581 w 722"/>
                  <a:gd name="T33" fmla="*/ 267 h 327"/>
                  <a:gd name="T34" fmla="*/ 605 w 722"/>
                  <a:gd name="T35" fmla="*/ 228 h 327"/>
                  <a:gd name="T36" fmla="*/ 611 w 722"/>
                  <a:gd name="T37" fmla="*/ 235 h 327"/>
                  <a:gd name="T38" fmla="*/ 632 w 722"/>
                  <a:gd name="T39" fmla="*/ 216 h 327"/>
                  <a:gd name="T40" fmla="*/ 662 w 722"/>
                  <a:gd name="T41" fmla="*/ 197 h 327"/>
                  <a:gd name="T42" fmla="*/ 677 w 722"/>
                  <a:gd name="T43" fmla="*/ 201 h 327"/>
                  <a:gd name="T44" fmla="*/ 688 w 722"/>
                  <a:gd name="T45" fmla="*/ 169 h 327"/>
                  <a:gd name="T46" fmla="*/ 679 w 722"/>
                  <a:gd name="T47" fmla="*/ 171 h 327"/>
                  <a:gd name="T48" fmla="*/ 669 w 722"/>
                  <a:gd name="T49" fmla="*/ 173 h 327"/>
                  <a:gd name="T50" fmla="*/ 635 w 722"/>
                  <a:gd name="T51" fmla="*/ 184 h 327"/>
                  <a:gd name="T52" fmla="*/ 632 w 722"/>
                  <a:gd name="T53" fmla="*/ 173 h 327"/>
                  <a:gd name="T54" fmla="*/ 663 w 722"/>
                  <a:gd name="T55" fmla="*/ 164 h 327"/>
                  <a:gd name="T56" fmla="*/ 665 w 722"/>
                  <a:gd name="T57" fmla="*/ 152 h 327"/>
                  <a:gd name="T58" fmla="*/ 616 w 722"/>
                  <a:gd name="T59" fmla="*/ 132 h 327"/>
                  <a:gd name="T60" fmla="*/ 643 w 722"/>
                  <a:gd name="T61" fmla="*/ 132 h 327"/>
                  <a:gd name="T62" fmla="*/ 650 w 722"/>
                  <a:gd name="T63" fmla="*/ 117 h 327"/>
                  <a:gd name="T64" fmla="*/ 667 w 722"/>
                  <a:gd name="T65" fmla="*/ 130 h 327"/>
                  <a:gd name="T66" fmla="*/ 694 w 722"/>
                  <a:gd name="T67" fmla="*/ 130 h 327"/>
                  <a:gd name="T68" fmla="*/ 716 w 722"/>
                  <a:gd name="T69" fmla="*/ 98 h 327"/>
                  <a:gd name="T70" fmla="*/ 714 w 722"/>
                  <a:gd name="T71" fmla="*/ 64 h 327"/>
                  <a:gd name="T72" fmla="*/ 695 w 722"/>
                  <a:gd name="T73" fmla="*/ 68 h 327"/>
                  <a:gd name="T74" fmla="*/ 688 w 722"/>
                  <a:gd name="T75" fmla="*/ 92 h 327"/>
                  <a:gd name="T76" fmla="*/ 690 w 722"/>
                  <a:gd name="T77" fmla="*/ 68 h 327"/>
                  <a:gd name="T78" fmla="*/ 669 w 722"/>
                  <a:gd name="T79" fmla="*/ 71 h 327"/>
                  <a:gd name="T80" fmla="*/ 635 w 722"/>
                  <a:gd name="T81" fmla="*/ 77 h 327"/>
                  <a:gd name="T82" fmla="*/ 622 w 722"/>
                  <a:gd name="T83" fmla="*/ 49 h 327"/>
                  <a:gd name="T84" fmla="*/ 626 w 722"/>
                  <a:gd name="T85" fmla="*/ 43 h 327"/>
                  <a:gd name="T86" fmla="*/ 639 w 722"/>
                  <a:gd name="T87" fmla="*/ 64 h 327"/>
                  <a:gd name="T88" fmla="*/ 662 w 722"/>
                  <a:gd name="T89" fmla="*/ 49 h 327"/>
                  <a:gd name="T90" fmla="*/ 679 w 722"/>
                  <a:gd name="T91" fmla="*/ 45 h 327"/>
                  <a:gd name="T92" fmla="*/ 673 w 722"/>
                  <a:gd name="T93" fmla="*/ 30 h 327"/>
                  <a:gd name="T94" fmla="*/ 684 w 722"/>
                  <a:gd name="T95" fmla="*/ 25 h 327"/>
                  <a:gd name="T96" fmla="*/ 690 w 722"/>
                  <a:gd name="T97" fmla="*/ 17 h 327"/>
                  <a:gd name="T98" fmla="*/ 675 w 722"/>
                  <a:gd name="T9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22" h="327">
                    <a:moveTo>
                      <a:pt x="498" y="38"/>
                    </a:moveTo>
                    <a:lnTo>
                      <a:pt x="310" y="71"/>
                    </a:lnTo>
                    <a:lnTo>
                      <a:pt x="242" y="83"/>
                    </a:lnTo>
                    <a:lnTo>
                      <a:pt x="216" y="85"/>
                    </a:lnTo>
                    <a:lnTo>
                      <a:pt x="201" y="85"/>
                    </a:lnTo>
                    <a:lnTo>
                      <a:pt x="199" y="94"/>
                    </a:lnTo>
                    <a:lnTo>
                      <a:pt x="199" y="102"/>
                    </a:lnTo>
                    <a:lnTo>
                      <a:pt x="197" y="113"/>
                    </a:lnTo>
                    <a:lnTo>
                      <a:pt x="190" y="117"/>
                    </a:lnTo>
                    <a:lnTo>
                      <a:pt x="184" y="122"/>
                    </a:lnTo>
                    <a:lnTo>
                      <a:pt x="178" y="137"/>
                    </a:lnTo>
                    <a:lnTo>
                      <a:pt x="173" y="145"/>
                    </a:lnTo>
                    <a:lnTo>
                      <a:pt x="167" y="139"/>
                    </a:lnTo>
                    <a:lnTo>
                      <a:pt x="154" y="145"/>
                    </a:lnTo>
                    <a:lnTo>
                      <a:pt x="147" y="150"/>
                    </a:lnTo>
                    <a:lnTo>
                      <a:pt x="145" y="156"/>
                    </a:lnTo>
                    <a:lnTo>
                      <a:pt x="137" y="164"/>
                    </a:lnTo>
                    <a:lnTo>
                      <a:pt x="133" y="164"/>
                    </a:lnTo>
                    <a:lnTo>
                      <a:pt x="126" y="158"/>
                    </a:lnTo>
                    <a:lnTo>
                      <a:pt x="120" y="162"/>
                    </a:lnTo>
                    <a:lnTo>
                      <a:pt x="116" y="165"/>
                    </a:lnTo>
                    <a:lnTo>
                      <a:pt x="116" y="171"/>
                    </a:lnTo>
                    <a:lnTo>
                      <a:pt x="109" y="169"/>
                    </a:lnTo>
                    <a:lnTo>
                      <a:pt x="105" y="184"/>
                    </a:lnTo>
                    <a:lnTo>
                      <a:pt x="101" y="190"/>
                    </a:lnTo>
                    <a:lnTo>
                      <a:pt x="96" y="190"/>
                    </a:lnTo>
                    <a:lnTo>
                      <a:pt x="83" y="199"/>
                    </a:lnTo>
                    <a:lnTo>
                      <a:pt x="62" y="218"/>
                    </a:lnTo>
                    <a:lnTo>
                      <a:pt x="56" y="222"/>
                    </a:lnTo>
                    <a:lnTo>
                      <a:pt x="43" y="222"/>
                    </a:lnTo>
                    <a:lnTo>
                      <a:pt x="28" y="229"/>
                    </a:lnTo>
                    <a:lnTo>
                      <a:pt x="22" y="237"/>
                    </a:lnTo>
                    <a:lnTo>
                      <a:pt x="21" y="244"/>
                    </a:lnTo>
                    <a:lnTo>
                      <a:pt x="19" y="254"/>
                    </a:lnTo>
                    <a:lnTo>
                      <a:pt x="13" y="259"/>
                    </a:lnTo>
                    <a:lnTo>
                      <a:pt x="0" y="263"/>
                    </a:lnTo>
                    <a:lnTo>
                      <a:pt x="0" y="291"/>
                    </a:lnTo>
                    <a:lnTo>
                      <a:pt x="105" y="275"/>
                    </a:lnTo>
                    <a:lnTo>
                      <a:pt x="128" y="263"/>
                    </a:lnTo>
                    <a:lnTo>
                      <a:pt x="133" y="263"/>
                    </a:lnTo>
                    <a:lnTo>
                      <a:pt x="145" y="254"/>
                    </a:lnTo>
                    <a:lnTo>
                      <a:pt x="160" y="248"/>
                    </a:lnTo>
                    <a:lnTo>
                      <a:pt x="165" y="244"/>
                    </a:lnTo>
                    <a:lnTo>
                      <a:pt x="173" y="243"/>
                    </a:lnTo>
                    <a:lnTo>
                      <a:pt x="250" y="233"/>
                    </a:lnTo>
                    <a:lnTo>
                      <a:pt x="278" y="231"/>
                    </a:lnTo>
                    <a:lnTo>
                      <a:pt x="286" y="239"/>
                    </a:lnTo>
                    <a:lnTo>
                      <a:pt x="291" y="235"/>
                    </a:lnTo>
                    <a:lnTo>
                      <a:pt x="303" y="246"/>
                    </a:lnTo>
                    <a:lnTo>
                      <a:pt x="306" y="254"/>
                    </a:lnTo>
                    <a:lnTo>
                      <a:pt x="306" y="259"/>
                    </a:lnTo>
                    <a:lnTo>
                      <a:pt x="308" y="261"/>
                    </a:lnTo>
                    <a:lnTo>
                      <a:pt x="404" y="246"/>
                    </a:lnTo>
                    <a:lnTo>
                      <a:pt x="515" y="325"/>
                    </a:lnTo>
                    <a:lnTo>
                      <a:pt x="519" y="327"/>
                    </a:lnTo>
                    <a:lnTo>
                      <a:pt x="522" y="327"/>
                    </a:lnTo>
                    <a:lnTo>
                      <a:pt x="536" y="322"/>
                    </a:lnTo>
                    <a:lnTo>
                      <a:pt x="549" y="318"/>
                    </a:lnTo>
                    <a:lnTo>
                      <a:pt x="560" y="318"/>
                    </a:lnTo>
                    <a:lnTo>
                      <a:pt x="568" y="314"/>
                    </a:lnTo>
                    <a:lnTo>
                      <a:pt x="569" y="299"/>
                    </a:lnTo>
                    <a:lnTo>
                      <a:pt x="564" y="286"/>
                    </a:lnTo>
                    <a:lnTo>
                      <a:pt x="566" y="286"/>
                    </a:lnTo>
                    <a:lnTo>
                      <a:pt x="569" y="291"/>
                    </a:lnTo>
                    <a:lnTo>
                      <a:pt x="573" y="308"/>
                    </a:lnTo>
                    <a:lnTo>
                      <a:pt x="573" y="288"/>
                    </a:lnTo>
                    <a:lnTo>
                      <a:pt x="575" y="280"/>
                    </a:lnTo>
                    <a:lnTo>
                      <a:pt x="581" y="267"/>
                    </a:lnTo>
                    <a:lnTo>
                      <a:pt x="590" y="254"/>
                    </a:lnTo>
                    <a:lnTo>
                      <a:pt x="605" y="241"/>
                    </a:lnTo>
                    <a:lnTo>
                      <a:pt x="601" y="233"/>
                    </a:lnTo>
                    <a:lnTo>
                      <a:pt x="605" y="228"/>
                    </a:lnTo>
                    <a:lnTo>
                      <a:pt x="601" y="222"/>
                    </a:lnTo>
                    <a:lnTo>
                      <a:pt x="609" y="226"/>
                    </a:lnTo>
                    <a:lnTo>
                      <a:pt x="603" y="231"/>
                    </a:lnTo>
                    <a:lnTo>
                      <a:pt x="611" y="235"/>
                    </a:lnTo>
                    <a:lnTo>
                      <a:pt x="613" y="233"/>
                    </a:lnTo>
                    <a:lnTo>
                      <a:pt x="618" y="226"/>
                    </a:lnTo>
                    <a:lnTo>
                      <a:pt x="624" y="212"/>
                    </a:lnTo>
                    <a:lnTo>
                      <a:pt x="632" y="216"/>
                    </a:lnTo>
                    <a:lnTo>
                      <a:pt x="648" y="207"/>
                    </a:lnTo>
                    <a:lnTo>
                      <a:pt x="654" y="207"/>
                    </a:lnTo>
                    <a:lnTo>
                      <a:pt x="656" y="203"/>
                    </a:lnTo>
                    <a:lnTo>
                      <a:pt x="662" y="197"/>
                    </a:lnTo>
                    <a:lnTo>
                      <a:pt x="663" y="205"/>
                    </a:lnTo>
                    <a:lnTo>
                      <a:pt x="667" y="197"/>
                    </a:lnTo>
                    <a:lnTo>
                      <a:pt x="675" y="201"/>
                    </a:lnTo>
                    <a:lnTo>
                      <a:pt x="677" y="201"/>
                    </a:lnTo>
                    <a:lnTo>
                      <a:pt x="682" y="188"/>
                    </a:lnTo>
                    <a:lnTo>
                      <a:pt x="688" y="181"/>
                    </a:lnTo>
                    <a:lnTo>
                      <a:pt x="692" y="175"/>
                    </a:lnTo>
                    <a:lnTo>
                      <a:pt x="688" y="169"/>
                    </a:lnTo>
                    <a:lnTo>
                      <a:pt x="686" y="169"/>
                    </a:lnTo>
                    <a:lnTo>
                      <a:pt x="682" y="177"/>
                    </a:lnTo>
                    <a:lnTo>
                      <a:pt x="677" y="179"/>
                    </a:lnTo>
                    <a:lnTo>
                      <a:pt x="679" y="171"/>
                    </a:lnTo>
                    <a:lnTo>
                      <a:pt x="675" y="165"/>
                    </a:lnTo>
                    <a:lnTo>
                      <a:pt x="673" y="171"/>
                    </a:lnTo>
                    <a:lnTo>
                      <a:pt x="673" y="173"/>
                    </a:lnTo>
                    <a:lnTo>
                      <a:pt x="669" y="173"/>
                    </a:lnTo>
                    <a:lnTo>
                      <a:pt x="671" y="181"/>
                    </a:lnTo>
                    <a:lnTo>
                      <a:pt x="663" y="177"/>
                    </a:lnTo>
                    <a:lnTo>
                      <a:pt x="650" y="186"/>
                    </a:lnTo>
                    <a:lnTo>
                      <a:pt x="635" y="184"/>
                    </a:lnTo>
                    <a:lnTo>
                      <a:pt x="624" y="173"/>
                    </a:lnTo>
                    <a:lnTo>
                      <a:pt x="618" y="167"/>
                    </a:lnTo>
                    <a:lnTo>
                      <a:pt x="626" y="171"/>
                    </a:lnTo>
                    <a:lnTo>
                      <a:pt x="632" y="173"/>
                    </a:lnTo>
                    <a:lnTo>
                      <a:pt x="641" y="179"/>
                    </a:lnTo>
                    <a:lnTo>
                      <a:pt x="648" y="181"/>
                    </a:lnTo>
                    <a:lnTo>
                      <a:pt x="652" y="177"/>
                    </a:lnTo>
                    <a:lnTo>
                      <a:pt x="663" y="164"/>
                    </a:lnTo>
                    <a:lnTo>
                      <a:pt x="663" y="156"/>
                    </a:lnTo>
                    <a:lnTo>
                      <a:pt x="656" y="158"/>
                    </a:lnTo>
                    <a:lnTo>
                      <a:pt x="658" y="152"/>
                    </a:lnTo>
                    <a:lnTo>
                      <a:pt x="665" y="152"/>
                    </a:lnTo>
                    <a:lnTo>
                      <a:pt x="669" y="145"/>
                    </a:lnTo>
                    <a:lnTo>
                      <a:pt x="654" y="139"/>
                    </a:lnTo>
                    <a:lnTo>
                      <a:pt x="647" y="139"/>
                    </a:lnTo>
                    <a:lnTo>
                      <a:pt x="616" y="132"/>
                    </a:lnTo>
                    <a:lnTo>
                      <a:pt x="615" y="128"/>
                    </a:lnTo>
                    <a:lnTo>
                      <a:pt x="615" y="128"/>
                    </a:lnTo>
                    <a:lnTo>
                      <a:pt x="630" y="132"/>
                    </a:lnTo>
                    <a:lnTo>
                      <a:pt x="643" y="132"/>
                    </a:lnTo>
                    <a:lnTo>
                      <a:pt x="650" y="130"/>
                    </a:lnTo>
                    <a:lnTo>
                      <a:pt x="654" y="130"/>
                    </a:lnTo>
                    <a:lnTo>
                      <a:pt x="652" y="124"/>
                    </a:lnTo>
                    <a:lnTo>
                      <a:pt x="650" y="117"/>
                    </a:lnTo>
                    <a:lnTo>
                      <a:pt x="658" y="117"/>
                    </a:lnTo>
                    <a:lnTo>
                      <a:pt x="654" y="120"/>
                    </a:lnTo>
                    <a:lnTo>
                      <a:pt x="660" y="128"/>
                    </a:lnTo>
                    <a:lnTo>
                      <a:pt x="667" y="130"/>
                    </a:lnTo>
                    <a:lnTo>
                      <a:pt x="669" y="122"/>
                    </a:lnTo>
                    <a:lnTo>
                      <a:pt x="673" y="128"/>
                    </a:lnTo>
                    <a:lnTo>
                      <a:pt x="679" y="130"/>
                    </a:lnTo>
                    <a:lnTo>
                      <a:pt x="694" y="130"/>
                    </a:lnTo>
                    <a:lnTo>
                      <a:pt x="699" y="124"/>
                    </a:lnTo>
                    <a:lnTo>
                      <a:pt x="709" y="103"/>
                    </a:lnTo>
                    <a:lnTo>
                      <a:pt x="709" y="96"/>
                    </a:lnTo>
                    <a:lnTo>
                      <a:pt x="716" y="98"/>
                    </a:lnTo>
                    <a:lnTo>
                      <a:pt x="722" y="92"/>
                    </a:lnTo>
                    <a:lnTo>
                      <a:pt x="720" y="85"/>
                    </a:lnTo>
                    <a:lnTo>
                      <a:pt x="718" y="71"/>
                    </a:lnTo>
                    <a:lnTo>
                      <a:pt x="714" y="64"/>
                    </a:lnTo>
                    <a:lnTo>
                      <a:pt x="707" y="58"/>
                    </a:lnTo>
                    <a:lnTo>
                      <a:pt x="707" y="62"/>
                    </a:lnTo>
                    <a:lnTo>
                      <a:pt x="707" y="68"/>
                    </a:lnTo>
                    <a:lnTo>
                      <a:pt x="695" y="68"/>
                    </a:lnTo>
                    <a:lnTo>
                      <a:pt x="695" y="75"/>
                    </a:lnTo>
                    <a:lnTo>
                      <a:pt x="697" y="88"/>
                    </a:lnTo>
                    <a:lnTo>
                      <a:pt x="692" y="96"/>
                    </a:lnTo>
                    <a:lnTo>
                      <a:pt x="688" y="92"/>
                    </a:lnTo>
                    <a:lnTo>
                      <a:pt x="694" y="85"/>
                    </a:lnTo>
                    <a:lnTo>
                      <a:pt x="686" y="83"/>
                    </a:lnTo>
                    <a:lnTo>
                      <a:pt x="690" y="75"/>
                    </a:lnTo>
                    <a:lnTo>
                      <a:pt x="690" y="68"/>
                    </a:lnTo>
                    <a:lnTo>
                      <a:pt x="688" y="62"/>
                    </a:lnTo>
                    <a:lnTo>
                      <a:pt x="682" y="60"/>
                    </a:lnTo>
                    <a:lnTo>
                      <a:pt x="671" y="64"/>
                    </a:lnTo>
                    <a:lnTo>
                      <a:pt x="669" y="71"/>
                    </a:lnTo>
                    <a:lnTo>
                      <a:pt x="656" y="68"/>
                    </a:lnTo>
                    <a:lnTo>
                      <a:pt x="648" y="73"/>
                    </a:lnTo>
                    <a:lnTo>
                      <a:pt x="641" y="75"/>
                    </a:lnTo>
                    <a:lnTo>
                      <a:pt x="635" y="77"/>
                    </a:lnTo>
                    <a:lnTo>
                      <a:pt x="633" y="70"/>
                    </a:lnTo>
                    <a:lnTo>
                      <a:pt x="628" y="62"/>
                    </a:lnTo>
                    <a:lnTo>
                      <a:pt x="624" y="56"/>
                    </a:lnTo>
                    <a:lnTo>
                      <a:pt x="622" y="49"/>
                    </a:lnTo>
                    <a:lnTo>
                      <a:pt x="626" y="43"/>
                    </a:lnTo>
                    <a:lnTo>
                      <a:pt x="622" y="38"/>
                    </a:lnTo>
                    <a:lnTo>
                      <a:pt x="626" y="41"/>
                    </a:lnTo>
                    <a:lnTo>
                      <a:pt x="626" y="43"/>
                    </a:lnTo>
                    <a:lnTo>
                      <a:pt x="626" y="45"/>
                    </a:lnTo>
                    <a:lnTo>
                      <a:pt x="626" y="51"/>
                    </a:lnTo>
                    <a:lnTo>
                      <a:pt x="632" y="64"/>
                    </a:lnTo>
                    <a:lnTo>
                      <a:pt x="639" y="64"/>
                    </a:lnTo>
                    <a:lnTo>
                      <a:pt x="647" y="68"/>
                    </a:lnTo>
                    <a:lnTo>
                      <a:pt x="662" y="55"/>
                    </a:lnTo>
                    <a:lnTo>
                      <a:pt x="654" y="49"/>
                    </a:lnTo>
                    <a:lnTo>
                      <a:pt x="662" y="49"/>
                    </a:lnTo>
                    <a:lnTo>
                      <a:pt x="671" y="51"/>
                    </a:lnTo>
                    <a:lnTo>
                      <a:pt x="665" y="45"/>
                    </a:lnTo>
                    <a:lnTo>
                      <a:pt x="673" y="47"/>
                    </a:lnTo>
                    <a:lnTo>
                      <a:pt x="679" y="45"/>
                    </a:lnTo>
                    <a:lnTo>
                      <a:pt x="679" y="40"/>
                    </a:lnTo>
                    <a:lnTo>
                      <a:pt x="673" y="34"/>
                    </a:lnTo>
                    <a:lnTo>
                      <a:pt x="665" y="30"/>
                    </a:lnTo>
                    <a:lnTo>
                      <a:pt x="673" y="30"/>
                    </a:lnTo>
                    <a:lnTo>
                      <a:pt x="686" y="38"/>
                    </a:lnTo>
                    <a:lnTo>
                      <a:pt x="695" y="38"/>
                    </a:lnTo>
                    <a:lnTo>
                      <a:pt x="688" y="32"/>
                    </a:lnTo>
                    <a:lnTo>
                      <a:pt x="684" y="25"/>
                    </a:lnTo>
                    <a:lnTo>
                      <a:pt x="697" y="36"/>
                    </a:lnTo>
                    <a:lnTo>
                      <a:pt x="703" y="45"/>
                    </a:lnTo>
                    <a:lnTo>
                      <a:pt x="703" y="38"/>
                    </a:lnTo>
                    <a:lnTo>
                      <a:pt x="690" y="17"/>
                    </a:lnTo>
                    <a:lnTo>
                      <a:pt x="690" y="15"/>
                    </a:lnTo>
                    <a:lnTo>
                      <a:pt x="682" y="13"/>
                    </a:lnTo>
                    <a:lnTo>
                      <a:pt x="677" y="6"/>
                    </a:lnTo>
                    <a:lnTo>
                      <a:pt x="675" y="0"/>
                    </a:lnTo>
                    <a:lnTo>
                      <a:pt x="592" y="19"/>
                    </a:lnTo>
                    <a:lnTo>
                      <a:pt x="498" y="3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6" name="Freeform 134">
                <a:extLst>
                  <a:ext uri="{FF2B5EF4-FFF2-40B4-BE49-F238E27FC236}">
                    <a16:creationId xmlns:a16="http://schemas.microsoft.com/office/drawing/2014/main" id="{E43D1543-50E2-1E6C-B369-4B3808A3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7" name="Freeform 135">
                <a:extLst>
                  <a:ext uri="{FF2B5EF4-FFF2-40B4-BE49-F238E27FC236}">
                    <a16:creationId xmlns:a16="http://schemas.microsoft.com/office/drawing/2014/main" id="{8FCAF6A2-C44A-4CAA-9627-5A16BDAB0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483" y="2589930"/>
                <a:ext cx="8646" cy="6976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lnTo>
                      <a:pt x="9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8" name="Freeform 136">
                <a:extLst>
                  <a:ext uri="{FF2B5EF4-FFF2-40B4-BE49-F238E27FC236}">
                    <a16:creationId xmlns:a16="http://schemas.microsoft.com/office/drawing/2014/main" id="{150D8507-8656-CB4D-582F-27D2DAB2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39" name="Freeform 137">
                <a:extLst>
                  <a:ext uri="{FF2B5EF4-FFF2-40B4-BE49-F238E27FC236}">
                    <a16:creationId xmlns:a16="http://schemas.microsoft.com/office/drawing/2014/main" id="{0B1C7639-B3AF-840C-E2F8-33907C2ED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404" y="2578593"/>
                <a:ext cx="8646" cy="11337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8 h 13"/>
                  <a:gd name="T4" fmla="*/ 1 w 9"/>
                  <a:gd name="T5" fmla="*/ 13 h 13"/>
                  <a:gd name="T6" fmla="*/ 9 w 9"/>
                  <a:gd name="T7" fmla="*/ 13 h 13"/>
                  <a:gd name="T8" fmla="*/ 5 w 9"/>
                  <a:gd name="T9" fmla="*/ 6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0" y="8"/>
                    </a:lnTo>
                    <a:lnTo>
                      <a:pt x="1" y="13"/>
                    </a:lnTo>
                    <a:lnTo>
                      <a:pt x="9" y="13"/>
                    </a:lnTo>
                    <a:lnTo>
                      <a:pt x="5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40" name="Freeform 138">
                <a:extLst>
                  <a:ext uri="{FF2B5EF4-FFF2-40B4-BE49-F238E27FC236}">
                    <a16:creationId xmlns:a16="http://schemas.microsoft.com/office/drawing/2014/main" id="{A64972CE-3474-5065-C77A-C2F9F133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41" name="Freeform 139">
                <a:extLst>
                  <a:ext uri="{FF2B5EF4-FFF2-40B4-BE49-F238E27FC236}">
                    <a16:creationId xmlns:a16="http://schemas.microsoft.com/office/drawing/2014/main" id="{6C4F7AB8-7506-D861-36B3-9E59746B0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50" y="2588186"/>
                <a:ext cx="43231" cy="64531"/>
              </a:xfrm>
              <a:custGeom>
                <a:avLst/>
                <a:gdLst>
                  <a:gd name="T0" fmla="*/ 13 w 45"/>
                  <a:gd name="T1" fmla="*/ 29 h 74"/>
                  <a:gd name="T2" fmla="*/ 17 w 45"/>
                  <a:gd name="T3" fmla="*/ 34 h 74"/>
                  <a:gd name="T4" fmla="*/ 22 w 45"/>
                  <a:gd name="T5" fmla="*/ 47 h 74"/>
                  <a:gd name="T6" fmla="*/ 30 w 45"/>
                  <a:gd name="T7" fmla="*/ 53 h 74"/>
                  <a:gd name="T8" fmla="*/ 28 w 45"/>
                  <a:gd name="T9" fmla="*/ 57 h 74"/>
                  <a:gd name="T10" fmla="*/ 34 w 45"/>
                  <a:gd name="T11" fmla="*/ 59 h 74"/>
                  <a:gd name="T12" fmla="*/ 41 w 45"/>
                  <a:gd name="T13" fmla="*/ 66 h 74"/>
                  <a:gd name="T14" fmla="*/ 45 w 45"/>
                  <a:gd name="T15" fmla="*/ 74 h 74"/>
                  <a:gd name="T16" fmla="*/ 45 w 45"/>
                  <a:gd name="T17" fmla="*/ 72 h 74"/>
                  <a:gd name="T18" fmla="*/ 41 w 45"/>
                  <a:gd name="T19" fmla="*/ 64 h 74"/>
                  <a:gd name="T20" fmla="*/ 24 w 45"/>
                  <a:gd name="T21" fmla="*/ 44 h 74"/>
                  <a:gd name="T22" fmla="*/ 15 w 45"/>
                  <a:gd name="T23" fmla="*/ 30 h 74"/>
                  <a:gd name="T24" fmla="*/ 4 w 45"/>
                  <a:gd name="T25" fmla="*/ 2 h 74"/>
                  <a:gd name="T26" fmla="*/ 2 w 45"/>
                  <a:gd name="T27" fmla="*/ 0 h 74"/>
                  <a:gd name="T28" fmla="*/ 0 w 45"/>
                  <a:gd name="T29" fmla="*/ 2 h 74"/>
                  <a:gd name="T30" fmla="*/ 13 w 45"/>
                  <a:gd name="T31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4">
                    <a:moveTo>
                      <a:pt x="13" y="29"/>
                    </a:moveTo>
                    <a:lnTo>
                      <a:pt x="17" y="34"/>
                    </a:lnTo>
                    <a:lnTo>
                      <a:pt x="22" y="47"/>
                    </a:lnTo>
                    <a:lnTo>
                      <a:pt x="30" y="53"/>
                    </a:lnTo>
                    <a:lnTo>
                      <a:pt x="28" y="57"/>
                    </a:lnTo>
                    <a:lnTo>
                      <a:pt x="34" y="59"/>
                    </a:lnTo>
                    <a:lnTo>
                      <a:pt x="41" y="66"/>
                    </a:lnTo>
                    <a:lnTo>
                      <a:pt x="45" y="74"/>
                    </a:lnTo>
                    <a:lnTo>
                      <a:pt x="45" y="72"/>
                    </a:lnTo>
                    <a:lnTo>
                      <a:pt x="41" y="64"/>
                    </a:lnTo>
                    <a:lnTo>
                      <a:pt x="24" y="44"/>
                    </a:lnTo>
                    <a:lnTo>
                      <a:pt x="15" y="3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3" y="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40" name="Freeform 38">
              <a:extLst>
                <a:ext uri="{FF2B5EF4-FFF2-40B4-BE49-F238E27FC236}">
                  <a16:creationId xmlns:a16="http://schemas.microsoft.com/office/drawing/2014/main" id="{C0DD481B-F628-11B6-83A1-A3F66396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797" y="3018612"/>
              <a:ext cx="34508" cy="8891"/>
            </a:xfrm>
            <a:custGeom>
              <a:avLst/>
              <a:gdLst>
                <a:gd name="T0" fmla="*/ 34 w 51"/>
                <a:gd name="T1" fmla="*/ 0 h 14"/>
                <a:gd name="T2" fmla="*/ 34 w 51"/>
                <a:gd name="T3" fmla="*/ 0 h 14"/>
                <a:gd name="T4" fmla="*/ 11 w 51"/>
                <a:gd name="T5" fmla="*/ 8 h 14"/>
                <a:gd name="T6" fmla="*/ 0 w 51"/>
                <a:gd name="T7" fmla="*/ 14 h 14"/>
                <a:gd name="T8" fmla="*/ 27 w 51"/>
                <a:gd name="T9" fmla="*/ 5 h 14"/>
                <a:gd name="T10" fmla="*/ 51 w 51"/>
                <a:gd name="T11" fmla="*/ 0 h 14"/>
                <a:gd name="T12" fmla="*/ 48 w 51"/>
                <a:gd name="T13" fmla="*/ 0 h 14"/>
                <a:gd name="T14" fmla="*/ 34 w 5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4">
                  <a:moveTo>
                    <a:pt x="34" y="0"/>
                  </a:moveTo>
                  <a:lnTo>
                    <a:pt x="34" y="0"/>
                  </a:lnTo>
                  <a:lnTo>
                    <a:pt x="11" y="8"/>
                  </a:lnTo>
                  <a:lnTo>
                    <a:pt x="0" y="14"/>
                  </a:lnTo>
                  <a:lnTo>
                    <a:pt x="27" y="5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1" name="Freeform 39">
              <a:extLst>
                <a:ext uri="{FF2B5EF4-FFF2-40B4-BE49-F238E27FC236}">
                  <a16:creationId xmlns:a16="http://schemas.microsoft.com/office/drawing/2014/main" id="{F6040A27-D81D-4B13-CC0D-92D30AC0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342" y="2984159"/>
              <a:ext cx="21151" cy="40010"/>
            </a:xfrm>
            <a:custGeom>
              <a:avLst/>
              <a:gdLst>
                <a:gd name="T0" fmla="*/ 13 w 32"/>
                <a:gd name="T1" fmla="*/ 21 h 59"/>
                <a:gd name="T2" fmla="*/ 13 w 32"/>
                <a:gd name="T3" fmla="*/ 21 h 59"/>
                <a:gd name="T4" fmla="*/ 9 w 32"/>
                <a:gd name="T5" fmla="*/ 32 h 59"/>
                <a:gd name="T6" fmla="*/ 0 w 32"/>
                <a:gd name="T7" fmla="*/ 59 h 59"/>
                <a:gd name="T8" fmla="*/ 13 w 32"/>
                <a:gd name="T9" fmla="*/ 24 h 59"/>
                <a:gd name="T10" fmla="*/ 32 w 32"/>
                <a:gd name="T11" fmla="*/ 0 h 59"/>
                <a:gd name="T12" fmla="*/ 20 w 32"/>
                <a:gd name="T13" fmla="*/ 11 h 59"/>
                <a:gd name="T14" fmla="*/ 13 w 32"/>
                <a:gd name="T15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9">
                  <a:moveTo>
                    <a:pt x="13" y="21"/>
                  </a:moveTo>
                  <a:lnTo>
                    <a:pt x="13" y="21"/>
                  </a:lnTo>
                  <a:lnTo>
                    <a:pt x="9" y="32"/>
                  </a:lnTo>
                  <a:lnTo>
                    <a:pt x="0" y="59"/>
                  </a:lnTo>
                  <a:lnTo>
                    <a:pt x="13" y="24"/>
                  </a:lnTo>
                  <a:lnTo>
                    <a:pt x="32" y="0"/>
                  </a:lnTo>
                  <a:lnTo>
                    <a:pt x="20" y="11"/>
                  </a:lnTo>
                  <a:lnTo>
                    <a:pt x="13" y="2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2" name="Freeform 40">
              <a:extLst>
                <a:ext uri="{FF2B5EF4-FFF2-40B4-BE49-F238E27FC236}">
                  <a16:creationId xmlns:a16="http://schemas.microsoft.com/office/drawing/2014/main" id="{224CD7F4-AECF-6413-F71C-7BD70A1E3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171" y="2966377"/>
              <a:ext cx="7792" cy="5557"/>
            </a:xfrm>
            <a:custGeom>
              <a:avLst/>
              <a:gdLst>
                <a:gd name="T0" fmla="*/ 7 w 11"/>
                <a:gd name="T1" fmla="*/ 0 h 8"/>
                <a:gd name="T2" fmla="*/ 7 w 11"/>
                <a:gd name="T3" fmla="*/ 0 h 8"/>
                <a:gd name="T4" fmla="*/ 0 w 11"/>
                <a:gd name="T5" fmla="*/ 8 h 8"/>
                <a:gd name="T6" fmla="*/ 11 w 11"/>
                <a:gd name="T7" fmla="*/ 0 h 8"/>
                <a:gd name="T8" fmla="*/ 7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7" y="0"/>
                  </a:lnTo>
                  <a:lnTo>
                    <a:pt x="0" y="8"/>
                  </a:lnTo>
                  <a:lnTo>
                    <a:pt x="11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3" name="Freeform 41">
              <a:extLst>
                <a:ext uri="{FF2B5EF4-FFF2-40B4-BE49-F238E27FC236}">
                  <a16:creationId xmlns:a16="http://schemas.microsoft.com/office/drawing/2014/main" id="{B04CA98F-B6C7-CEC8-BC03-387EC1EC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529" y="2945260"/>
              <a:ext cx="15584" cy="12226"/>
            </a:xfrm>
            <a:custGeom>
              <a:avLst/>
              <a:gdLst>
                <a:gd name="T0" fmla="*/ 10 w 23"/>
                <a:gd name="T1" fmla="*/ 10 h 18"/>
                <a:gd name="T2" fmla="*/ 10 w 23"/>
                <a:gd name="T3" fmla="*/ 10 h 18"/>
                <a:gd name="T4" fmla="*/ 23 w 23"/>
                <a:gd name="T5" fmla="*/ 0 h 18"/>
                <a:gd name="T6" fmla="*/ 0 w 23"/>
                <a:gd name="T7" fmla="*/ 18 h 18"/>
                <a:gd name="T8" fmla="*/ 10 w 23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10" y="10"/>
                  </a:moveTo>
                  <a:lnTo>
                    <a:pt x="10" y="10"/>
                  </a:lnTo>
                  <a:lnTo>
                    <a:pt x="23" y="0"/>
                  </a:lnTo>
                  <a:lnTo>
                    <a:pt x="0" y="18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4" name="Freeform 42">
              <a:extLst>
                <a:ext uri="{FF2B5EF4-FFF2-40B4-BE49-F238E27FC236}">
                  <a16:creationId xmlns:a16="http://schemas.microsoft.com/office/drawing/2014/main" id="{7739E1B8-9235-BDC2-A528-469F4C50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70" y="2873020"/>
              <a:ext cx="13358" cy="64461"/>
            </a:xfrm>
            <a:custGeom>
              <a:avLst/>
              <a:gdLst>
                <a:gd name="T0" fmla="*/ 12 w 19"/>
                <a:gd name="T1" fmla="*/ 24 h 97"/>
                <a:gd name="T2" fmla="*/ 12 w 19"/>
                <a:gd name="T3" fmla="*/ 24 h 97"/>
                <a:gd name="T4" fmla="*/ 3 w 19"/>
                <a:gd name="T5" fmla="*/ 0 h 97"/>
                <a:gd name="T6" fmla="*/ 3 w 19"/>
                <a:gd name="T7" fmla="*/ 12 h 97"/>
                <a:gd name="T8" fmla="*/ 9 w 19"/>
                <a:gd name="T9" fmla="*/ 24 h 97"/>
                <a:gd name="T10" fmla="*/ 12 w 19"/>
                <a:gd name="T11" fmla="*/ 33 h 97"/>
                <a:gd name="T12" fmla="*/ 16 w 19"/>
                <a:gd name="T13" fmla="*/ 75 h 97"/>
                <a:gd name="T14" fmla="*/ 9 w 19"/>
                <a:gd name="T15" fmla="*/ 88 h 97"/>
                <a:gd name="T16" fmla="*/ 0 w 19"/>
                <a:gd name="T17" fmla="*/ 97 h 97"/>
                <a:gd name="T18" fmla="*/ 3 w 19"/>
                <a:gd name="T19" fmla="*/ 97 h 97"/>
                <a:gd name="T20" fmla="*/ 16 w 19"/>
                <a:gd name="T21" fmla="*/ 91 h 97"/>
                <a:gd name="T22" fmla="*/ 19 w 19"/>
                <a:gd name="T23" fmla="*/ 70 h 97"/>
                <a:gd name="T24" fmla="*/ 16 w 19"/>
                <a:gd name="T25" fmla="*/ 36 h 97"/>
                <a:gd name="T26" fmla="*/ 12 w 19"/>
                <a:gd name="T27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97">
                  <a:moveTo>
                    <a:pt x="12" y="24"/>
                  </a:moveTo>
                  <a:lnTo>
                    <a:pt x="12" y="24"/>
                  </a:lnTo>
                  <a:lnTo>
                    <a:pt x="3" y="0"/>
                  </a:lnTo>
                  <a:lnTo>
                    <a:pt x="3" y="12"/>
                  </a:lnTo>
                  <a:lnTo>
                    <a:pt x="9" y="24"/>
                  </a:lnTo>
                  <a:lnTo>
                    <a:pt x="12" y="33"/>
                  </a:lnTo>
                  <a:lnTo>
                    <a:pt x="16" y="75"/>
                  </a:lnTo>
                  <a:lnTo>
                    <a:pt x="9" y="88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16" y="91"/>
                  </a:lnTo>
                  <a:lnTo>
                    <a:pt x="19" y="70"/>
                  </a:lnTo>
                  <a:lnTo>
                    <a:pt x="16" y="36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5" name="Freeform 46">
              <a:extLst>
                <a:ext uri="{FF2B5EF4-FFF2-40B4-BE49-F238E27FC236}">
                  <a16:creationId xmlns:a16="http://schemas.microsoft.com/office/drawing/2014/main" id="{81E785BE-54CC-5687-ADC3-DF2ADFF5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40" y="3034172"/>
              <a:ext cx="21151" cy="12226"/>
            </a:xfrm>
            <a:custGeom>
              <a:avLst/>
              <a:gdLst>
                <a:gd name="T0" fmla="*/ 13 w 32"/>
                <a:gd name="T1" fmla="*/ 0 h 18"/>
                <a:gd name="T2" fmla="*/ 13 w 32"/>
                <a:gd name="T3" fmla="*/ 0 h 18"/>
                <a:gd name="T4" fmla="*/ 0 w 32"/>
                <a:gd name="T5" fmla="*/ 6 h 18"/>
                <a:gd name="T6" fmla="*/ 5 w 32"/>
                <a:gd name="T7" fmla="*/ 14 h 18"/>
                <a:gd name="T8" fmla="*/ 20 w 32"/>
                <a:gd name="T9" fmla="*/ 18 h 18"/>
                <a:gd name="T10" fmla="*/ 32 w 32"/>
                <a:gd name="T11" fmla="*/ 18 h 18"/>
                <a:gd name="T12" fmla="*/ 32 w 32"/>
                <a:gd name="T13" fmla="*/ 8 h 18"/>
                <a:gd name="T14" fmla="*/ 27 w 32"/>
                <a:gd name="T15" fmla="*/ 0 h 18"/>
                <a:gd name="T16" fmla="*/ 13 w 3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8">
                  <a:moveTo>
                    <a:pt x="13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5" y="14"/>
                  </a:lnTo>
                  <a:lnTo>
                    <a:pt x="20" y="18"/>
                  </a:lnTo>
                  <a:lnTo>
                    <a:pt x="32" y="18"/>
                  </a:lnTo>
                  <a:lnTo>
                    <a:pt x="32" y="8"/>
                  </a:lnTo>
                  <a:lnTo>
                    <a:pt x="2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6" name="Freeform 47">
              <a:extLst>
                <a:ext uri="{FF2B5EF4-FFF2-40B4-BE49-F238E27FC236}">
                  <a16:creationId xmlns:a16="http://schemas.microsoft.com/office/drawing/2014/main" id="{D6ABB360-487F-23D6-F0E9-A87267851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74" y="3031949"/>
              <a:ext cx="34508" cy="16671"/>
            </a:xfrm>
            <a:custGeom>
              <a:avLst/>
              <a:gdLst>
                <a:gd name="T0" fmla="*/ 14 w 51"/>
                <a:gd name="T1" fmla="*/ 9 h 24"/>
                <a:gd name="T2" fmla="*/ 14 w 51"/>
                <a:gd name="T3" fmla="*/ 9 h 24"/>
                <a:gd name="T4" fmla="*/ 0 w 51"/>
                <a:gd name="T5" fmla="*/ 0 h 24"/>
                <a:gd name="T6" fmla="*/ 0 w 51"/>
                <a:gd name="T7" fmla="*/ 9 h 24"/>
                <a:gd name="T8" fmla="*/ 0 w 51"/>
                <a:gd name="T9" fmla="*/ 21 h 24"/>
                <a:gd name="T10" fmla="*/ 14 w 51"/>
                <a:gd name="T11" fmla="*/ 24 h 24"/>
                <a:gd name="T12" fmla="*/ 37 w 51"/>
                <a:gd name="T13" fmla="*/ 24 h 24"/>
                <a:gd name="T14" fmla="*/ 51 w 51"/>
                <a:gd name="T15" fmla="*/ 17 h 24"/>
                <a:gd name="T16" fmla="*/ 37 w 51"/>
                <a:gd name="T17" fmla="*/ 17 h 24"/>
                <a:gd name="T18" fmla="*/ 14 w 51"/>
                <a:gd name="T1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24">
                  <a:moveTo>
                    <a:pt x="14" y="9"/>
                  </a:moveTo>
                  <a:lnTo>
                    <a:pt x="14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14" y="24"/>
                  </a:lnTo>
                  <a:lnTo>
                    <a:pt x="37" y="24"/>
                  </a:lnTo>
                  <a:lnTo>
                    <a:pt x="51" y="17"/>
                  </a:lnTo>
                  <a:lnTo>
                    <a:pt x="37" y="17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7" name="Freeform 48">
              <a:extLst>
                <a:ext uri="{FF2B5EF4-FFF2-40B4-BE49-F238E27FC236}">
                  <a16:creationId xmlns:a16="http://schemas.microsoft.com/office/drawing/2014/main" id="{4A9D0F9A-319D-AF6C-E5BA-4FDB189E4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53" y="3130862"/>
              <a:ext cx="13358" cy="8891"/>
            </a:xfrm>
            <a:custGeom>
              <a:avLst/>
              <a:gdLst>
                <a:gd name="T0" fmla="*/ 11 w 20"/>
                <a:gd name="T1" fmla="*/ 13 h 13"/>
                <a:gd name="T2" fmla="*/ 11 w 20"/>
                <a:gd name="T3" fmla="*/ 13 h 13"/>
                <a:gd name="T4" fmla="*/ 20 w 20"/>
                <a:gd name="T5" fmla="*/ 13 h 13"/>
                <a:gd name="T6" fmla="*/ 14 w 20"/>
                <a:gd name="T7" fmla="*/ 3 h 13"/>
                <a:gd name="T8" fmla="*/ 0 w 20"/>
                <a:gd name="T9" fmla="*/ 0 h 13"/>
                <a:gd name="T10" fmla="*/ 11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lnTo>
                    <a:pt x="11" y="13"/>
                  </a:lnTo>
                  <a:lnTo>
                    <a:pt x="20" y="13"/>
                  </a:lnTo>
                  <a:lnTo>
                    <a:pt x="14" y="3"/>
                  </a:lnTo>
                  <a:lnTo>
                    <a:pt x="0" y="0"/>
                  </a:lnTo>
                  <a:lnTo>
                    <a:pt x="11" y="1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8" name="Freeform 49">
              <a:extLst>
                <a:ext uri="{FF2B5EF4-FFF2-40B4-BE49-F238E27FC236}">
                  <a16:creationId xmlns:a16="http://schemas.microsoft.com/office/drawing/2014/main" id="{A2DBE81C-217C-6ED3-B1DE-45C9BD9D2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58" y="3176430"/>
              <a:ext cx="20037" cy="30007"/>
            </a:xfrm>
            <a:custGeom>
              <a:avLst/>
              <a:gdLst>
                <a:gd name="T0" fmla="*/ 7 w 30"/>
                <a:gd name="T1" fmla="*/ 13 h 45"/>
                <a:gd name="T2" fmla="*/ 7 w 30"/>
                <a:gd name="T3" fmla="*/ 13 h 45"/>
                <a:gd name="T4" fmla="*/ 0 w 30"/>
                <a:gd name="T5" fmla="*/ 0 h 45"/>
                <a:gd name="T6" fmla="*/ 4 w 30"/>
                <a:gd name="T7" fmla="*/ 13 h 45"/>
                <a:gd name="T8" fmla="*/ 7 w 30"/>
                <a:gd name="T9" fmla="*/ 37 h 45"/>
                <a:gd name="T10" fmla="*/ 20 w 30"/>
                <a:gd name="T11" fmla="*/ 45 h 45"/>
                <a:gd name="T12" fmla="*/ 30 w 30"/>
                <a:gd name="T13" fmla="*/ 45 h 45"/>
                <a:gd name="T14" fmla="*/ 14 w 30"/>
                <a:gd name="T15" fmla="*/ 24 h 45"/>
                <a:gd name="T16" fmla="*/ 7 w 30"/>
                <a:gd name="T17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5">
                  <a:moveTo>
                    <a:pt x="7" y="13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4" y="13"/>
                  </a:lnTo>
                  <a:lnTo>
                    <a:pt x="7" y="37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14" y="24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49" name="Freeform 50">
              <a:extLst>
                <a:ext uri="{FF2B5EF4-FFF2-40B4-BE49-F238E27FC236}">
                  <a16:creationId xmlns:a16="http://schemas.microsoft.com/office/drawing/2014/main" id="{901D8CC4-CC08-CE2C-5960-9E699E4F7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5" y="3126417"/>
              <a:ext cx="26716" cy="24451"/>
            </a:xfrm>
            <a:custGeom>
              <a:avLst/>
              <a:gdLst>
                <a:gd name="T0" fmla="*/ 24 w 40"/>
                <a:gd name="T1" fmla="*/ 16 h 37"/>
                <a:gd name="T2" fmla="*/ 24 w 40"/>
                <a:gd name="T3" fmla="*/ 16 h 37"/>
                <a:gd name="T4" fmla="*/ 14 w 40"/>
                <a:gd name="T5" fmla="*/ 7 h 37"/>
                <a:gd name="T6" fmla="*/ 0 w 40"/>
                <a:gd name="T7" fmla="*/ 0 h 37"/>
                <a:gd name="T8" fmla="*/ 10 w 40"/>
                <a:gd name="T9" fmla="*/ 13 h 37"/>
                <a:gd name="T10" fmla="*/ 24 w 40"/>
                <a:gd name="T11" fmla="*/ 34 h 37"/>
                <a:gd name="T12" fmla="*/ 40 w 40"/>
                <a:gd name="T13" fmla="*/ 37 h 37"/>
                <a:gd name="T14" fmla="*/ 37 w 40"/>
                <a:gd name="T15" fmla="*/ 24 h 37"/>
                <a:gd name="T16" fmla="*/ 24 w 40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7">
                  <a:moveTo>
                    <a:pt x="24" y="16"/>
                  </a:moveTo>
                  <a:lnTo>
                    <a:pt x="24" y="16"/>
                  </a:lnTo>
                  <a:lnTo>
                    <a:pt x="14" y="7"/>
                  </a:lnTo>
                  <a:lnTo>
                    <a:pt x="0" y="0"/>
                  </a:lnTo>
                  <a:lnTo>
                    <a:pt x="10" y="13"/>
                  </a:lnTo>
                  <a:lnTo>
                    <a:pt x="24" y="34"/>
                  </a:lnTo>
                  <a:lnTo>
                    <a:pt x="40" y="37"/>
                  </a:lnTo>
                  <a:lnTo>
                    <a:pt x="37" y="24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0" name="Freeform 72">
              <a:extLst>
                <a:ext uri="{FF2B5EF4-FFF2-40B4-BE49-F238E27FC236}">
                  <a16:creationId xmlns:a16="http://schemas.microsoft.com/office/drawing/2014/main" id="{C4B0329D-D12F-DB19-A0FD-DDB5482FE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1" name="Freeform 73">
              <a:extLst>
                <a:ext uri="{FF2B5EF4-FFF2-40B4-BE49-F238E27FC236}">
                  <a16:creationId xmlns:a16="http://schemas.microsoft.com/office/drawing/2014/main" id="{FED53AE5-3E38-BB55-E82D-50DCA913D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768" y="1782991"/>
              <a:ext cx="9426" cy="6417"/>
            </a:xfrm>
            <a:custGeom>
              <a:avLst/>
              <a:gdLst>
                <a:gd name="T0" fmla="*/ 8 w 8"/>
                <a:gd name="T1" fmla="*/ 2 h 6"/>
                <a:gd name="T2" fmla="*/ 8 w 8"/>
                <a:gd name="T3" fmla="*/ 0 h 6"/>
                <a:gd name="T4" fmla="*/ 0 w 8"/>
                <a:gd name="T5" fmla="*/ 6 h 6"/>
                <a:gd name="T6" fmla="*/ 8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2" name="Freeform 74">
              <a:extLst>
                <a:ext uri="{FF2B5EF4-FFF2-40B4-BE49-F238E27FC236}">
                  <a16:creationId xmlns:a16="http://schemas.microsoft.com/office/drawing/2014/main" id="{954B70F1-FE55-1E64-F57D-34735523E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3" name="Freeform 75">
              <a:extLst>
                <a:ext uri="{FF2B5EF4-FFF2-40B4-BE49-F238E27FC236}">
                  <a16:creationId xmlns:a16="http://schemas.microsoft.com/office/drawing/2014/main" id="{7C35CE6B-BE1F-7F33-260E-04D44E27F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07" y="1771228"/>
              <a:ext cx="3535" cy="8556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0 h 8"/>
                <a:gd name="T4" fmla="*/ 2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0"/>
                  </a:lnTo>
                  <a:lnTo>
                    <a:pt x="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4" name="Freeform 76">
              <a:extLst>
                <a:ext uri="{FF2B5EF4-FFF2-40B4-BE49-F238E27FC236}">
                  <a16:creationId xmlns:a16="http://schemas.microsoft.com/office/drawing/2014/main" id="{CF395763-E1CB-2EFC-3D28-38E6F9C85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232" y="1632195"/>
              <a:ext cx="57732" cy="44918"/>
            </a:xfrm>
            <a:custGeom>
              <a:avLst/>
              <a:gdLst>
                <a:gd name="T0" fmla="*/ 10 w 49"/>
                <a:gd name="T1" fmla="*/ 38 h 42"/>
                <a:gd name="T2" fmla="*/ 15 w 49"/>
                <a:gd name="T3" fmla="*/ 32 h 42"/>
                <a:gd name="T4" fmla="*/ 19 w 49"/>
                <a:gd name="T5" fmla="*/ 27 h 42"/>
                <a:gd name="T6" fmla="*/ 34 w 49"/>
                <a:gd name="T7" fmla="*/ 21 h 42"/>
                <a:gd name="T8" fmla="*/ 40 w 49"/>
                <a:gd name="T9" fmla="*/ 15 h 42"/>
                <a:gd name="T10" fmla="*/ 43 w 49"/>
                <a:gd name="T11" fmla="*/ 8 h 42"/>
                <a:gd name="T12" fmla="*/ 49 w 49"/>
                <a:gd name="T13" fmla="*/ 2 h 42"/>
                <a:gd name="T14" fmla="*/ 47 w 49"/>
                <a:gd name="T15" fmla="*/ 0 h 42"/>
                <a:gd name="T16" fmla="*/ 40 w 49"/>
                <a:gd name="T17" fmla="*/ 4 h 42"/>
                <a:gd name="T18" fmla="*/ 28 w 49"/>
                <a:gd name="T19" fmla="*/ 14 h 42"/>
                <a:gd name="T20" fmla="*/ 13 w 49"/>
                <a:gd name="T21" fmla="*/ 21 h 42"/>
                <a:gd name="T22" fmla="*/ 0 w 49"/>
                <a:gd name="T23" fmla="*/ 31 h 42"/>
                <a:gd name="T24" fmla="*/ 0 w 49"/>
                <a:gd name="T25" fmla="*/ 34 h 42"/>
                <a:gd name="T26" fmla="*/ 2 w 49"/>
                <a:gd name="T27" fmla="*/ 42 h 42"/>
                <a:gd name="T28" fmla="*/ 10 w 49"/>
                <a:gd name="T2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2">
                  <a:moveTo>
                    <a:pt x="10" y="38"/>
                  </a:moveTo>
                  <a:lnTo>
                    <a:pt x="15" y="32"/>
                  </a:lnTo>
                  <a:lnTo>
                    <a:pt x="19" y="27"/>
                  </a:lnTo>
                  <a:lnTo>
                    <a:pt x="34" y="21"/>
                  </a:lnTo>
                  <a:lnTo>
                    <a:pt x="40" y="15"/>
                  </a:lnTo>
                  <a:lnTo>
                    <a:pt x="43" y="8"/>
                  </a:lnTo>
                  <a:lnTo>
                    <a:pt x="49" y="2"/>
                  </a:lnTo>
                  <a:lnTo>
                    <a:pt x="47" y="0"/>
                  </a:lnTo>
                  <a:lnTo>
                    <a:pt x="40" y="4"/>
                  </a:lnTo>
                  <a:lnTo>
                    <a:pt x="28" y="14"/>
                  </a:lnTo>
                  <a:lnTo>
                    <a:pt x="13" y="2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4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5" name="Freeform 80">
              <a:extLst>
                <a:ext uri="{FF2B5EF4-FFF2-40B4-BE49-F238E27FC236}">
                  <a16:creationId xmlns:a16="http://schemas.microsoft.com/office/drawing/2014/main" id="{4296E0A1-D214-43EC-E26E-3BD4DBF1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078" y="1782992"/>
              <a:ext cx="501914" cy="511211"/>
            </a:xfrm>
            <a:custGeom>
              <a:avLst/>
              <a:gdLst>
                <a:gd name="T0" fmla="*/ 41 w 426"/>
                <a:gd name="T1" fmla="*/ 40 h 478"/>
                <a:gd name="T2" fmla="*/ 37 w 426"/>
                <a:gd name="T3" fmla="*/ 109 h 478"/>
                <a:gd name="T4" fmla="*/ 9 w 426"/>
                <a:gd name="T5" fmla="*/ 132 h 478"/>
                <a:gd name="T6" fmla="*/ 0 w 426"/>
                <a:gd name="T7" fmla="*/ 153 h 478"/>
                <a:gd name="T8" fmla="*/ 19 w 426"/>
                <a:gd name="T9" fmla="*/ 173 h 478"/>
                <a:gd name="T10" fmla="*/ 9 w 426"/>
                <a:gd name="T11" fmla="*/ 213 h 478"/>
                <a:gd name="T12" fmla="*/ 9 w 426"/>
                <a:gd name="T13" fmla="*/ 247 h 478"/>
                <a:gd name="T14" fmla="*/ 35 w 426"/>
                <a:gd name="T15" fmla="*/ 264 h 478"/>
                <a:gd name="T16" fmla="*/ 58 w 426"/>
                <a:gd name="T17" fmla="*/ 277 h 478"/>
                <a:gd name="T18" fmla="*/ 86 w 426"/>
                <a:gd name="T19" fmla="*/ 301 h 478"/>
                <a:gd name="T20" fmla="*/ 114 w 426"/>
                <a:gd name="T21" fmla="*/ 320 h 478"/>
                <a:gd name="T22" fmla="*/ 133 w 426"/>
                <a:gd name="T23" fmla="*/ 339 h 478"/>
                <a:gd name="T24" fmla="*/ 137 w 426"/>
                <a:gd name="T25" fmla="*/ 367 h 478"/>
                <a:gd name="T26" fmla="*/ 141 w 426"/>
                <a:gd name="T27" fmla="*/ 382 h 478"/>
                <a:gd name="T28" fmla="*/ 152 w 426"/>
                <a:gd name="T29" fmla="*/ 399 h 478"/>
                <a:gd name="T30" fmla="*/ 150 w 426"/>
                <a:gd name="T31" fmla="*/ 435 h 478"/>
                <a:gd name="T32" fmla="*/ 160 w 426"/>
                <a:gd name="T33" fmla="*/ 457 h 478"/>
                <a:gd name="T34" fmla="*/ 191 w 426"/>
                <a:gd name="T35" fmla="*/ 478 h 478"/>
                <a:gd name="T36" fmla="*/ 415 w 426"/>
                <a:gd name="T37" fmla="*/ 463 h 478"/>
                <a:gd name="T38" fmla="*/ 415 w 426"/>
                <a:gd name="T39" fmla="*/ 435 h 478"/>
                <a:gd name="T40" fmla="*/ 408 w 426"/>
                <a:gd name="T41" fmla="*/ 414 h 478"/>
                <a:gd name="T42" fmla="*/ 400 w 426"/>
                <a:gd name="T43" fmla="*/ 384 h 478"/>
                <a:gd name="T44" fmla="*/ 404 w 426"/>
                <a:gd name="T45" fmla="*/ 350 h 478"/>
                <a:gd name="T46" fmla="*/ 410 w 426"/>
                <a:gd name="T47" fmla="*/ 329 h 478"/>
                <a:gd name="T48" fmla="*/ 410 w 426"/>
                <a:gd name="T49" fmla="*/ 294 h 478"/>
                <a:gd name="T50" fmla="*/ 421 w 426"/>
                <a:gd name="T51" fmla="*/ 277 h 478"/>
                <a:gd name="T52" fmla="*/ 419 w 426"/>
                <a:gd name="T53" fmla="*/ 243 h 478"/>
                <a:gd name="T54" fmla="*/ 425 w 426"/>
                <a:gd name="T55" fmla="*/ 209 h 478"/>
                <a:gd name="T56" fmla="*/ 404 w 426"/>
                <a:gd name="T57" fmla="*/ 211 h 478"/>
                <a:gd name="T58" fmla="*/ 395 w 426"/>
                <a:gd name="T59" fmla="*/ 232 h 478"/>
                <a:gd name="T60" fmla="*/ 378 w 426"/>
                <a:gd name="T61" fmla="*/ 243 h 478"/>
                <a:gd name="T62" fmla="*/ 383 w 426"/>
                <a:gd name="T63" fmla="*/ 213 h 478"/>
                <a:gd name="T64" fmla="*/ 395 w 426"/>
                <a:gd name="T65" fmla="*/ 196 h 478"/>
                <a:gd name="T66" fmla="*/ 404 w 426"/>
                <a:gd name="T67" fmla="*/ 181 h 478"/>
                <a:gd name="T68" fmla="*/ 393 w 426"/>
                <a:gd name="T69" fmla="*/ 173 h 478"/>
                <a:gd name="T70" fmla="*/ 389 w 426"/>
                <a:gd name="T71" fmla="*/ 153 h 478"/>
                <a:gd name="T72" fmla="*/ 383 w 426"/>
                <a:gd name="T73" fmla="*/ 143 h 478"/>
                <a:gd name="T74" fmla="*/ 383 w 426"/>
                <a:gd name="T75" fmla="*/ 121 h 478"/>
                <a:gd name="T76" fmla="*/ 359 w 426"/>
                <a:gd name="T77" fmla="*/ 109 h 478"/>
                <a:gd name="T78" fmla="*/ 332 w 426"/>
                <a:gd name="T79" fmla="*/ 91 h 478"/>
                <a:gd name="T80" fmla="*/ 304 w 426"/>
                <a:gd name="T81" fmla="*/ 89 h 478"/>
                <a:gd name="T82" fmla="*/ 205 w 426"/>
                <a:gd name="T83" fmla="*/ 64 h 478"/>
                <a:gd name="T84" fmla="*/ 184 w 426"/>
                <a:gd name="T85" fmla="*/ 44 h 478"/>
                <a:gd name="T86" fmla="*/ 161 w 426"/>
                <a:gd name="T87" fmla="*/ 36 h 478"/>
                <a:gd name="T88" fmla="*/ 141 w 426"/>
                <a:gd name="T89" fmla="*/ 38 h 478"/>
                <a:gd name="T90" fmla="*/ 144 w 426"/>
                <a:gd name="T91" fmla="*/ 21 h 478"/>
                <a:gd name="T92" fmla="*/ 144 w 426"/>
                <a:gd name="T93" fmla="*/ 0 h 478"/>
                <a:gd name="T94" fmla="*/ 122 w 426"/>
                <a:gd name="T95" fmla="*/ 14 h 478"/>
                <a:gd name="T96" fmla="*/ 73 w 426"/>
                <a:gd name="T97" fmla="*/ 34 h 478"/>
                <a:gd name="T98" fmla="*/ 52 w 426"/>
                <a:gd name="T99" fmla="*/ 2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478">
                  <a:moveTo>
                    <a:pt x="49" y="32"/>
                  </a:moveTo>
                  <a:lnTo>
                    <a:pt x="47" y="40"/>
                  </a:lnTo>
                  <a:lnTo>
                    <a:pt x="41" y="40"/>
                  </a:lnTo>
                  <a:lnTo>
                    <a:pt x="43" y="94"/>
                  </a:lnTo>
                  <a:lnTo>
                    <a:pt x="41" y="102"/>
                  </a:lnTo>
                  <a:lnTo>
                    <a:pt x="37" y="109"/>
                  </a:lnTo>
                  <a:lnTo>
                    <a:pt x="24" y="115"/>
                  </a:lnTo>
                  <a:lnTo>
                    <a:pt x="11" y="125"/>
                  </a:lnTo>
                  <a:lnTo>
                    <a:pt x="9" y="132"/>
                  </a:lnTo>
                  <a:lnTo>
                    <a:pt x="5" y="140"/>
                  </a:lnTo>
                  <a:lnTo>
                    <a:pt x="0" y="145"/>
                  </a:lnTo>
                  <a:lnTo>
                    <a:pt x="0" y="153"/>
                  </a:lnTo>
                  <a:lnTo>
                    <a:pt x="5" y="160"/>
                  </a:lnTo>
                  <a:lnTo>
                    <a:pt x="11" y="160"/>
                  </a:lnTo>
                  <a:lnTo>
                    <a:pt x="19" y="173"/>
                  </a:lnTo>
                  <a:lnTo>
                    <a:pt x="11" y="192"/>
                  </a:lnTo>
                  <a:lnTo>
                    <a:pt x="13" y="205"/>
                  </a:lnTo>
                  <a:lnTo>
                    <a:pt x="9" y="213"/>
                  </a:lnTo>
                  <a:lnTo>
                    <a:pt x="13" y="228"/>
                  </a:lnTo>
                  <a:lnTo>
                    <a:pt x="13" y="239"/>
                  </a:lnTo>
                  <a:lnTo>
                    <a:pt x="9" y="247"/>
                  </a:lnTo>
                  <a:lnTo>
                    <a:pt x="20" y="254"/>
                  </a:lnTo>
                  <a:lnTo>
                    <a:pt x="28" y="262"/>
                  </a:lnTo>
                  <a:lnTo>
                    <a:pt x="35" y="264"/>
                  </a:lnTo>
                  <a:lnTo>
                    <a:pt x="47" y="266"/>
                  </a:lnTo>
                  <a:lnTo>
                    <a:pt x="52" y="273"/>
                  </a:lnTo>
                  <a:lnTo>
                    <a:pt x="58" y="277"/>
                  </a:lnTo>
                  <a:lnTo>
                    <a:pt x="67" y="281"/>
                  </a:lnTo>
                  <a:lnTo>
                    <a:pt x="77" y="288"/>
                  </a:lnTo>
                  <a:lnTo>
                    <a:pt x="86" y="301"/>
                  </a:lnTo>
                  <a:lnTo>
                    <a:pt x="99" y="314"/>
                  </a:lnTo>
                  <a:lnTo>
                    <a:pt x="107" y="318"/>
                  </a:lnTo>
                  <a:lnTo>
                    <a:pt x="114" y="320"/>
                  </a:lnTo>
                  <a:lnTo>
                    <a:pt x="120" y="324"/>
                  </a:lnTo>
                  <a:lnTo>
                    <a:pt x="128" y="331"/>
                  </a:lnTo>
                  <a:lnTo>
                    <a:pt x="133" y="339"/>
                  </a:lnTo>
                  <a:lnTo>
                    <a:pt x="135" y="358"/>
                  </a:lnTo>
                  <a:lnTo>
                    <a:pt x="137" y="365"/>
                  </a:lnTo>
                  <a:lnTo>
                    <a:pt x="137" y="367"/>
                  </a:lnTo>
                  <a:lnTo>
                    <a:pt x="139" y="375"/>
                  </a:lnTo>
                  <a:lnTo>
                    <a:pt x="139" y="380"/>
                  </a:lnTo>
                  <a:lnTo>
                    <a:pt x="141" y="382"/>
                  </a:lnTo>
                  <a:lnTo>
                    <a:pt x="144" y="390"/>
                  </a:lnTo>
                  <a:lnTo>
                    <a:pt x="148" y="391"/>
                  </a:lnTo>
                  <a:lnTo>
                    <a:pt x="152" y="399"/>
                  </a:lnTo>
                  <a:lnTo>
                    <a:pt x="146" y="412"/>
                  </a:lnTo>
                  <a:lnTo>
                    <a:pt x="148" y="423"/>
                  </a:lnTo>
                  <a:lnTo>
                    <a:pt x="150" y="435"/>
                  </a:lnTo>
                  <a:lnTo>
                    <a:pt x="154" y="442"/>
                  </a:lnTo>
                  <a:lnTo>
                    <a:pt x="156" y="450"/>
                  </a:lnTo>
                  <a:lnTo>
                    <a:pt x="160" y="457"/>
                  </a:lnTo>
                  <a:lnTo>
                    <a:pt x="167" y="461"/>
                  </a:lnTo>
                  <a:lnTo>
                    <a:pt x="186" y="465"/>
                  </a:lnTo>
                  <a:lnTo>
                    <a:pt x="191" y="478"/>
                  </a:lnTo>
                  <a:lnTo>
                    <a:pt x="317" y="470"/>
                  </a:lnTo>
                  <a:lnTo>
                    <a:pt x="411" y="463"/>
                  </a:lnTo>
                  <a:lnTo>
                    <a:pt x="415" y="463"/>
                  </a:lnTo>
                  <a:lnTo>
                    <a:pt x="413" y="448"/>
                  </a:lnTo>
                  <a:lnTo>
                    <a:pt x="415" y="440"/>
                  </a:lnTo>
                  <a:lnTo>
                    <a:pt x="415" y="435"/>
                  </a:lnTo>
                  <a:lnTo>
                    <a:pt x="413" y="427"/>
                  </a:lnTo>
                  <a:lnTo>
                    <a:pt x="408" y="420"/>
                  </a:lnTo>
                  <a:lnTo>
                    <a:pt x="408" y="414"/>
                  </a:lnTo>
                  <a:lnTo>
                    <a:pt x="402" y="407"/>
                  </a:lnTo>
                  <a:lnTo>
                    <a:pt x="404" y="401"/>
                  </a:lnTo>
                  <a:lnTo>
                    <a:pt x="400" y="384"/>
                  </a:lnTo>
                  <a:lnTo>
                    <a:pt x="400" y="371"/>
                  </a:lnTo>
                  <a:lnTo>
                    <a:pt x="406" y="358"/>
                  </a:lnTo>
                  <a:lnTo>
                    <a:pt x="404" y="350"/>
                  </a:lnTo>
                  <a:lnTo>
                    <a:pt x="406" y="343"/>
                  </a:lnTo>
                  <a:lnTo>
                    <a:pt x="410" y="335"/>
                  </a:lnTo>
                  <a:lnTo>
                    <a:pt x="410" y="329"/>
                  </a:lnTo>
                  <a:lnTo>
                    <a:pt x="406" y="314"/>
                  </a:lnTo>
                  <a:lnTo>
                    <a:pt x="406" y="307"/>
                  </a:lnTo>
                  <a:lnTo>
                    <a:pt x="410" y="294"/>
                  </a:lnTo>
                  <a:lnTo>
                    <a:pt x="413" y="286"/>
                  </a:lnTo>
                  <a:lnTo>
                    <a:pt x="419" y="281"/>
                  </a:lnTo>
                  <a:lnTo>
                    <a:pt x="421" y="277"/>
                  </a:lnTo>
                  <a:lnTo>
                    <a:pt x="415" y="264"/>
                  </a:lnTo>
                  <a:lnTo>
                    <a:pt x="417" y="256"/>
                  </a:lnTo>
                  <a:lnTo>
                    <a:pt x="419" y="243"/>
                  </a:lnTo>
                  <a:lnTo>
                    <a:pt x="426" y="222"/>
                  </a:lnTo>
                  <a:lnTo>
                    <a:pt x="426" y="217"/>
                  </a:lnTo>
                  <a:lnTo>
                    <a:pt x="425" y="209"/>
                  </a:lnTo>
                  <a:lnTo>
                    <a:pt x="417" y="203"/>
                  </a:lnTo>
                  <a:lnTo>
                    <a:pt x="411" y="207"/>
                  </a:lnTo>
                  <a:lnTo>
                    <a:pt x="404" y="211"/>
                  </a:lnTo>
                  <a:lnTo>
                    <a:pt x="400" y="217"/>
                  </a:lnTo>
                  <a:lnTo>
                    <a:pt x="398" y="224"/>
                  </a:lnTo>
                  <a:lnTo>
                    <a:pt x="395" y="232"/>
                  </a:lnTo>
                  <a:lnTo>
                    <a:pt x="387" y="237"/>
                  </a:lnTo>
                  <a:lnTo>
                    <a:pt x="383" y="243"/>
                  </a:lnTo>
                  <a:lnTo>
                    <a:pt x="378" y="243"/>
                  </a:lnTo>
                  <a:lnTo>
                    <a:pt x="376" y="235"/>
                  </a:lnTo>
                  <a:lnTo>
                    <a:pt x="378" y="228"/>
                  </a:lnTo>
                  <a:lnTo>
                    <a:pt x="383" y="213"/>
                  </a:lnTo>
                  <a:lnTo>
                    <a:pt x="387" y="205"/>
                  </a:lnTo>
                  <a:lnTo>
                    <a:pt x="389" y="200"/>
                  </a:lnTo>
                  <a:lnTo>
                    <a:pt x="395" y="196"/>
                  </a:lnTo>
                  <a:lnTo>
                    <a:pt x="402" y="192"/>
                  </a:lnTo>
                  <a:lnTo>
                    <a:pt x="402" y="187"/>
                  </a:lnTo>
                  <a:lnTo>
                    <a:pt x="404" y="181"/>
                  </a:lnTo>
                  <a:lnTo>
                    <a:pt x="400" y="179"/>
                  </a:lnTo>
                  <a:lnTo>
                    <a:pt x="400" y="179"/>
                  </a:lnTo>
                  <a:lnTo>
                    <a:pt x="393" y="173"/>
                  </a:lnTo>
                  <a:lnTo>
                    <a:pt x="393" y="168"/>
                  </a:lnTo>
                  <a:lnTo>
                    <a:pt x="396" y="153"/>
                  </a:lnTo>
                  <a:lnTo>
                    <a:pt x="389" y="153"/>
                  </a:lnTo>
                  <a:lnTo>
                    <a:pt x="383" y="156"/>
                  </a:lnTo>
                  <a:lnTo>
                    <a:pt x="379" y="149"/>
                  </a:lnTo>
                  <a:lnTo>
                    <a:pt x="383" y="143"/>
                  </a:lnTo>
                  <a:lnTo>
                    <a:pt x="383" y="128"/>
                  </a:lnTo>
                  <a:lnTo>
                    <a:pt x="381" y="123"/>
                  </a:lnTo>
                  <a:lnTo>
                    <a:pt x="383" y="121"/>
                  </a:lnTo>
                  <a:lnTo>
                    <a:pt x="376" y="113"/>
                  </a:lnTo>
                  <a:lnTo>
                    <a:pt x="364" y="111"/>
                  </a:lnTo>
                  <a:lnTo>
                    <a:pt x="359" y="109"/>
                  </a:lnTo>
                  <a:lnTo>
                    <a:pt x="357" y="98"/>
                  </a:lnTo>
                  <a:lnTo>
                    <a:pt x="349" y="93"/>
                  </a:lnTo>
                  <a:lnTo>
                    <a:pt x="332" y="91"/>
                  </a:lnTo>
                  <a:lnTo>
                    <a:pt x="325" y="89"/>
                  </a:lnTo>
                  <a:lnTo>
                    <a:pt x="319" y="91"/>
                  </a:lnTo>
                  <a:lnTo>
                    <a:pt x="304" y="89"/>
                  </a:lnTo>
                  <a:lnTo>
                    <a:pt x="302" y="89"/>
                  </a:lnTo>
                  <a:lnTo>
                    <a:pt x="278" y="79"/>
                  </a:lnTo>
                  <a:lnTo>
                    <a:pt x="205" y="64"/>
                  </a:lnTo>
                  <a:lnTo>
                    <a:pt x="197" y="51"/>
                  </a:lnTo>
                  <a:lnTo>
                    <a:pt x="191" y="46"/>
                  </a:lnTo>
                  <a:lnTo>
                    <a:pt x="184" y="44"/>
                  </a:lnTo>
                  <a:lnTo>
                    <a:pt x="180" y="40"/>
                  </a:lnTo>
                  <a:lnTo>
                    <a:pt x="169" y="40"/>
                  </a:lnTo>
                  <a:lnTo>
                    <a:pt x="161" y="36"/>
                  </a:lnTo>
                  <a:lnTo>
                    <a:pt x="154" y="34"/>
                  </a:lnTo>
                  <a:lnTo>
                    <a:pt x="148" y="38"/>
                  </a:lnTo>
                  <a:lnTo>
                    <a:pt x="141" y="38"/>
                  </a:lnTo>
                  <a:lnTo>
                    <a:pt x="143" y="34"/>
                  </a:lnTo>
                  <a:lnTo>
                    <a:pt x="144" y="27"/>
                  </a:lnTo>
                  <a:lnTo>
                    <a:pt x="144" y="21"/>
                  </a:lnTo>
                  <a:lnTo>
                    <a:pt x="150" y="14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5" y="6"/>
                  </a:lnTo>
                  <a:lnTo>
                    <a:pt x="128" y="10"/>
                  </a:lnTo>
                  <a:lnTo>
                    <a:pt x="122" y="14"/>
                  </a:lnTo>
                  <a:lnTo>
                    <a:pt x="114" y="17"/>
                  </a:lnTo>
                  <a:lnTo>
                    <a:pt x="101" y="25"/>
                  </a:lnTo>
                  <a:lnTo>
                    <a:pt x="73" y="34"/>
                  </a:lnTo>
                  <a:lnTo>
                    <a:pt x="67" y="36"/>
                  </a:lnTo>
                  <a:lnTo>
                    <a:pt x="60" y="34"/>
                  </a:lnTo>
                  <a:lnTo>
                    <a:pt x="52" y="29"/>
                  </a:lnTo>
                  <a:lnTo>
                    <a:pt x="51" y="31"/>
                  </a:lnTo>
                  <a:lnTo>
                    <a:pt x="49" y="3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6" name="Freeform 88">
              <a:extLst>
                <a:ext uri="{FF2B5EF4-FFF2-40B4-BE49-F238E27FC236}">
                  <a16:creationId xmlns:a16="http://schemas.microsoft.com/office/drawing/2014/main" id="{0B510429-28AC-505B-9D1F-CEC724D66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7" name="Freeform 89">
              <a:extLst>
                <a:ext uri="{FF2B5EF4-FFF2-40B4-BE49-F238E27FC236}">
                  <a16:creationId xmlns:a16="http://schemas.microsoft.com/office/drawing/2014/main" id="{62959D24-1D82-C062-36EE-FC255201B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745" y="1949831"/>
              <a:ext cx="32989" cy="56682"/>
            </a:xfrm>
            <a:custGeom>
              <a:avLst/>
              <a:gdLst>
                <a:gd name="T0" fmla="*/ 26 w 28"/>
                <a:gd name="T1" fmla="*/ 0 h 53"/>
                <a:gd name="T2" fmla="*/ 21 w 28"/>
                <a:gd name="T3" fmla="*/ 6 h 53"/>
                <a:gd name="T4" fmla="*/ 17 w 28"/>
                <a:gd name="T5" fmla="*/ 14 h 53"/>
                <a:gd name="T6" fmla="*/ 9 w 28"/>
                <a:gd name="T7" fmla="*/ 19 h 53"/>
                <a:gd name="T8" fmla="*/ 9 w 28"/>
                <a:gd name="T9" fmla="*/ 27 h 53"/>
                <a:gd name="T10" fmla="*/ 4 w 28"/>
                <a:gd name="T11" fmla="*/ 34 h 53"/>
                <a:gd name="T12" fmla="*/ 0 w 28"/>
                <a:gd name="T13" fmla="*/ 44 h 53"/>
                <a:gd name="T14" fmla="*/ 4 w 28"/>
                <a:gd name="T15" fmla="*/ 51 h 53"/>
                <a:gd name="T16" fmla="*/ 11 w 28"/>
                <a:gd name="T17" fmla="*/ 53 h 53"/>
                <a:gd name="T18" fmla="*/ 15 w 28"/>
                <a:gd name="T19" fmla="*/ 46 h 53"/>
                <a:gd name="T20" fmla="*/ 19 w 28"/>
                <a:gd name="T21" fmla="*/ 40 h 53"/>
                <a:gd name="T22" fmla="*/ 19 w 28"/>
                <a:gd name="T23" fmla="*/ 32 h 53"/>
                <a:gd name="T24" fmla="*/ 24 w 28"/>
                <a:gd name="T25" fmla="*/ 23 h 53"/>
                <a:gd name="T26" fmla="*/ 23 w 28"/>
                <a:gd name="T27" fmla="*/ 17 h 53"/>
                <a:gd name="T28" fmla="*/ 28 w 28"/>
                <a:gd name="T29" fmla="*/ 2 h 53"/>
                <a:gd name="T30" fmla="*/ 26 w 2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53">
                  <a:moveTo>
                    <a:pt x="26" y="0"/>
                  </a:moveTo>
                  <a:lnTo>
                    <a:pt x="21" y="6"/>
                  </a:lnTo>
                  <a:lnTo>
                    <a:pt x="17" y="14"/>
                  </a:lnTo>
                  <a:lnTo>
                    <a:pt x="9" y="19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0" y="44"/>
                  </a:lnTo>
                  <a:lnTo>
                    <a:pt x="4" y="51"/>
                  </a:lnTo>
                  <a:lnTo>
                    <a:pt x="11" y="53"/>
                  </a:lnTo>
                  <a:lnTo>
                    <a:pt x="15" y="46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24" y="23"/>
                  </a:lnTo>
                  <a:lnTo>
                    <a:pt x="23" y="17"/>
                  </a:lnTo>
                  <a:lnTo>
                    <a:pt x="28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8" name="Freeform 90">
              <a:extLst>
                <a:ext uri="{FF2B5EF4-FFF2-40B4-BE49-F238E27FC236}">
                  <a16:creationId xmlns:a16="http://schemas.microsoft.com/office/drawing/2014/main" id="{1F2D8B27-92EB-4091-CA8F-320CE5FA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555" y="1883523"/>
              <a:ext cx="8248" cy="18181"/>
            </a:xfrm>
            <a:custGeom>
              <a:avLst/>
              <a:gdLst>
                <a:gd name="T0" fmla="*/ 2 w 7"/>
                <a:gd name="T1" fmla="*/ 4 h 17"/>
                <a:gd name="T2" fmla="*/ 0 w 7"/>
                <a:gd name="T3" fmla="*/ 10 h 17"/>
                <a:gd name="T4" fmla="*/ 0 w 7"/>
                <a:gd name="T5" fmla="*/ 17 h 17"/>
                <a:gd name="T6" fmla="*/ 7 w 7"/>
                <a:gd name="T7" fmla="*/ 15 h 17"/>
                <a:gd name="T8" fmla="*/ 7 w 7"/>
                <a:gd name="T9" fmla="*/ 2 h 17"/>
                <a:gd name="T10" fmla="*/ 7 w 7"/>
                <a:gd name="T11" fmla="*/ 0 h 17"/>
                <a:gd name="T12" fmla="*/ 2 w 7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2" y="4"/>
                  </a:moveTo>
                  <a:lnTo>
                    <a:pt x="0" y="10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7" y="2"/>
                  </a:lnTo>
                  <a:lnTo>
                    <a:pt x="7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59" name="Freeform 92">
              <a:extLst>
                <a:ext uri="{FF2B5EF4-FFF2-40B4-BE49-F238E27FC236}">
                  <a16:creationId xmlns:a16="http://schemas.microsoft.com/office/drawing/2014/main" id="{A75D48A5-F698-40F4-9740-82891A9C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0" name="Freeform 93">
              <a:extLst>
                <a:ext uri="{FF2B5EF4-FFF2-40B4-BE49-F238E27FC236}">
                  <a16:creationId xmlns:a16="http://schemas.microsoft.com/office/drawing/2014/main" id="{B0966DBC-C155-0170-BF6C-2882473E4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652" y="1825772"/>
              <a:ext cx="32989" cy="20320"/>
            </a:xfrm>
            <a:custGeom>
              <a:avLst/>
              <a:gdLst>
                <a:gd name="T0" fmla="*/ 7 w 28"/>
                <a:gd name="T1" fmla="*/ 19 h 19"/>
                <a:gd name="T2" fmla="*/ 21 w 28"/>
                <a:gd name="T3" fmla="*/ 17 h 19"/>
                <a:gd name="T4" fmla="*/ 28 w 28"/>
                <a:gd name="T5" fmla="*/ 13 h 19"/>
                <a:gd name="T6" fmla="*/ 24 w 28"/>
                <a:gd name="T7" fmla="*/ 6 h 19"/>
                <a:gd name="T8" fmla="*/ 17 w 28"/>
                <a:gd name="T9" fmla="*/ 0 h 19"/>
                <a:gd name="T10" fmla="*/ 11 w 28"/>
                <a:gd name="T11" fmla="*/ 0 h 19"/>
                <a:gd name="T12" fmla="*/ 13 w 28"/>
                <a:gd name="T13" fmla="*/ 6 h 19"/>
                <a:gd name="T14" fmla="*/ 7 w 28"/>
                <a:gd name="T15" fmla="*/ 11 h 19"/>
                <a:gd name="T16" fmla="*/ 0 w 28"/>
                <a:gd name="T17" fmla="*/ 13 h 19"/>
                <a:gd name="T18" fmla="*/ 7 w 28"/>
                <a:gd name="T19" fmla="*/ 17 h 19"/>
                <a:gd name="T20" fmla="*/ 7 w 2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7" y="19"/>
                  </a:moveTo>
                  <a:lnTo>
                    <a:pt x="21" y="17"/>
                  </a:lnTo>
                  <a:lnTo>
                    <a:pt x="28" y="13"/>
                  </a:lnTo>
                  <a:lnTo>
                    <a:pt x="24" y="6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7" y="11"/>
                  </a:lnTo>
                  <a:lnTo>
                    <a:pt x="0" y="13"/>
                  </a:lnTo>
                  <a:lnTo>
                    <a:pt x="7" y="17"/>
                  </a:lnTo>
                  <a:lnTo>
                    <a:pt x="7" y="1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61" name="Group 48">
              <a:extLst>
                <a:ext uri="{FF2B5EF4-FFF2-40B4-BE49-F238E27FC236}">
                  <a16:creationId xmlns:a16="http://schemas.microsoft.com/office/drawing/2014/main" id="{F9039BE3-36E6-0AE3-063A-3AB57DBDAE00}"/>
                </a:ext>
              </a:extLst>
            </p:cNvPr>
            <p:cNvGrpSpPr/>
            <p:nvPr/>
          </p:nvGrpSpPr>
          <p:grpSpPr>
            <a:xfrm>
              <a:off x="3638154" y="1707058"/>
              <a:ext cx="764653" cy="644897"/>
              <a:chOff x="3605271" y="1704808"/>
              <a:chExt cx="623488" cy="525840"/>
            </a:xfrm>
            <a:grpFill/>
            <a:effectLst/>
          </p:grpSpPr>
          <p:sp>
            <p:nvSpPr>
              <p:cNvPr id="7718" name="Freeform 79">
                <a:extLst>
                  <a:ext uri="{FF2B5EF4-FFF2-40B4-BE49-F238E27FC236}">
                    <a16:creationId xmlns:a16="http://schemas.microsoft.com/office/drawing/2014/main" id="{D0863953-5F14-9AE1-F411-41A080BAC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240" y="1704808"/>
                <a:ext cx="59563" cy="47962"/>
              </a:xfrm>
              <a:custGeom>
                <a:avLst/>
                <a:gdLst>
                  <a:gd name="T0" fmla="*/ 2 w 62"/>
                  <a:gd name="T1" fmla="*/ 41 h 55"/>
                  <a:gd name="T2" fmla="*/ 15 w 62"/>
                  <a:gd name="T3" fmla="*/ 41 h 55"/>
                  <a:gd name="T4" fmla="*/ 15 w 62"/>
                  <a:gd name="T5" fmla="*/ 34 h 55"/>
                  <a:gd name="T6" fmla="*/ 15 w 62"/>
                  <a:gd name="T7" fmla="*/ 41 h 55"/>
                  <a:gd name="T8" fmla="*/ 9 w 62"/>
                  <a:gd name="T9" fmla="*/ 49 h 55"/>
                  <a:gd name="T10" fmla="*/ 17 w 62"/>
                  <a:gd name="T11" fmla="*/ 55 h 55"/>
                  <a:gd name="T12" fmla="*/ 26 w 62"/>
                  <a:gd name="T13" fmla="*/ 36 h 55"/>
                  <a:gd name="T14" fmla="*/ 38 w 62"/>
                  <a:gd name="T15" fmla="*/ 23 h 55"/>
                  <a:gd name="T16" fmla="*/ 45 w 62"/>
                  <a:gd name="T17" fmla="*/ 17 h 55"/>
                  <a:gd name="T18" fmla="*/ 47 w 62"/>
                  <a:gd name="T19" fmla="*/ 9 h 55"/>
                  <a:gd name="T20" fmla="*/ 56 w 62"/>
                  <a:gd name="T21" fmla="*/ 9 h 55"/>
                  <a:gd name="T22" fmla="*/ 62 w 62"/>
                  <a:gd name="T23" fmla="*/ 4 h 55"/>
                  <a:gd name="T24" fmla="*/ 56 w 62"/>
                  <a:gd name="T25" fmla="*/ 0 h 55"/>
                  <a:gd name="T26" fmla="*/ 41 w 62"/>
                  <a:gd name="T27" fmla="*/ 0 h 55"/>
                  <a:gd name="T28" fmla="*/ 26 w 62"/>
                  <a:gd name="T29" fmla="*/ 6 h 55"/>
                  <a:gd name="T30" fmla="*/ 13 w 62"/>
                  <a:gd name="T31" fmla="*/ 13 h 55"/>
                  <a:gd name="T32" fmla="*/ 4 w 62"/>
                  <a:gd name="T33" fmla="*/ 28 h 55"/>
                  <a:gd name="T34" fmla="*/ 0 w 62"/>
                  <a:gd name="T35" fmla="*/ 34 h 55"/>
                  <a:gd name="T36" fmla="*/ 2 w 62"/>
                  <a:gd name="T37" fmla="*/ 4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2" y="41"/>
                    </a:moveTo>
                    <a:lnTo>
                      <a:pt x="15" y="41"/>
                    </a:lnTo>
                    <a:lnTo>
                      <a:pt x="15" y="34"/>
                    </a:lnTo>
                    <a:lnTo>
                      <a:pt x="15" y="41"/>
                    </a:lnTo>
                    <a:lnTo>
                      <a:pt x="9" y="49"/>
                    </a:lnTo>
                    <a:lnTo>
                      <a:pt x="17" y="55"/>
                    </a:lnTo>
                    <a:lnTo>
                      <a:pt x="26" y="36"/>
                    </a:lnTo>
                    <a:lnTo>
                      <a:pt x="38" y="23"/>
                    </a:lnTo>
                    <a:lnTo>
                      <a:pt x="45" y="17"/>
                    </a:lnTo>
                    <a:lnTo>
                      <a:pt x="47" y="9"/>
                    </a:lnTo>
                    <a:lnTo>
                      <a:pt x="56" y="9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41" y="0"/>
                    </a:lnTo>
                    <a:lnTo>
                      <a:pt x="26" y="6"/>
                    </a:lnTo>
                    <a:lnTo>
                      <a:pt x="13" y="13"/>
                    </a:lnTo>
                    <a:lnTo>
                      <a:pt x="4" y="28"/>
                    </a:lnTo>
                    <a:lnTo>
                      <a:pt x="0" y="34"/>
                    </a:lnTo>
                    <a:lnTo>
                      <a:pt x="2" y="4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9" name="Freeform 82">
                <a:extLst>
                  <a:ext uri="{FF2B5EF4-FFF2-40B4-BE49-F238E27FC236}">
                    <a16:creationId xmlns:a16="http://schemas.microsoft.com/office/drawing/2014/main" id="{09B41126-C661-5DB0-8ED9-0A6E355B5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271" y="1734458"/>
                <a:ext cx="469777" cy="190105"/>
              </a:xfrm>
              <a:custGeom>
                <a:avLst/>
                <a:gdLst>
                  <a:gd name="T0" fmla="*/ 25 w 489"/>
                  <a:gd name="T1" fmla="*/ 101 h 218"/>
                  <a:gd name="T2" fmla="*/ 124 w 489"/>
                  <a:gd name="T3" fmla="*/ 126 h 218"/>
                  <a:gd name="T4" fmla="*/ 152 w 489"/>
                  <a:gd name="T5" fmla="*/ 128 h 218"/>
                  <a:gd name="T6" fmla="*/ 179 w 489"/>
                  <a:gd name="T7" fmla="*/ 146 h 218"/>
                  <a:gd name="T8" fmla="*/ 203 w 489"/>
                  <a:gd name="T9" fmla="*/ 158 h 218"/>
                  <a:gd name="T10" fmla="*/ 203 w 489"/>
                  <a:gd name="T11" fmla="*/ 180 h 218"/>
                  <a:gd name="T12" fmla="*/ 209 w 489"/>
                  <a:gd name="T13" fmla="*/ 190 h 218"/>
                  <a:gd name="T14" fmla="*/ 213 w 489"/>
                  <a:gd name="T15" fmla="*/ 210 h 218"/>
                  <a:gd name="T16" fmla="*/ 224 w 489"/>
                  <a:gd name="T17" fmla="*/ 218 h 218"/>
                  <a:gd name="T18" fmla="*/ 241 w 489"/>
                  <a:gd name="T19" fmla="*/ 178 h 218"/>
                  <a:gd name="T20" fmla="*/ 254 w 489"/>
                  <a:gd name="T21" fmla="*/ 150 h 218"/>
                  <a:gd name="T22" fmla="*/ 260 w 489"/>
                  <a:gd name="T23" fmla="*/ 135 h 218"/>
                  <a:gd name="T24" fmla="*/ 273 w 489"/>
                  <a:gd name="T25" fmla="*/ 143 h 218"/>
                  <a:gd name="T26" fmla="*/ 288 w 489"/>
                  <a:gd name="T27" fmla="*/ 128 h 218"/>
                  <a:gd name="T28" fmla="*/ 288 w 489"/>
                  <a:gd name="T29" fmla="*/ 143 h 218"/>
                  <a:gd name="T30" fmla="*/ 295 w 489"/>
                  <a:gd name="T31" fmla="*/ 145 h 218"/>
                  <a:gd name="T32" fmla="*/ 310 w 489"/>
                  <a:gd name="T33" fmla="*/ 124 h 218"/>
                  <a:gd name="T34" fmla="*/ 327 w 489"/>
                  <a:gd name="T35" fmla="*/ 113 h 218"/>
                  <a:gd name="T36" fmla="*/ 354 w 489"/>
                  <a:gd name="T37" fmla="*/ 109 h 218"/>
                  <a:gd name="T38" fmla="*/ 380 w 489"/>
                  <a:gd name="T39" fmla="*/ 94 h 218"/>
                  <a:gd name="T40" fmla="*/ 408 w 489"/>
                  <a:gd name="T41" fmla="*/ 99 h 218"/>
                  <a:gd name="T42" fmla="*/ 429 w 489"/>
                  <a:gd name="T43" fmla="*/ 101 h 218"/>
                  <a:gd name="T44" fmla="*/ 444 w 489"/>
                  <a:gd name="T45" fmla="*/ 96 h 218"/>
                  <a:gd name="T46" fmla="*/ 489 w 489"/>
                  <a:gd name="T47" fmla="*/ 92 h 218"/>
                  <a:gd name="T48" fmla="*/ 478 w 489"/>
                  <a:gd name="T49" fmla="*/ 77 h 218"/>
                  <a:gd name="T50" fmla="*/ 463 w 489"/>
                  <a:gd name="T51" fmla="*/ 68 h 218"/>
                  <a:gd name="T52" fmla="*/ 455 w 489"/>
                  <a:gd name="T53" fmla="*/ 47 h 218"/>
                  <a:gd name="T54" fmla="*/ 444 w 489"/>
                  <a:gd name="T55" fmla="*/ 43 h 218"/>
                  <a:gd name="T56" fmla="*/ 429 w 489"/>
                  <a:gd name="T57" fmla="*/ 45 h 218"/>
                  <a:gd name="T58" fmla="*/ 399 w 489"/>
                  <a:gd name="T59" fmla="*/ 43 h 218"/>
                  <a:gd name="T60" fmla="*/ 378 w 489"/>
                  <a:gd name="T61" fmla="*/ 22 h 218"/>
                  <a:gd name="T62" fmla="*/ 329 w 489"/>
                  <a:gd name="T63" fmla="*/ 34 h 218"/>
                  <a:gd name="T64" fmla="*/ 305 w 489"/>
                  <a:gd name="T65" fmla="*/ 47 h 218"/>
                  <a:gd name="T66" fmla="*/ 275 w 489"/>
                  <a:gd name="T67" fmla="*/ 66 h 218"/>
                  <a:gd name="T68" fmla="*/ 254 w 489"/>
                  <a:gd name="T69" fmla="*/ 60 h 218"/>
                  <a:gd name="T70" fmla="*/ 224 w 489"/>
                  <a:gd name="T71" fmla="*/ 62 h 218"/>
                  <a:gd name="T72" fmla="*/ 203 w 489"/>
                  <a:gd name="T73" fmla="*/ 36 h 218"/>
                  <a:gd name="T74" fmla="*/ 183 w 489"/>
                  <a:gd name="T75" fmla="*/ 26 h 218"/>
                  <a:gd name="T76" fmla="*/ 158 w 489"/>
                  <a:gd name="T77" fmla="*/ 36 h 218"/>
                  <a:gd name="T78" fmla="*/ 154 w 489"/>
                  <a:gd name="T79" fmla="*/ 30 h 218"/>
                  <a:gd name="T80" fmla="*/ 143 w 489"/>
                  <a:gd name="T81" fmla="*/ 43 h 218"/>
                  <a:gd name="T82" fmla="*/ 130 w 489"/>
                  <a:gd name="T83" fmla="*/ 9 h 218"/>
                  <a:gd name="T84" fmla="*/ 107 w 489"/>
                  <a:gd name="T85" fmla="*/ 17 h 218"/>
                  <a:gd name="T86" fmla="*/ 81 w 489"/>
                  <a:gd name="T87" fmla="*/ 36 h 218"/>
                  <a:gd name="T88" fmla="*/ 60 w 489"/>
                  <a:gd name="T89" fmla="*/ 45 h 218"/>
                  <a:gd name="T90" fmla="*/ 40 w 489"/>
                  <a:gd name="T91" fmla="*/ 51 h 218"/>
                  <a:gd name="T92" fmla="*/ 0 w 489"/>
                  <a:gd name="T93" fmla="*/ 7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" h="218">
                    <a:moveTo>
                      <a:pt x="11" y="83"/>
                    </a:moveTo>
                    <a:lnTo>
                      <a:pt x="17" y="88"/>
                    </a:lnTo>
                    <a:lnTo>
                      <a:pt x="25" y="101"/>
                    </a:lnTo>
                    <a:lnTo>
                      <a:pt x="98" y="116"/>
                    </a:lnTo>
                    <a:lnTo>
                      <a:pt x="122" y="126"/>
                    </a:lnTo>
                    <a:lnTo>
                      <a:pt x="124" y="126"/>
                    </a:lnTo>
                    <a:lnTo>
                      <a:pt x="139" y="128"/>
                    </a:lnTo>
                    <a:lnTo>
                      <a:pt x="145" y="126"/>
                    </a:lnTo>
                    <a:lnTo>
                      <a:pt x="152" y="128"/>
                    </a:lnTo>
                    <a:lnTo>
                      <a:pt x="169" y="130"/>
                    </a:lnTo>
                    <a:lnTo>
                      <a:pt x="177" y="135"/>
                    </a:lnTo>
                    <a:lnTo>
                      <a:pt x="179" y="146"/>
                    </a:lnTo>
                    <a:lnTo>
                      <a:pt x="184" y="148"/>
                    </a:lnTo>
                    <a:lnTo>
                      <a:pt x="196" y="150"/>
                    </a:lnTo>
                    <a:lnTo>
                      <a:pt x="203" y="158"/>
                    </a:lnTo>
                    <a:lnTo>
                      <a:pt x="201" y="160"/>
                    </a:lnTo>
                    <a:lnTo>
                      <a:pt x="203" y="165"/>
                    </a:lnTo>
                    <a:lnTo>
                      <a:pt x="203" y="180"/>
                    </a:lnTo>
                    <a:lnTo>
                      <a:pt x="199" y="186"/>
                    </a:lnTo>
                    <a:lnTo>
                      <a:pt x="203" y="193"/>
                    </a:lnTo>
                    <a:lnTo>
                      <a:pt x="209" y="190"/>
                    </a:lnTo>
                    <a:lnTo>
                      <a:pt x="216" y="190"/>
                    </a:lnTo>
                    <a:lnTo>
                      <a:pt x="213" y="205"/>
                    </a:lnTo>
                    <a:lnTo>
                      <a:pt x="213" y="210"/>
                    </a:lnTo>
                    <a:lnTo>
                      <a:pt x="220" y="216"/>
                    </a:lnTo>
                    <a:lnTo>
                      <a:pt x="220" y="216"/>
                    </a:lnTo>
                    <a:lnTo>
                      <a:pt x="224" y="218"/>
                    </a:lnTo>
                    <a:lnTo>
                      <a:pt x="224" y="210"/>
                    </a:lnTo>
                    <a:lnTo>
                      <a:pt x="231" y="199"/>
                    </a:lnTo>
                    <a:lnTo>
                      <a:pt x="241" y="178"/>
                    </a:lnTo>
                    <a:lnTo>
                      <a:pt x="245" y="165"/>
                    </a:lnTo>
                    <a:lnTo>
                      <a:pt x="248" y="158"/>
                    </a:lnTo>
                    <a:lnTo>
                      <a:pt x="254" y="150"/>
                    </a:lnTo>
                    <a:lnTo>
                      <a:pt x="258" y="137"/>
                    </a:lnTo>
                    <a:lnTo>
                      <a:pt x="263" y="128"/>
                    </a:lnTo>
                    <a:lnTo>
                      <a:pt x="260" y="135"/>
                    </a:lnTo>
                    <a:lnTo>
                      <a:pt x="263" y="141"/>
                    </a:lnTo>
                    <a:lnTo>
                      <a:pt x="267" y="148"/>
                    </a:lnTo>
                    <a:lnTo>
                      <a:pt x="273" y="143"/>
                    </a:lnTo>
                    <a:lnTo>
                      <a:pt x="275" y="139"/>
                    </a:lnTo>
                    <a:lnTo>
                      <a:pt x="282" y="131"/>
                    </a:lnTo>
                    <a:lnTo>
                      <a:pt x="288" y="128"/>
                    </a:lnTo>
                    <a:lnTo>
                      <a:pt x="295" y="130"/>
                    </a:lnTo>
                    <a:lnTo>
                      <a:pt x="293" y="137"/>
                    </a:lnTo>
                    <a:lnTo>
                      <a:pt x="288" y="143"/>
                    </a:lnTo>
                    <a:lnTo>
                      <a:pt x="284" y="150"/>
                    </a:lnTo>
                    <a:lnTo>
                      <a:pt x="292" y="152"/>
                    </a:lnTo>
                    <a:lnTo>
                      <a:pt x="295" y="145"/>
                    </a:lnTo>
                    <a:lnTo>
                      <a:pt x="303" y="137"/>
                    </a:lnTo>
                    <a:lnTo>
                      <a:pt x="309" y="131"/>
                    </a:lnTo>
                    <a:lnTo>
                      <a:pt x="310" y="124"/>
                    </a:lnTo>
                    <a:lnTo>
                      <a:pt x="314" y="118"/>
                    </a:lnTo>
                    <a:lnTo>
                      <a:pt x="320" y="115"/>
                    </a:lnTo>
                    <a:lnTo>
                      <a:pt x="327" y="113"/>
                    </a:lnTo>
                    <a:lnTo>
                      <a:pt x="333" y="115"/>
                    </a:lnTo>
                    <a:lnTo>
                      <a:pt x="346" y="109"/>
                    </a:lnTo>
                    <a:lnTo>
                      <a:pt x="354" y="109"/>
                    </a:lnTo>
                    <a:lnTo>
                      <a:pt x="361" y="105"/>
                    </a:lnTo>
                    <a:lnTo>
                      <a:pt x="367" y="96"/>
                    </a:lnTo>
                    <a:lnTo>
                      <a:pt x="380" y="94"/>
                    </a:lnTo>
                    <a:lnTo>
                      <a:pt x="387" y="96"/>
                    </a:lnTo>
                    <a:lnTo>
                      <a:pt x="393" y="94"/>
                    </a:lnTo>
                    <a:lnTo>
                      <a:pt x="408" y="99"/>
                    </a:lnTo>
                    <a:lnTo>
                      <a:pt x="421" y="111"/>
                    </a:lnTo>
                    <a:lnTo>
                      <a:pt x="429" y="115"/>
                    </a:lnTo>
                    <a:lnTo>
                      <a:pt x="429" y="101"/>
                    </a:lnTo>
                    <a:lnTo>
                      <a:pt x="431" y="94"/>
                    </a:lnTo>
                    <a:lnTo>
                      <a:pt x="436" y="92"/>
                    </a:lnTo>
                    <a:lnTo>
                      <a:pt x="444" y="96"/>
                    </a:lnTo>
                    <a:lnTo>
                      <a:pt x="451" y="94"/>
                    </a:lnTo>
                    <a:lnTo>
                      <a:pt x="483" y="94"/>
                    </a:lnTo>
                    <a:lnTo>
                      <a:pt x="489" y="92"/>
                    </a:lnTo>
                    <a:lnTo>
                      <a:pt x="485" y="86"/>
                    </a:lnTo>
                    <a:lnTo>
                      <a:pt x="478" y="83"/>
                    </a:lnTo>
                    <a:lnTo>
                      <a:pt x="478" y="77"/>
                    </a:lnTo>
                    <a:lnTo>
                      <a:pt x="470" y="73"/>
                    </a:lnTo>
                    <a:lnTo>
                      <a:pt x="468" y="73"/>
                    </a:lnTo>
                    <a:lnTo>
                      <a:pt x="463" y="68"/>
                    </a:lnTo>
                    <a:lnTo>
                      <a:pt x="463" y="60"/>
                    </a:lnTo>
                    <a:lnTo>
                      <a:pt x="459" y="54"/>
                    </a:lnTo>
                    <a:lnTo>
                      <a:pt x="455" y="47"/>
                    </a:lnTo>
                    <a:lnTo>
                      <a:pt x="449" y="39"/>
                    </a:lnTo>
                    <a:lnTo>
                      <a:pt x="444" y="41"/>
                    </a:lnTo>
                    <a:lnTo>
                      <a:pt x="444" y="43"/>
                    </a:lnTo>
                    <a:lnTo>
                      <a:pt x="440" y="49"/>
                    </a:lnTo>
                    <a:lnTo>
                      <a:pt x="433" y="51"/>
                    </a:lnTo>
                    <a:lnTo>
                      <a:pt x="429" y="45"/>
                    </a:lnTo>
                    <a:lnTo>
                      <a:pt x="416" y="51"/>
                    </a:lnTo>
                    <a:lnTo>
                      <a:pt x="401" y="49"/>
                    </a:lnTo>
                    <a:lnTo>
                      <a:pt x="399" y="43"/>
                    </a:lnTo>
                    <a:lnTo>
                      <a:pt x="397" y="17"/>
                    </a:lnTo>
                    <a:lnTo>
                      <a:pt x="384" y="21"/>
                    </a:lnTo>
                    <a:lnTo>
                      <a:pt x="378" y="22"/>
                    </a:lnTo>
                    <a:lnTo>
                      <a:pt x="365" y="30"/>
                    </a:lnTo>
                    <a:lnTo>
                      <a:pt x="357" y="32"/>
                    </a:lnTo>
                    <a:lnTo>
                      <a:pt x="329" y="34"/>
                    </a:lnTo>
                    <a:lnTo>
                      <a:pt x="324" y="37"/>
                    </a:lnTo>
                    <a:lnTo>
                      <a:pt x="312" y="39"/>
                    </a:lnTo>
                    <a:lnTo>
                      <a:pt x="305" y="47"/>
                    </a:lnTo>
                    <a:lnTo>
                      <a:pt x="292" y="54"/>
                    </a:lnTo>
                    <a:lnTo>
                      <a:pt x="280" y="69"/>
                    </a:lnTo>
                    <a:lnTo>
                      <a:pt x="275" y="66"/>
                    </a:lnTo>
                    <a:lnTo>
                      <a:pt x="267" y="68"/>
                    </a:lnTo>
                    <a:lnTo>
                      <a:pt x="260" y="66"/>
                    </a:lnTo>
                    <a:lnTo>
                      <a:pt x="254" y="60"/>
                    </a:lnTo>
                    <a:lnTo>
                      <a:pt x="237" y="66"/>
                    </a:lnTo>
                    <a:lnTo>
                      <a:pt x="231" y="66"/>
                    </a:lnTo>
                    <a:lnTo>
                      <a:pt x="224" y="62"/>
                    </a:lnTo>
                    <a:lnTo>
                      <a:pt x="220" y="56"/>
                    </a:lnTo>
                    <a:lnTo>
                      <a:pt x="207" y="43"/>
                    </a:lnTo>
                    <a:lnTo>
                      <a:pt x="203" y="36"/>
                    </a:lnTo>
                    <a:lnTo>
                      <a:pt x="198" y="34"/>
                    </a:lnTo>
                    <a:lnTo>
                      <a:pt x="190" y="28"/>
                    </a:lnTo>
                    <a:lnTo>
                      <a:pt x="183" y="26"/>
                    </a:lnTo>
                    <a:lnTo>
                      <a:pt x="169" y="26"/>
                    </a:lnTo>
                    <a:lnTo>
                      <a:pt x="162" y="28"/>
                    </a:lnTo>
                    <a:lnTo>
                      <a:pt x="158" y="36"/>
                    </a:lnTo>
                    <a:lnTo>
                      <a:pt x="154" y="37"/>
                    </a:lnTo>
                    <a:lnTo>
                      <a:pt x="160" y="24"/>
                    </a:lnTo>
                    <a:lnTo>
                      <a:pt x="154" y="30"/>
                    </a:lnTo>
                    <a:lnTo>
                      <a:pt x="147" y="34"/>
                    </a:lnTo>
                    <a:lnTo>
                      <a:pt x="145" y="41"/>
                    </a:lnTo>
                    <a:lnTo>
                      <a:pt x="143" y="43"/>
                    </a:lnTo>
                    <a:lnTo>
                      <a:pt x="141" y="37"/>
                    </a:lnTo>
                    <a:lnTo>
                      <a:pt x="141" y="22"/>
                    </a:lnTo>
                    <a:lnTo>
                      <a:pt x="130" y="9"/>
                    </a:lnTo>
                    <a:lnTo>
                      <a:pt x="126" y="7"/>
                    </a:lnTo>
                    <a:lnTo>
                      <a:pt x="121" y="0"/>
                    </a:lnTo>
                    <a:lnTo>
                      <a:pt x="107" y="17"/>
                    </a:lnTo>
                    <a:lnTo>
                      <a:pt x="104" y="22"/>
                    </a:lnTo>
                    <a:lnTo>
                      <a:pt x="89" y="28"/>
                    </a:lnTo>
                    <a:lnTo>
                      <a:pt x="81" y="36"/>
                    </a:lnTo>
                    <a:lnTo>
                      <a:pt x="75" y="41"/>
                    </a:lnTo>
                    <a:lnTo>
                      <a:pt x="68" y="43"/>
                    </a:lnTo>
                    <a:lnTo>
                      <a:pt x="60" y="45"/>
                    </a:lnTo>
                    <a:lnTo>
                      <a:pt x="55" y="47"/>
                    </a:lnTo>
                    <a:lnTo>
                      <a:pt x="47" y="47"/>
                    </a:lnTo>
                    <a:lnTo>
                      <a:pt x="40" y="51"/>
                    </a:lnTo>
                    <a:lnTo>
                      <a:pt x="27" y="64"/>
                    </a:lnTo>
                    <a:lnTo>
                      <a:pt x="6" y="73"/>
                    </a:lnTo>
                    <a:lnTo>
                      <a:pt x="0" y="77"/>
                    </a:lnTo>
                    <a:lnTo>
                      <a:pt x="4" y="81"/>
                    </a:lnTo>
                    <a:lnTo>
                      <a:pt x="11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0" name="Freeform 91">
                <a:extLst>
                  <a:ext uri="{FF2B5EF4-FFF2-40B4-BE49-F238E27FC236}">
                    <a16:creationId xmlns:a16="http://schemas.microsoft.com/office/drawing/2014/main" id="{FD45A886-7D67-C0C4-04E9-753C63CD8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21" name="Freeform 96">
                <a:extLst>
                  <a:ext uri="{FF2B5EF4-FFF2-40B4-BE49-F238E27FC236}">
                    <a16:creationId xmlns:a16="http://schemas.microsoft.com/office/drawing/2014/main" id="{D5DA874B-A5F3-06E5-4E8E-83DCF7E0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71" y="1837358"/>
                <a:ext cx="317988" cy="393290"/>
              </a:xfrm>
              <a:custGeom>
                <a:avLst/>
                <a:gdLst>
                  <a:gd name="T0" fmla="*/ 163 w 331"/>
                  <a:gd name="T1" fmla="*/ 440 h 451"/>
                  <a:gd name="T2" fmla="*/ 272 w 331"/>
                  <a:gd name="T3" fmla="*/ 408 h 451"/>
                  <a:gd name="T4" fmla="*/ 288 w 331"/>
                  <a:gd name="T5" fmla="*/ 359 h 451"/>
                  <a:gd name="T6" fmla="*/ 299 w 331"/>
                  <a:gd name="T7" fmla="*/ 350 h 451"/>
                  <a:gd name="T8" fmla="*/ 308 w 331"/>
                  <a:gd name="T9" fmla="*/ 322 h 451"/>
                  <a:gd name="T10" fmla="*/ 319 w 331"/>
                  <a:gd name="T11" fmla="*/ 316 h 451"/>
                  <a:gd name="T12" fmla="*/ 325 w 331"/>
                  <a:gd name="T13" fmla="*/ 324 h 451"/>
                  <a:gd name="T14" fmla="*/ 329 w 331"/>
                  <a:gd name="T15" fmla="*/ 295 h 451"/>
                  <a:gd name="T16" fmla="*/ 331 w 331"/>
                  <a:gd name="T17" fmla="*/ 273 h 451"/>
                  <a:gd name="T18" fmla="*/ 319 w 331"/>
                  <a:gd name="T19" fmla="*/ 254 h 451"/>
                  <a:gd name="T20" fmla="*/ 308 w 331"/>
                  <a:gd name="T21" fmla="*/ 218 h 451"/>
                  <a:gd name="T22" fmla="*/ 286 w 331"/>
                  <a:gd name="T23" fmla="*/ 171 h 451"/>
                  <a:gd name="T24" fmla="*/ 261 w 331"/>
                  <a:gd name="T25" fmla="*/ 175 h 451"/>
                  <a:gd name="T26" fmla="*/ 241 w 331"/>
                  <a:gd name="T27" fmla="*/ 186 h 451"/>
                  <a:gd name="T28" fmla="*/ 233 w 331"/>
                  <a:gd name="T29" fmla="*/ 211 h 451"/>
                  <a:gd name="T30" fmla="*/ 218 w 331"/>
                  <a:gd name="T31" fmla="*/ 222 h 451"/>
                  <a:gd name="T32" fmla="*/ 201 w 331"/>
                  <a:gd name="T33" fmla="*/ 203 h 451"/>
                  <a:gd name="T34" fmla="*/ 216 w 331"/>
                  <a:gd name="T35" fmla="*/ 183 h 451"/>
                  <a:gd name="T36" fmla="*/ 225 w 331"/>
                  <a:gd name="T37" fmla="*/ 151 h 451"/>
                  <a:gd name="T38" fmla="*/ 237 w 331"/>
                  <a:gd name="T39" fmla="*/ 119 h 451"/>
                  <a:gd name="T40" fmla="*/ 231 w 331"/>
                  <a:gd name="T41" fmla="*/ 85 h 451"/>
                  <a:gd name="T42" fmla="*/ 222 w 331"/>
                  <a:gd name="T43" fmla="*/ 64 h 451"/>
                  <a:gd name="T44" fmla="*/ 225 w 331"/>
                  <a:gd name="T45" fmla="*/ 55 h 451"/>
                  <a:gd name="T46" fmla="*/ 210 w 331"/>
                  <a:gd name="T47" fmla="*/ 36 h 451"/>
                  <a:gd name="T48" fmla="*/ 182 w 331"/>
                  <a:gd name="T49" fmla="*/ 28 h 451"/>
                  <a:gd name="T50" fmla="*/ 162 w 331"/>
                  <a:gd name="T51" fmla="*/ 23 h 451"/>
                  <a:gd name="T52" fmla="*/ 145 w 331"/>
                  <a:gd name="T53" fmla="*/ 12 h 451"/>
                  <a:gd name="T54" fmla="*/ 124 w 331"/>
                  <a:gd name="T55" fmla="*/ 8 h 451"/>
                  <a:gd name="T56" fmla="*/ 105 w 331"/>
                  <a:gd name="T57" fmla="*/ 6 h 451"/>
                  <a:gd name="T58" fmla="*/ 88 w 331"/>
                  <a:gd name="T59" fmla="*/ 25 h 451"/>
                  <a:gd name="T60" fmla="*/ 98 w 331"/>
                  <a:gd name="T61" fmla="*/ 44 h 451"/>
                  <a:gd name="T62" fmla="*/ 81 w 331"/>
                  <a:gd name="T63" fmla="*/ 53 h 451"/>
                  <a:gd name="T64" fmla="*/ 73 w 331"/>
                  <a:gd name="T65" fmla="*/ 87 h 451"/>
                  <a:gd name="T66" fmla="*/ 69 w 331"/>
                  <a:gd name="T67" fmla="*/ 107 h 451"/>
                  <a:gd name="T68" fmla="*/ 66 w 331"/>
                  <a:gd name="T69" fmla="*/ 94 h 451"/>
                  <a:gd name="T70" fmla="*/ 56 w 331"/>
                  <a:gd name="T71" fmla="*/ 115 h 451"/>
                  <a:gd name="T72" fmla="*/ 54 w 331"/>
                  <a:gd name="T73" fmla="*/ 94 h 451"/>
                  <a:gd name="T74" fmla="*/ 53 w 331"/>
                  <a:gd name="T75" fmla="*/ 75 h 451"/>
                  <a:gd name="T76" fmla="*/ 43 w 331"/>
                  <a:gd name="T77" fmla="*/ 96 h 451"/>
                  <a:gd name="T78" fmla="*/ 22 w 331"/>
                  <a:gd name="T79" fmla="*/ 113 h 451"/>
                  <a:gd name="T80" fmla="*/ 11 w 331"/>
                  <a:gd name="T81" fmla="*/ 132 h 451"/>
                  <a:gd name="T82" fmla="*/ 15 w 331"/>
                  <a:gd name="T83" fmla="*/ 164 h 451"/>
                  <a:gd name="T84" fmla="*/ 0 w 331"/>
                  <a:gd name="T85" fmla="*/ 198 h 451"/>
                  <a:gd name="T86" fmla="*/ 9 w 331"/>
                  <a:gd name="T87" fmla="*/ 232 h 451"/>
                  <a:gd name="T88" fmla="*/ 4 w 331"/>
                  <a:gd name="T89" fmla="*/ 252 h 451"/>
                  <a:gd name="T90" fmla="*/ 24 w 331"/>
                  <a:gd name="T91" fmla="*/ 294 h 451"/>
                  <a:gd name="T92" fmla="*/ 39 w 331"/>
                  <a:gd name="T93" fmla="*/ 363 h 451"/>
                  <a:gd name="T94" fmla="*/ 24 w 331"/>
                  <a:gd name="T95" fmla="*/ 408 h 451"/>
                  <a:gd name="T96" fmla="*/ 11 w 331"/>
                  <a:gd name="T97" fmla="*/ 444 h 451"/>
                  <a:gd name="T98" fmla="*/ 6 w 331"/>
                  <a:gd name="T99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1" h="451">
                    <a:moveTo>
                      <a:pt x="43" y="448"/>
                    </a:moveTo>
                    <a:lnTo>
                      <a:pt x="156" y="435"/>
                    </a:lnTo>
                    <a:lnTo>
                      <a:pt x="163" y="440"/>
                    </a:lnTo>
                    <a:lnTo>
                      <a:pt x="237" y="429"/>
                    </a:lnTo>
                    <a:lnTo>
                      <a:pt x="269" y="421"/>
                    </a:lnTo>
                    <a:lnTo>
                      <a:pt x="272" y="408"/>
                    </a:lnTo>
                    <a:lnTo>
                      <a:pt x="286" y="388"/>
                    </a:lnTo>
                    <a:lnTo>
                      <a:pt x="286" y="367"/>
                    </a:lnTo>
                    <a:lnTo>
                      <a:pt x="288" y="359"/>
                    </a:lnTo>
                    <a:lnTo>
                      <a:pt x="289" y="357"/>
                    </a:lnTo>
                    <a:lnTo>
                      <a:pt x="289" y="356"/>
                    </a:lnTo>
                    <a:lnTo>
                      <a:pt x="299" y="350"/>
                    </a:lnTo>
                    <a:lnTo>
                      <a:pt x="303" y="342"/>
                    </a:lnTo>
                    <a:lnTo>
                      <a:pt x="303" y="327"/>
                    </a:lnTo>
                    <a:lnTo>
                      <a:pt x="308" y="322"/>
                    </a:lnTo>
                    <a:lnTo>
                      <a:pt x="308" y="316"/>
                    </a:lnTo>
                    <a:lnTo>
                      <a:pt x="316" y="312"/>
                    </a:lnTo>
                    <a:lnTo>
                      <a:pt x="319" y="316"/>
                    </a:lnTo>
                    <a:lnTo>
                      <a:pt x="321" y="324"/>
                    </a:lnTo>
                    <a:lnTo>
                      <a:pt x="319" y="326"/>
                    </a:lnTo>
                    <a:lnTo>
                      <a:pt x="325" y="324"/>
                    </a:lnTo>
                    <a:lnTo>
                      <a:pt x="329" y="316"/>
                    </a:lnTo>
                    <a:lnTo>
                      <a:pt x="331" y="301"/>
                    </a:lnTo>
                    <a:lnTo>
                      <a:pt x="329" y="295"/>
                    </a:lnTo>
                    <a:lnTo>
                      <a:pt x="329" y="280"/>
                    </a:lnTo>
                    <a:lnTo>
                      <a:pt x="331" y="279"/>
                    </a:lnTo>
                    <a:lnTo>
                      <a:pt x="331" y="273"/>
                    </a:lnTo>
                    <a:lnTo>
                      <a:pt x="331" y="273"/>
                    </a:lnTo>
                    <a:lnTo>
                      <a:pt x="323" y="262"/>
                    </a:lnTo>
                    <a:lnTo>
                      <a:pt x="319" y="254"/>
                    </a:lnTo>
                    <a:lnTo>
                      <a:pt x="316" y="239"/>
                    </a:lnTo>
                    <a:lnTo>
                      <a:pt x="312" y="226"/>
                    </a:lnTo>
                    <a:lnTo>
                      <a:pt x="308" y="218"/>
                    </a:lnTo>
                    <a:lnTo>
                      <a:pt x="301" y="192"/>
                    </a:lnTo>
                    <a:lnTo>
                      <a:pt x="293" y="179"/>
                    </a:lnTo>
                    <a:lnTo>
                      <a:pt x="286" y="171"/>
                    </a:lnTo>
                    <a:lnTo>
                      <a:pt x="280" y="169"/>
                    </a:lnTo>
                    <a:lnTo>
                      <a:pt x="272" y="168"/>
                    </a:lnTo>
                    <a:lnTo>
                      <a:pt x="261" y="175"/>
                    </a:lnTo>
                    <a:lnTo>
                      <a:pt x="256" y="179"/>
                    </a:lnTo>
                    <a:lnTo>
                      <a:pt x="248" y="185"/>
                    </a:lnTo>
                    <a:lnTo>
                      <a:pt x="241" y="186"/>
                    </a:lnTo>
                    <a:lnTo>
                      <a:pt x="242" y="194"/>
                    </a:lnTo>
                    <a:lnTo>
                      <a:pt x="239" y="205"/>
                    </a:lnTo>
                    <a:lnTo>
                      <a:pt x="233" y="211"/>
                    </a:lnTo>
                    <a:lnTo>
                      <a:pt x="229" y="218"/>
                    </a:lnTo>
                    <a:lnTo>
                      <a:pt x="224" y="226"/>
                    </a:lnTo>
                    <a:lnTo>
                      <a:pt x="218" y="222"/>
                    </a:lnTo>
                    <a:lnTo>
                      <a:pt x="210" y="222"/>
                    </a:lnTo>
                    <a:lnTo>
                      <a:pt x="201" y="215"/>
                    </a:lnTo>
                    <a:lnTo>
                      <a:pt x="201" y="203"/>
                    </a:lnTo>
                    <a:lnTo>
                      <a:pt x="203" y="188"/>
                    </a:lnTo>
                    <a:lnTo>
                      <a:pt x="209" y="185"/>
                    </a:lnTo>
                    <a:lnTo>
                      <a:pt x="216" y="183"/>
                    </a:lnTo>
                    <a:lnTo>
                      <a:pt x="224" y="171"/>
                    </a:lnTo>
                    <a:lnTo>
                      <a:pt x="224" y="158"/>
                    </a:lnTo>
                    <a:lnTo>
                      <a:pt x="225" y="151"/>
                    </a:lnTo>
                    <a:lnTo>
                      <a:pt x="233" y="147"/>
                    </a:lnTo>
                    <a:lnTo>
                      <a:pt x="239" y="141"/>
                    </a:lnTo>
                    <a:lnTo>
                      <a:pt x="237" y="119"/>
                    </a:lnTo>
                    <a:lnTo>
                      <a:pt x="237" y="106"/>
                    </a:lnTo>
                    <a:lnTo>
                      <a:pt x="233" y="91"/>
                    </a:lnTo>
                    <a:lnTo>
                      <a:pt x="231" y="85"/>
                    </a:lnTo>
                    <a:lnTo>
                      <a:pt x="224" y="79"/>
                    </a:lnTo>
                    <a:lnTo>
                      <a:pt x="220" y="74"/>
                    </a:lnTo>
                    <a:lnTo>
                      <a:pt x="222" y="64"/>
                    </a:lnTo>
                    <a:lnTo>
                      <a:pt x="229" y="64"/>
                    </a:lnTo>
                    <a:lnTo>
                      <a:pt x="229" y="57"/>
                    </a:lnTo>
                    <a:lnTo>
                      <a:pt x="225" y="55"/>
                    </a:lnTo>
                    <a:lnTo>
                      <a:pt x="220" y="47"/>
                    </a:lnTo>
                    <a:lnTo>
                      <a:pt x="218" y="42"/>
                    </a:lnTo>
                    <a:lnTo>
                      <a:pt x="210" y="36"/>
                    </a:lnTo>
                    <a:lnTo>
                      <a:pt x="203" y="36"/>
                    </a:lnTo>
                    <a:lnTo>
                      <a:pt x="195" y="32"/>
                    </a:lnTo>
                    <a:lnTo>
                      <a:pt x="182" y="28"/>
                    </a:lnTo>
                    <a:lnTo>
                      <a:pt x="175" y="25"/>
                    </a:lnTo>
                    <a:lnTo>
                      <a:pt x="167" y="25"/>
                    </a:lnTo>
                    <a:lnTo>
                      <a:pt x="162" y="23"/>
                    </a:lnTo>
                    <a:lnTo>
                      <a:pt x="158" y="17"/>
                    </a:lnTo>
                    <a:lnTo>
                      <a:pt x="150" y="13"/>
                    </a:lnTo>
                    <a:lnTo>
                      <a:pt x="145" y="12"/>
                    </a:lnTo>
                    <a:lnTo>
                      <a:pt x="137" y="12"/>
                    </a:lnTo>
                    <a:lnTo>
                      <a:pt x="131" y="12"/>
                    </a:lnTo>
                    <a:lnTo>
                      <a:pt x="124" y="8"/>
                    </a:lnTo>
                    <a:lnTo>
                      <a:pt x="118" y="6"/>
                    </a:lnTo>
                    <a:lnTo>
                      <a:pt x="111" y="0"/>
                    </a:lnTo>
                    <a:lnTo>
                      <a:pt x="105" y="6"/>
                    </a:lnTo>
                    <a:lnTo>
                      <a:pt x="98" y="10"/>
                    </a:lnTo>
                    <a:lnTo>
                      <a:pt x="94" y="17"/>
                    </a:lnTo>
                    <a:lnTo>
                      <a:pt x="88" y="25"/>
                    </a:lnTo>
                    <a:lnTo>
                      <a:pt x="88" y="32"/>
                    </a:lnTo>
                    <a:lnTo>
                      <a:pt x="90" y="38"/>
                    </a:lnTo>
                    <a:lnTo>
                      <a:pt x="98" y="44"/>
                    </a:lnTo>
                    <a:lnTo>
                      <a:pt x="98" y="49"/>
                    </a:lnTo>
                    <a:lnTo>
                      <a:pt x="88" y="49"/>
                    </a:lnTo>
                    <a:lnTo>
                      <a:pt x="81" y="53"/>
                    </a:lnTo>
                    <a:lnTo>
                      <a:pt x="75" y="59"/>
                    </a:lnTo>
                    <a:lnTo>
                      <a:pt x="69" y="64"/>
                    </a:lnTo>
                    <a:lnTo>
                      <a:pt x="73" y="87"/>
                    </a:lnTo>
                    <a:lnTo>
                      <a:pt x="73" y="94"/>
                    </a:lnTo>
                    <a:lnTo>
                      <a:pt x="71" y="100"/>
                    </a:lnTo>
                    <a:lnTo>
                      <a:pt x="69" y="107"/>
                    </a:lnTo>
                    <a:lnTo>
                      <a:pt x="64" y="115"/>
                    </a:lnTo>
                    <a:lnTo>
                      <a:pt x="66" y="107"/>
                    </a:lnTo>
                    <a:lnTo>
                      <a:pt x="66" y="94"/>
                    </a:lnTo>
                    <a:lnTo>
                      <a:pt x="64" y="94"/>
                    </a:lnTo>
                    <a:lnTo>
                      <a:pt x="62" y="109"/>
                    </a:lnTo>
                    <a:lnTo>
                      <a:pt x="56" y="115"/>
                    </a:lnTo>
                    <a:lnTo>
                      <a:pt x="56" y="109"/>
                    </a:lnTo>
                    <a:lnTo>
                      <a:pt x="58" y="102"/>
                    </a:lnTo>
                    <a:lnTo>
                      <a:pt x="54" y="94"/>
                    </a:lnTo>
                    <a:lnTo>
                      <a:pt x="56" y="91"/>
                    </a:lnTo>
                    <a:lnTo>
                      <a:pt x="58" y="70"/>
                    </a:lnTo>
                    <a:lnTo>
                      <a:pt x="53" y="75"/>
                    </a:lnTo>
                    <a:lnTo>
                      <a:pt x="49" y="83"/>
                    </a:lnTo>
                    <a:lnTo>
                      <a:pt x="45" y="89"/>
                    </a:lnTo>
                    <a:lnTo>
                      <a:pt x="43" y="96"/>
                    </a:lnTo>
                    <a:lnTo>
                      <a:pt x="39" y="102"/>
                    </a:lnTo>
                    <a:lnTo>
                      <a:pt x="32" y="100"/>
                    </a:lnTo>
                    <a:lnTo>
                      <a:pt x="22" y="113"/>
                    </a:lnTo>
                    <a:lnTo>
                      <a:pt x="24" y="119"/>
                    </a:lnTo>
                    <a:lnTo>
                      <a:pt x="19" y="126"/>
                    </a:lnTo>
                    <a:lnTo>
                      <a:pt x="11" y="132"/>
                    </a:lnTo>
                    <a:lnTo>
                      <a:pt x="15" y="145"/>
                    </a:lnTo>
                    <a:lnTo>
                      <a:pt x="13" y="156"/>
                    </a:lnTo>
                    <a:lnTo>
                      <a:pt x="15" y="164"/>
                    </a:lnTo>
                    <a:lnTo>
                      <a:pt x="15" y="171"/>
                    </a:lnTo>
                    <a:lnTo>
                      <a:pt x="7" y="192"/>
                    </a:lnTo>
                    <a:lnTo>
                      <a:pt x="0" y="198"/>
                    </a:lnTo>
                    <a:lnTo>
                      <a:pt x="0" y="205"/>
                    </a:lnTo>
                    <a:lnTo>
                      <a:pt x="4" y="211"/>
                    </a:lnTo>
                    <a:lnTo>
                      <a:pt x="9" y="232"/>
                    </a:lnTo>
                    <a:lnTo>
                      <a:pt x="6" y="239"/>
                    </a:lnTo>
                    <a:lnTo>
                      <a:pt x="2" y="247"/>
                    </a:lnTo>
                    <a:lnTo>
                      <a:pt x="4" y="252"/>
                    </a:lnTo>
                    <a:lnTo>
                      <a:pt x="22" y="290"/>
                    </a:lnTo>
                    <a:lnTo>
                      <a:pt x="30" y="286"/>
                    </a:lnTo>
                    <a:lnTo>
                      <a:pt x="24" y="294"/>
                    </a:lnTo>
                    <a:lnTo>
                      <a:pt x="34" y="314"/>
                    </a:lnTo>
                    <a:lnTo>
                      <a:pt x="39" y="342"/>
                    </a:lnTo>
                    <a:lnTo>
                      <a:pt x="39" y="363"/>
                    </a:lnTo>
                    <a:lnTo>
                      <a:pt x="34" y="388"/>
                    </a:lnTo>
                    <a:lnTo>
                      <a:pt x="32" y="395"/>
                    </a:lnTo>
                    <a:lnTo>
                      <a:pt x="24" y="408"/>
                    </a:lnTo>
                    <a:lnTo>
                      <a:pt x="19" y="429"/>
                    </a:lnTo>
                    <a:lnTo>
                      <a:pt x="15" y="436"/>
                    </a:lnTo>
                    <a:lnTo>
                      <a:pt x="11" y="444"/>
                    </a:lnTo>
                    <a:lnTo>
                      <a:pt x="4" y="450"/>
                    </a:lnTo>
                    <a:lnTo>
                      <a:pt x="2" y="451"/>
                    </a:lnTo>
                    <a:lnTo>
                      <a:pt x="6" y="451"/>
                    </a:lnTo>
                    <a:lnTo>
                      <a:pt x="43" y="44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62" name="Freeform 126">
              <a:extLst>
                <a:ext uri="{FF2B5EF4-FFF2-40B4-BE49-F238E27FC236}">
                  <a16:creationId xmlns:a16="http://schemas.microsoft.com/office/drawing/2014/main" id="{7FB58D6E-3F33-B9EA-1D1A-5ABF8FB48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211" y="2165867"/>
              <a:ext cx="583210" cy="345442"/>
            </a:xfrm>
            <a:custGeom>
              <a:avLst/>
              <a:gdLst>
                <a:gd name="T0" fmla="*/ 478 w 495"/>
                <a:gd name="T1" fmla="*/ 203 h 323"/>
                <a:gd name="T2" fmla="*/ 491 w 495"/>
                <a:gd name="T3" fmla="*/ 188 h 323"/>
                <a:gd name="T4" fmla="*/ 478 w 495"/>
                <a:gd name="T5" fmla="*/ 169 h 323"/>
                <a:gd name="T6" fmla="*/ 468 w 495"/>
                <a:gd name="T7" fmla="*/ 161 h 323"/>
                <a:gd name="T8" fmla="*/ 461 w 495"/>
                <a:gd name="T9" fmla="*/ 150 h 323"/>
                <a:gd name="T10" fmla="*/ 448 w 495"/>
                <a:gd name="T11" fmla="*/ 141 h 323"/>
                <a:gd name="T12" fmla="*/ 449 w 495"/>
                <a:gd name="T13" fmla="*/ 122 h 323"/>
                <a:gd name="T14" fmla="*/ 449 w 495"/>
                <a:gd name="T15" fmla="*/ 109 h 323"/>
                <a:gd name="T16" fmla="*/ 444 w 495"/>
                <a:gd name="T17" fmla="*/ 103 h 323"/>
                <a:gd name="T18" fmla="*/ 459 w 495"/>
                <a:gd name="T19" fmla="*/ 79 h 323"/>
                <a:gd name="T20" fmla="*/ 461 w 495"/>
                <a:gd name="T21" fmla="*/ 65 h 323"/>
                <a:gd name="T22" fmla="*/ 468 w 495"/>
                <a:gd name="T23" fmla="*/ 54 h 323"/>
                <a:gd name="T24" fmla="*/ 453 w 495"/>
                <a:gd name="T25" fmla="*/ 49 h 323"/>
                <a:gd name="T26" fmla="*/ 434 w 495"/>
                <a:gd name="T27" fmla="*/ 37 h 323"/>
                <a:gd name="T28" fmla="*/ 427 w 495"/>
                <a:gd name="T29" fmla="*/ 15 h 323"/>
                <a:gd name="T30" fmla="*/ 414 w 495"/>
                <a:gd name="T31" fmla="*/ 11 h 323"/>
                <a:gd name="T32" fmla="*/ 402 w 495"/>
                <a:gd name="T33" fmla="*/ 2 h 323"/>
                <a:gd name="T34" fmla="*/ 329 w 495"/>
                <a:gd name="T35" fmla="*/ 17 h 323"/>
                <a:gd name="T36" fmla="*/ 122 w 495"/>
                <a:gd name="T37" fmla="*/ 58 h 323"/>
                <a:gd name="T38" fmla="*/ 55 w 495"/>
                <a:gd name="T39" fmla="*/ 45 h 323"/>
                <a:gd name="T40" fmla="*/ 30 w 495"/>
                <a:gd name="T41" fmla="*/ 60 h 323"/>
                <a:gd name="T42" fmla="*/ 23 w 495"/>
                <a:gd name="T43" fmla="*/ 65 h 323"/>
                <a:gd name="T44" fmla="*/ 0 w 495"/>
                <a:gd name="T45" fmla="*/ 82 h 323"/>
                <a:gd name="T46" fmla="*/ 25 w 495"/>
                <a:gd name="T47" fmla="*/ 225 h 323"/>
                <a:gd name="T48" fmla="*/ 126 w 495"/>
                <a:gd name="T49" fmla="*/ 308 h 323"/>
                <a:gd name="T50" fmla="*/ 421 w 495"/>
                <a:gd name="T51" fmla="*/ 248 h 323"/>
                <a:gd name="T52" fmla="*/ 429 w 495"/>
                <a:gd name="T53" fmla="*/ 235 h 323"/>
                <a:gd name="T54" fmla="*/ 442 w 495"/>
                <a:gd name="T55" fmla="*/ 229 h 323"/>
                <a:gd name="T56" fmla="*/ 449 w 495"/>
                <a:gd name="T57" fmla="*/ 233 h 323"/>
                <a:gd name="T58" fmla="*/ 463 w 495"/>
                <a:gd name="T59" fmla="*/ 223 h 323"/>
                <a:gd name="T60" fmla="*/ 470 w 495"/>
                <a:gd name="T61" fmla="*/ 210 h 323"/>
                <a:gd name="T62" fmla="*/ 476 w 495"/>
                <a:gd name="T63" fmla="*/ 20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323">
                  <a:moveTo>
                    <a:pt x="476" y="203"/>
                  </a:moveTo>
                  <a:lnTo>
                    <a:pt x="478" y="203"/>
                  </a:lnTo>
                  <a:lnTo>
                    <a:pt x="483" y="195"/>
                  </a:lnTo>
                  <a:lnTo>
                    <a:pt x="491" y="188"/>
                  </a:lnTo>
                  <a:lnTo>
                    <a:pt x="495" y="182"/>
                  </a:lnTo>
                  <a:lnTo>
                    <a:pt x="478" y="169"/>
                  </a:lnTo>
                  <a:lnTo>
                    <a:pt x="472" y="163"/>
                  </a:lnTo>
                  <a:lnTo>
                    <a:pt x="468" y="161"/>
                  </a:lnTo>
                  <a:lnTo>
                    <a:pt x="461" y="158"/>
                  </a:lnTo>
                  <a:lnTo>
                    <a:pt x="461" y="150"/>
                  </a:lnTo>
                  <a:lnTo>
                    <a:pt x="453" y="148"/>
                  </a:lnTo>
                  <a:lnTo>
                    <a:pt x="448" y="141"/>
                  </a:lnTo>
                  <a:lnTo>
                    <a:pt x="444" y="129"/>
                  </a:lnTo>
                  <a:lnTo>
                    <a:pt x="449" y="122"/>
                  </a:lnTo>
                  <a:lnTo>
                    <a:pt x="451" y="116"/>
                  </a:lnTo>
                  <a:lnTo>
                    <a:pt x="449" y="109"/>
                  </a:lnTo>
                  <a:lnTo>
                    <a:pt x="446" y="107"/>
                  </a:lnTo>
                  <a:lnTo>
                    <a:pt x="444" y="103"/>
                  </a:lnTo>
                  <a:lnTo>
                    <a:pt x="449" y="96"/>
                  </a:lnTo>
                  <a:lnTo>
                    <a:pt x="459" y="79"/>
                  </a:lnTo>
                  <a:lnTo>
                    <a:pt x="459" y="71"/>
                  </a:lnTo>
                  <a:lnTo>
                    <a:pt x="461" y="65"/>
                  </a:lnTo>
                  <a:lnTo>
                    <a:pt x="468" y="56"/>
                  </a:lnTo>
                  <a:lnTo>
                    <a:pt x="468" y="54"/>
                  </a:lnTo>
                  <a:lnTo>
                    <a:pt x="461" y="50"/>
                  </a:lnTo>
                  <a:lnTo>
                    <a:pt x="453" y="49"/>
                  </a:lnTo>
                  <a:lnTo>
                    <a:pt x="440" y="45"/>
                  </a:lnTo>
                  <a:lnTo>
                    <a:pt x="434" y="37"/>
                  </a:lnTo>
                  <a:lnTo>
                    <a:pt x="433" y="30"/>
                  </a:lnTo>
                  <a:lnTo>
                    <a:pt x="427" y="15"/>
                  </a:lnTo>
                  <a:lnTo>
                    <a:pt x="419" y="9"/>
                  </a:lnTo>
                  <a:lnTo>
                    <a:pt x="414" y="11"/>
                  </a:lnTo>
                  <a:lnTo>
                    <a:pt x="410" y="3"/>
                  </a:lnTo>
                  <a:lnTo>
                    <a:pt x="402" y="2"/>
                  </a:lnTo>
                  <a:lnTo>
                    <a:pt x="402" y="0"/>
                  </a:lnTo>
                  <a:lnTo>
                    <a:pt x="329" y="17"/>
                  </a:lnTo>
                  <a:lnTo>
                    <a:pt x="220" y="39"/>
                  </a:lnTo>
                  <a:lnTo>
                    <a:pt x="122" y="58"/>
                  </a:lnTo>
                  <a:lnTo>
                    <a:pt x="58" y="69"/>
                  </a:lnTo>
                  <a:lnTo>
                    <a:pt x="55" y="45"/>
                  </a:lnTo>
                  <a:lnTo>
                    <a:pt x="53" y="4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23" y="65"/>
                  </a:lnTo>
                  <a:lnTo>
                    <a:pt x="10" y="77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25" y="225"/>
                  </a:lnTo>
                  <a:lnTo>
                    <a:pt x="42" y="323"/>
                  </a:lnTo>
                  <a:lnTo>
                    <a:pt x="126" y="308"/>
                  </a:lnTo>
                  <a:lnTo>
                    <a:pt x="265" y="282"/>
                  </a:lnTo>
                  <a:lnTo>
                    <a:pt x="421" y="248"/>
                  </a:lnTo>
                  <a:lnTo>
                    <a:pt x="425" y="242"/>
                  </a:lnTo>
                  <a:lnTo>
                    <a:pt x="429" y="235"/>
                  </a:lnTo>
                  <a:lnTo>
                    <a:pt x="434" y="231"/>
                  </a:lnTo>
                  <a:lnTo>
                    <a:pt x="442" y="229"/>
                  </a:lnTo>
                  <a:lnTo>
                    <a:pt x="448" y="231"/>
                  </a:lnTo>
                  <a:lnTo>
                    <a:pt x="449" y="233"/>
                  </a:lnTo>
                  <a:lnTo>
                    <a:pt x="455" y="225"/>
                  </a:lnTo>
                  <a:lnTo>
                    <a:pt x="463" y="223"/>
                  </a:lnTo>
                  <a:lnTo>
                    <a:pt x="470" y="218"/>
                  </a:lnTo>
                  <a:lnTo>
                    <a:pt x="470" y="210"/>
                  </a:lnTo>
                  <a:lnTo>
                    <a:pt x="474" y="205"/>
                  </a:lnTo>
                  <a:lnTo>
                    <a:pt x="476" y="205"/>
                  </a:lnTo>
                  <a:lnTo>
                    <a:pt x="476" y="2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3" name="Freeform 130">
              <a:extLst>
                <a:ext uri="{FF2B5EF4-FFF2-40B4-BE49-F238E27FC236}">
                  <a16:creationId xmlns:a16="http://schemas.microsoft.com/office/drawing/2014/main" id="{2A422A56-4CD9-8748-A681-8E571946B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233" y="2410777"/>
              <a:ext cx="108394" cy="162561"/>
            </a:xfrm>
            <a:custGeom>
              <a:avLst/>
              <a:gdLst>
                <a:gd name="T0" fmla="*/ 21 w 92"/>
                <a:gd name="T1" fmla="*/ 0 h 152"/>
                <a:gd name="T2" fmla="*/ 13 w 92"/>
                <a:gd name="T3" fmla="*/ 2 h 152"/>
                <a:gd name="T4" fmla="*/ 8 w 92"/>
                <a:gd name="T5" fmla="*/ 6 h 152"/>
                <a:gd name="T6" fmla="*/ 4 w 92"/>
                <a:gd name="T7" fmla="*/ 13 h 152"/>
                <a:gd name="T8" fmla="*/ 0 w 92"/>
                <a:gd name="T9" fmla="*/ 19 h 152"/>
                <a:gd name="T10" fmla="*/ 23 w 92"/>
                <a:gd name="T11" fmla="*/ 98 h 152"/>
                <a:gd name="T12" fmla="*/ 34 w 92"/>
                <a:gd name="T13" fmla="*/ 145 h 152"/>
                <a:gd name="T14" fmla="*/ 40 w 92"/>
                <a:gd name="T15" fmla="*/ 152 h 152"/>
                <a:gd name="T16" fmla="*/ 89 w 92"/>
                <a:gd name="T17" fmla="*/ 141 h 152"/>
                <a:gd name="T18" fmla="*/ 90 w 92"/>
                <a:gd name="T19" fmla="*/ 139 h 152"/>
                <a:gd name="T20" fmla="*/ 92 w 92"/>
                <a:gd name="T21" fmla="*/ 139 h 152"/>
                <a:gd name="T22" fmla="*/ 87 w 92"/>
                <a:gd name="T23" fmla="*/ 126 h 152"/>
                <a:gd name="T24" fmla="*/ 79 w 92"/>
                <a:gd name="T25" fmla="*/ 128 h 152"/>
                <a:gd name="T26" fmla="*/ 77 w 92"/>
                <a:gd name="T27" fmla="*/ 130 h 152"/>
                <a:gd name="T28" fmla="*/ 83 w 92"/>
                <a:gd name="T29" fmla="*/ 122 h 152"/>
                <a:gd name="T30" fmla="*/ 79 w 92"/>
                <a:gd name="T31" fmla="*/ 120 h 152"/>
                <a:gd name="T32" fmla="*/ 79 w 92"/>
                <a:gd name="T33" fmla="*/ 115 h 152"/>
                <a:gd name="T34" fmla="*/ 81 w 92"/>
                <a:gd name="T35" fmla="*/ 107 h 152"/>
                <a:gd name="T36" fmla="*/ 79 w 92"/>
                <a:gd name="T37" fmla="*/ 103 h 152"/>
                <a:gd name="T38" fmla="*/ 72 w 92"/>
                <a:gd name="T39" fmla="*/ 105 h 152"/>
                <a:gd name="T40" fmla="*/ 59 w 92"/>
                <a:gd name="T41" fmla="*/ 94 h 152"/>
                <a:gd name="T42" fmla="*/ 57 w 92"/>
                <a:gd name="T43" fmla="*/ 86 h 152"/>
                <a:gd name="T44" fmla="*/ 49 w 92"/>
                <a:gd name="T45" fmla="*/ 81 h 152"/>
                <a:gd name="T46" fmla="*/ 45 w 92"/>
                <a:gd name="T47" fmla="*/ 71 h 152"/>
                <a:gd name="T48" fmla="*/ 43 w 92"/>
                <a:gd name="T49" fmla="*/ 64 h 152"/>
                <a:gd name="T50" fmla="*/ 40 w 92"/>
                <a:gd name="T51" fmla="*/ 56 h 152"/>
                <a:gd name="T52" fmla="*/ 32 w 92"/>
                <a:gd name="T53" fmla="*/ 51 h 152"/>
                <a:gd name="T54" fmla="*/ 27 w 92"/>
                <a:gd name="T55" fmla="*/ 45 h 152"/>
                <a:gd name="T56" fmla="*/ 23 w 92"/>
                <a:gd name="T57" fmla="*/ 38 h 152"/>
                <a:gd name="T58" fmla="*/ 23 w 92"/>
                <a:gd name="T59" fmla="*/ 32 h 152"/>
                <a:gd name="T60" fmla="*/ 19 w 92"/>
                <a:gd name="T61" fmla="*/ 24 h 152"/>
                <a:gd name="T62" fmla="*/ 21 w 92"/>
                <a:gd name="T63" fmla="*/ 21 h 152"/>
                <a:gd name="T64" fmla="*/ 25 w 92"/>
                <a:gd name="T65" fmla="*/ 13 h 152"/>
                <a:gd name="T66" fmla="*/ 25 w 92"/>
                <a:gd name="T67" fmla="*/ 6 h 152"/>
                <a:gd name="T68" fmla="*/ 28 w 92"/>
                <a:gd name="T69" fmla="*/ 4 h 152"/>
                <a:gd name="T70" fmla="*/ 27 w 92"/>
                <a:gd name="T71" fmla="*/ 2 h 152"/>
                <a:gd name="T72" fmla="*/ 21 w 92"/>
                <a:gd name="T7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52">
                  <a:moveTo>
                    <a:pt x="21" y="0"/>
                  </a:moveTo>
                  <a:lnTo>
                    <a:pt x="13" y="2"/>
                  </a:lnTo>
                  <a:lnTo>
                    <a:pt x="8" y="6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23" y="98"/>
                  </a:lnTo>
                  <a:lnTo>
                    <a:pt x="34" y="145"/>
                  </a:lnTo>
                  <a:lnTo>
                    <a:pt x="40" y="152"/>
                  </a:lnTo>
                  <a:lnTo>
                    <a:pt x="89" y="141"/>
                  </a:lnTo>
                  <a:lnTo>
                    <a:pt x="90" y="139"/>
                  </a:lnTo>
                  <a:lnTo>
                    <a:pt x="92" y="139"/>
                  </a:lnTo>
                  <a:lnTo>
                    <a:pt x="87" y="126"/>
                  </a:lnTo>
                  <a:lnTo>
                    <a:pt x="79" y="128"/>
                  </a:lnTo>
                  <a:lnTo>
                    <a:pt x="77" y="130"/>
                  </a:lnTo>
                  <a:lnTo>
                    <a:pt x="83" y="122"/>
                  </a:lnTo>
                  <a:lnTo>
                    <a:pt x="79" y="120"/>
                  </a:lnTo>
                  <a:lnTo>
                    <a:pt x="79" y="115"/>
                  </a:lnTo>
                  <a:lnTo>
                    <a:pt x="81" y="107"/>
                  </a:lnTo>
                  <a:lnTo>
                    <a:pt x="79" y="103"/>
                  </a:lnTo>
                  <a:lnTo>
                    <a:pt x="72" y="105"/>
                  </a:lnTo>
                  <a:lnTo>
                    <a:pt x="59" y="94"/>
                  </a:lnTo>
                  <a:lnTo>
                    <a:pt x="57" y="86"/>
                  </a:lnTo>
                  <a:lnTo>
                    <a:pt x="49" y="81"/>
                  </a:lnTo>
                  <a:lnTo>
                    <a:pt x="45" y="71"/>
                  </a:lnTo>
                  <a:lnTo>
                    <a:pt x="43" y="64"/>
                  </a:lnTo>
                  <a:lnTo>
                    <a:pt x="40" y="56"/>
                  </a:lnTo>
                  <a:lnTo>
                    <a:pt x="32" y="51"/>
                  </a:lnTo>
                  <a:lnTo>
                    <a:pt x="27" y="45"/>
                  </a:lnTo>
                  <a:lnTo>
                    <a:pt x="23" y="38"/>
                  </a:lnTo>
                  <a:lnTo>
                    <a:pt x="23" y="32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5" y="13"/>
                  </a:lnTo>
                  <a:lnTo>
                    <a:pt x="25" y="6"/>
                  </a:lnTo>
                  <a:lnTo>
                    <a:pt x="28" y="4"/>
                  </a:lnTo>
                  <a:lnTo>
                    <a:pt x="27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4" name="Freeform 133">
              <a:extLst>
                <a:ext uri="{FF2B5EF4-FFF2-40B4-BE49-F238E27FC236}">
                  <a16:creationId xmlns:a16="http://schemas.microsoft.com/office/drawing/2014/main" id="{F0A7C3C3-9D96-3524-A258-5FD8B2CAB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391" y="1750907"/>
              <a:ext cx="168483" cy="287691"/>
            </a:xfrm>
            <a:custGeom>
              <a:avLst/>
              <a:gdLst>
                <a:gd name="T0" fmla="*/ 2 w 143"/>
                <a:gd name="T1" fmla="*/ 44 h 269"/>
                <a:gd name="T2" fmla="*/ 2 w 143"/>
                <a:gd name="T3" fmla="*/ 51 h 269"/>
                <a:gd name="T4" fmla="*/ 7 w 143"/>
                <a:gd name="T5" fmla="*/ 59 h 269"/>
                <a:gd name="T6" fmla="*/ 7 w 143"/>
                <a:gd name="T7" fmla="*/ 76 h 269"/>
                <a:gd name="T8" fmla="*/ 9 w 143"/>
                <a:gd name="T9" fmla="*/ 83 h 269"/>
                <a:gd name="T10" fmla="*/ 17 w 143"/>
                <a:gd name="T11" fmla="*/ 89 h 269"/>
                <a:gd name="T12" fmla="*/ 18 w 143"/>
                <a:gd name="T13" fmla="*/ 96 h 269"/>
                <a:gd name="T14" fmla="*/ 18 w 143"/>
                <a:gd name="T15" fmla="*/ 102 h 269"/>
                <a:gd name="T16" fmla="*/ 20 w 143"/>
                <a:gd name="T17" fmla="*/ 109 h 269"/>
                <a:gd name="T18" fmla="*/ 20 w 143"/>
                <a:gd name="T19" fmla="*/ 117 h 269"/>
                <a:gd name="T20" fmla="*/ 18 w 143"/>
                <a:gd name="T21" fmla="*/ 121 h 269"/>
                <a:gd name="T22" fmla="*/ 18 w 143"/>
                <a:gd name="T23" fmla="*/ 134 h 269"/>
                <a:gd name="T24" fmla="*/ 22 w 143"/>
                <a:gd name="T25" fmla="*/ 147 h 269"/>
                <a:gd name="T26" fmla="*/ 28 w 143"/>
                <a:gd name="T27" fmla="*/ 155 h 269"/>
                <a:gd name="T28" fmla="*/ 32 w 143"/>
                <a:gd name="T29" fmla="*/ 168 h 269"/>
                <a:gd name="T30" fmla="*/ 30 w 143"/>
                <a:gd name="T31" fmla="*/ 181 h 269"/>
                <a:gd name="T32" fmla="*/ 33 w 143"/>
                <a:gd name="T33" fmla="*/ 188 h 269"/>
                <a:gd name="T34" fmla="*/ 35 w 143"/>
                <a:gd name="T35" fmla="*/ 179 h 269"/>
                <a:gd name="T36" fmla="*/ 47 w 143"/>
                <a:gd name="T37" fmla="*/ 188 h 269"/>
                <a:gd name="T38" fmla="*/ 62 w 143"/>
                <a:gd name="T39" fmla="*/ 258 h 269"/>
                <a:gd name="T40" fmla="*/ 62 w 143"/>
                <a:gd name="T41" fmla="*/ 264 h 269"/>
                <a:gd name="T42" fmla="*/ 65 w 143"/>
                <a:gd name="T43" fmla="*/ 269 h 269"/>
                <a:gd name="T44" fmla="*/ 126 w 143"/>
                <a:gd name="T45" fmla="*/ 258 h 269"/>
                <a:gd name="T46" fmla="*/ 120 w 143"/>
                <a:gd name="T47" fmla="*/ 250 h 269"/>
                <a:gd name="T48" fmla="*/ 116 w 143"/>
                <a:gd name="T49" fmla="*/ 243 h 269"/>
                <a:gd name="T50" fmla="*/ 116 w 143"/>
                <a:gd name="T51" fmla="*/ 235 h 269"/>
                <a:gd name="T52" fmla="*/ 120 w 143"/>
                <a:gd name="T53" fmla="*/ 228 h 269"/>
                <a:gd name="T54" fmla="*/ 114 w 143"/>
                <a:gd name="T55" fmla="*/ 207 h 269"/>
                <a:gd name="T56" fmla="*/ 114 w 143"/>
                <a:gd name="T57" fmla="*/ 194 h 269"/>
                <a:gd name="T58" fmla="*/ 109 w 143"/>
                <a:gd name="T59" fmla="*/ 170 h 269"/>
                <a:gd name="T60" fmla="*/ 112 w 143"/>
                <a:gd name="T61" fmla="*/ 164 h 269"/>
                <a:gd name="T62" fmla="*/ 111 w 143"/>
                <a:gd name="T63" fmla="*/ 153 h 269"/>
                <a:gd name="T64" fmla="*/ 114 w 143"/>
                <a:gd name="T65" fmla="*/ 145 h 269"/>
                <a:gd name="T66" fmla="*/ 116 w 143"/>
                <a:gd name="T67" fmla="*/ 139 h 269"/>
                <a:gd name="T68" fmla="*/ 116 w 143"/>
                <a:gd name="T69" fmla="*/ 132 h 269"/>
                <a:gd name="T70" fmla="*/ 120 w 143"/>
                <a:gd name="T71" fmla="*/ 124 h 269"/>
                <a:gd name="T72" fmla="*/ 118 w 143"/>
                <a:gd name="T73" fmla="*/ 117 h 269"/>
                <a:gd name="T74" fmla="*/ 120 w 143"/>
                <a:gd name="T75" fmla="*/ 106 h 269"/>
                <a:gd name="T76" fmla="*/ 116 w 143"/>
                <a:gd name="T77" fmla="*/ 91 h 269"/>
                <a:gd name="T78" fmla="*/ 116 w 143"/>
                <a:gd name="T79" fmla="*/ 85 h 269"/>
                <a:gd name="T80" fmla="*/ 122 w 143"/>
                <a:gd name="T81" fmla="*/ 77 h 269"/>
                <a:gd name="T82" fmla="*/ 126 w 143"/>
                <a:gd name="T83" fmla="*/ 77 h 269"/>
                <a:gd name="T84" fmla="*/ 137 w 143"/>
                <a:gd name="T85" fmla="*/ 64 h 269"/>
                <a:gd name="T86" fmla="*/ 143 w 143"/>
                <a:gd name="T87" fmla="*/ 53 h 269"/>
                <a:gd name="T88" fmla="*/ 143 w 143"/>
                <a:gd name="T89" fmla="*/ 47 h 269"/>
                <a:gd name="T90" fmla="*/ 141 w 143"/>
                <a:gd name="T91" fmla="*/ 40 h 269"/>
                <a:gd name="T92" fmla="*/ 135 w 143"/>
                <a:gd name="T93" fmla="*/ 34 h 269"/>
                <a:gd name="T94" fmla="*/ 133 w 143"/>
                <a:gd name="T95" fmla="*/ 27 h 269"/>
                <a:gd name="T96" fmla="*/ 137 w 143"/>
                <a:gd name="T97" fmla="*/ 14 h 269"/>
                <a:gd name="T98" fmla="*/ 133 w 143"/>
                <a:gd name="T99" fmla="*/ 2 h 269"/>
                <a:gd name="T100" fmla="*/ 135 w 143"/>
                <a:gd name="T101" fmla="*/ 0 h 269"/>
                <a:gd name="T102" fmla="*/ 26 w 143"/>
                <a:gd name="T103" fmla="*/ 29 h 269"/>
                <a:gd name="T104" fmla="*/ 0 w 143"/>
                <a:gd name="T105" fmla="*/ 36 h 269"/>
                <a:gd name="T106" fmla="*/ 0 w 143"/>
                <a:gd name="T107" fmla="*/ 40 h 269"/>
                <a:gd name="T108" fmla="*/ 2 w 143"/>
                <a:gd name="T109" fmla="*/ 4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" h="269">
                  <a:moveTo>
                    <a:pt x="2" y="44"/>
                  </a:moveTo>
                  <a:lnTo>
                    <a:pt x="2" y="51"/>
                  </a:lnTo>
                  <a:lnTo>
                    <a:pt x="7" y="59"/>
                  </a:lnTo>
                  <a:lnTo>
                    <a:pt x="7" y="76"/>
                  </a:lnTo>
                  <a:lnTo>
                    <a:pt x="9" y="83"/>
                  </a:lnTo>
                  <a:lnTo>
                    <a:pt x="17" y="89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20" y="109"/>
                  </a:lnTo>
                  <a:lnTo>
                    <a:pt x="20" y="117"/>
                  </a:lnTo>
                  <a:lnTo>
                    <a:pt x="18" y="121"/>
                  </a:lnTo>
                  <a:lnTo>
                    <a:pt x="18" y="134"/>
                  </a:lnTo>
                  <a:lnTo>
                    <a:pt x="22" y="147"/>
                  </a:lnTo>
                  <a:lnTo>
                    <a:pt x="28" y="155"/>
                  </a:lnTo>
                  <a:lnTo>
                    <a:pt x="32" y="168"/>
                  </a:lnTo>
                  <a:lnTo>
                    <a:pt x="30" y="181"/>
                  </a:lnTo>
                  <a:lnTo>
                    <a:pt x="33" y="188"/>
                  </a:lnTo>
                  <a:lnTo>
                    <a:pt x="35" y="179"/>
                  </a:lnTo>
                  <a:lnTo>
                    <a:pt x="47" y="188"/>
                  </a:lnTo>
                  <a:lnTo>
                    <a:pt x="62" y="258"/>
                  </a:lnTo>
                  <a:lnTo>
                    <a:pt x="62" y="264"/>
                  </a:lnTo>
                  <a:lnTo>
                    <a:pt x="65" y="269"/>
                  </a:lnTo>
                  <a:lnTo>
                    <a:pt x="126" y="258"/>
                  </a:lnTo>
                  <a:lnTo>
                    <a:pt x="120" y="250"/>
                  </a:lnTo>
                  <a:lnTo>
                    <a:pt x="116" y="243"/>
                  </a:lnTo>
                  <a:lnTo>
                    <a:pt x="116" y="235"/>
                  </a:lnTo>
                  <a:lnTo>
                    <a:pt x="120" y="228"/>
                  </a:lnTo>
                  <a:lnTo>
                    <a:pt x="114" y="207"/>
                  </a:lnTo>
                  <a:lnTo>
                    <a:pt x="114" y="194"/>
                  </a:lnTo>
                  <a:lnTo>
                    <a:pt x="109" y="170"/>
                  </a:lnTo>
                  <a:lnTo>
                    <a:pt x="112" y="164"/>
                  </a:lnTo>
                  <a:lnTo>
                    <a:pt x="111" y="153"/>
                  </a:lnTo>
                  <a:lnTo>
                    <a:pt x="114" y="145"/>
                  </a:lnTo>
                  <a:lnTo>
                    <a:pt x="116" y="139"/>
                  </a:lnTo>
                  <a:lnTo>
                    <a:pt x="116" y="132"/>
                  </a:lnTo>
                  <a:lnTo>
                    <a:pt x="120" y="124"/>
                  </a:lnTo>
                  <a:lnTo>
                    <a:pt x="118" y="117"/>
                  </a:lnTo>
                  <a:lnTo>
                    <a:pt x="120" y="106"/>
                  </a:lnTo>
                  <a:lnTo>
                    <a:pt x="116" y="91"/>
                  </a:lnTo>
                  <a:lnTo>
                    <a:pt x="116" y="85"/>
                  </a:lnTo>
                  <a:lnTo>
                    <a:pt x="122" y="77"/>
                  </a:lnTo>
                  <a:lnTo>
                    <a:pt x="126" y="77"/>
                  </a:lnTo>
                  <a:lnTo>
                    <a:pt x="137" y="64"/>
                  </a:lnTo>
                  <a:lnTo>
                    <a:pt x="143" y="53"/>
                  </a:lnTo>
                  <a:lnTo>
                    <a:pt x="143" y="47"/>
                  </a:lnTo>
                  <a:lnTo>
                    <a:pt x="141" y="40"/>
                  </a:lnTo>
                  <a:lnTo>
                    <a:pt x="135" y="34"/>
                  </a:lnTo>
                  <a:lnTo>
                    <a:pt x="133" y="27"/>
                  </a:lnTo>
                  <a:lnTo>
                    <a:pt x="137" y="14"/>
                  </a:lnTo>
                  <a:lnTo>
                    <a:pt x="133" y="2"/>
                  </a:lnTo>
                  <a:lnTo>
                    <a:pt x="135" y="0"/>
                  </a:lnTo>
                  <a:lnTo>
                    <a:pt x="26" y="29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65" name="Group 60">
              <a:extLst>
                <a:ext uri="{FF2B5EF4-FFF2-40B4-BE49-F238E27FC236}">
                  <a16:creationId xmlns:a16="http://schemas.microsoft.com/office/drawing/2014/main" id="{E8172E31-335F-1A27-315B-596D77E11978}"/>
                </a:ext>
              </a:extLst>
            </p:cNvPr>
            <p:cNvGrpSpPr/>
            <p:nvPr/>
          </p:nvGrpSpPr>
          <p:grpSpPr>
            <a:xfrm>
              <a:off x="4745664" y="2431098"/>
              <a:ext cx="453608" cy="201063"/>
              <a:chOff x="4508320" y="2295180"/>
              <a:chExt cx="369866" cy="163944"/>
            </a:xfrm>
            <a:grpFill/>
            <a:effectLst/>
          </p:grpSpPr>
          <p:sp>
            <p:nvSpPr>
              <p:cNvPr id="7711" name="Freeform 127">
                <a:extLst>
                  <a:ext uri="{FF2B5EF4-FFF2-40B4-BE49-F238E27FC236}">
                    <a16:creationId xmlns:a16="http://schemas.microsoft.com/office/drawing/2014/main" id="{415EDA66-7A18-5EB4-8EEE-F2AF056DB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320" y="2295180"/>
                <a:ext cx="369866" cy="163944"/>
              </a:xfrm>
              <a:custGeom>
                <a:avLst/>
                <a:gdLst>
                  <a:gd name="T0" fmla="*/ 295 w 385"/>
                  <a:gd name="T1" fmla="*/ 0 h 188"/>
                  <a:gd name="T2" fmla="*/ 10 w 385"/>
                  <a:gd name="T3" fmla="*/ 116 h 188"/>
                  <a:gd name="T4" fmla="*/ 25 w 385"/>
                  <a:gd name="T5" fmla="*/ 96 h 188"/>
                  <a:gd name="T6" fmla="*/ 40 w 385"/>
                  <a:gd name="T7" fmla="*/ 79 h 188"/>
                  <a:gd name="T8" fmla="*/ 57 w 385"/>
                  <a:gd name="T9" fmla="*/ 60 h 188"/>
                  <a:gd name="T10" fmla="*/ 73 w 385"/>
                  <a:gd name="T11" fmla="*/ 67 h 188"/>
                  <a:gd name="T12" fmla="*/ 90 w 385"/>
                  <a:gd name="T13" fmla="*/ 52 h 188"/>
                  <a:gd name="T14" fmla="*/ 107 w 385"/>
                  <a:gd name="T15" fmla="*/ 43 h 188"/>
                  <a:gd name="T16" fmla="*/ 135 w 385"/>
                  <a:gd name="T17" fmla="*/ 49 h 188"/>
                  <a:gd name="T18" fmla="*/ 139 w 385"/>
                  <a:gd name="T19" fmla="*/ 58 h 188"/>
                  <a:gd name="T20" fmla="*/ 149 w 385"/>
                  <a:gd name="T21" fmla="*/ 75 h 188"/>
                  <a:gd name="T22" fmla="*/ 173 w 385"/>
                  <a:gd name="T23" fmla="*/ 86 h 188"/>
                  <a:gd name="T24" fmla="*/ 188 w 385"/>
                  <a:gd name="T25" fmla="*/ 98 h 188"/>
                  <a:gd name="T26" fmla="*/ 207 w 385"/>
                  <a:gd name="T27" fmla="*/ 105 h 188"/>
                  <a:gd name="T28" fmla="*/ 222 w 385"/>
                  <a:gd name="T29" fmla="*/ 113 h 188"/>
                  <a:gd name="T30" fmla="*/ 214 w 385"/>
                  <a:gd name="T31" fmla="*/ 133 h 188"/>
                  <a:gd name="T32" fmla="*/ 207 w 385"/>
                  <a:gd name="T33" fmla="*/ 148 h 188"/>
                  <a:gd name="T34" fmla="*/ 213 w 385"/>
                  <a:gd name="T35" fmla="*/ 169 h 188"/>
                  <a:gd name="T36" fmla="*/ 226 w 385"/>
                  <a:gd name="T37" fmla="*/ 154 h 188"/>
                  <a:gd name="T38" fmla="*/ 243 w 385"/>
                  <a:gd name="T39" fmla="*/ 173 h 188"/>
                  <a:gd name="T40" fmla="*/ 246 w 385"/>
                  <a:gd name="T41" fmla="*/ 169 h 188"/>
                  <a:gd name="T42" fmla="*/ 267 w 385"/>
                  <a:gd name="T43" fmla="*/ 173 h 188"/>
                  <a:gd name="T44" fmla="*/ 282 w 385"/>
                  <a:gd name="T45" fmla="*/ 178 h 188"/>
                  <a:gd name="T46" fmla="*/ 282 w 385"/>
                  <a:gd name="T47" fmla="*/ 165 h 188"/>
                  <a:gd name="T48" fmla="*/ 258 w 385"/>
                  <a:gd name="T49" fmla="*/ 150 h 188"/>
                  <a:gd name="T50" fmla="*/ 248 w 385"/>
                  <a:gd name="T51" fmla="*/ 126 h 188"/>
                  <a:gd name="T52" fmla="*/ 265 w 385"/>
                  <a:gd name="T53" fmla="*/ 152 h 188"/>
                  <a:gd name="T54" fmla="*/ 278 w 385"/>
                  <a:gd name="T55" fmla="*/ 152 h 188"/>
                  <a:gd name="T56" fmla="*/ 258 w 385"/>
                  <a:gd name="T57" fmla="*/ 116 h 188"/>
                  <a:gd name="T58" fmla="*/ 258 w 385"/>
                  <a:gd name="T59" fmla="*/ 90 h 188"/>
                  <a:gd name="T60" fmla="*/ 261 w 385"/>
                  <a:gd name="T61" fmla="*/ 86 h 188"/>
                  <a:gd name="T62" fmla="*/ 258 w 385"/>
                  <a:gd name="T63" fmla="*/ 75 h 188"/>
                  <a:gd name="T64" fmla="*/ 252 w 385"/>
                  <a:gd name="T65" fmla="*/ 64 h 188"/>
                  <a:gd name="T66" fmla="*/ 258 w 385"/>
                  <a:gd name="T67" fmla="*/ 60 h 188"/>
                  <a:gd name="T68" fmla="*/ 260 w 385"/>
                  <a:gd name="T69" fmla="*/ 43 h 188"/>
                  <a:gd name="T70" fmla="*/ 267 w 385"/>
                  <a:gd name="T71" fmla="*/ 36 h 188"/>
                  <a:gd name="T72" fmla="*/ 280 w 385"/>
                  <a:gd name="T73" fmla="*/ 34 h 188"/>
                  <a:gd name="T74" fmla="*/ 282 w 385"/>
                  <a:gd name="T75" fmla="*/ 20 h 188"/>
                  <a:gd name="T76" fmla="*/ 291 w 385"/>
                  <a:gd name="T77" fmla="*/ 20 h 188"/>
                  <a:gd name="T78" fmla="*/ 293 w 385"/>
                  <a:gd name="T79" fmla="*/ 37 h 188"/>
                  <a:gd name="T80" fmla="*/ 275 w 385"/>
                  <a:gd name="T81" fmla="*/ 49 h 188"/>
                  <a:gd name="T82" fmla="*/ 278 w 385"/>
                  <a:gd name="T83" fmla="*/ 71 h 188"/>
                  <a:gd name="T84" fmla="*/ 282 w 385"/>
                  <a:gd name="T85" fmla="*/ 81 h 188"/>
                  <a:gd name="T86" fmla="*/ 269 w 385"/>
                  <a:gd name="T87" fmla="*/ 101 h 188"/>
                  <a:gd name="T88" fmla="*/ 278 w 385"/>
                  <a:gd name="T89" fmla="*/ 88 h 188"/>
                  <a:gd name="T90" fmla="*/ 286 w 385"/>
                  <a:gd name="T91" fmla="*/ 101 h 188"/>
                  <a:gd name="T92" fmla="*/ 276 w 385"/>
                  <a:gd name="T93" fmla="*/ 105 h 188"/>
                  <a:gd name="T94" fmla="*/ 278 w 385"/>
                  <a:gd name="T95" fmla="*/ 113 h 188"/>
                  <a:gd name="T96" fmla="*/ 291 w 385"/>
                  <a:gd name="T97" fmla="*/ 120 h 188"/>
                  <a:gd name="T98" fmla="*/ 303 w 385"/>
                  <a:gd name="T99" fmla="*/ 126 h 188"/>
                  <a:gd name="T100" fmla="*/ 291 w 385"/>
                  <a:gd name="T101" fmla="*/ 128 h 188"/>
                  <a:gd name="T102" fmla="*/ 293 w 385"/>
                  <a:gd name="T103" fmla="*/ 156 h 188"/>
                  <a:gd name="T104" fmla="*/ 305 w 385"/>
                  <a:gd name="T105" fmla="*/ 158 h 188"/>
                  <a:gd name="T106" fmla="*/ 312 w 385"/>
                  <a:gd name="T107" fmla="*/ 146 h 188"/>
                  <a:gd name="T108" fmla="*/ 322 w 385"/>
                  <a:gd name="T109" fmla="*/ 143 h 188"/>
                  <a:gd name="T110" fmla="*/ 320 w 385"/>
                  <a:gd name="T111" fmla="*/ 165 h 188"/>
                  <a:gd name="T112" fmla="*/ 331 w 385"/>
                  <a:gd name="T113" fmla="*/ 173 h 188"/>
                  <a:gd name="T114" fmla="*/ 329 w 385"/>
                  <a:gd name="T115" fmla="*/ 184 h 188"/>
                  <a:gd name="T116" fmla="*/ 350 w 385"/>
                  <a:gd name="T117" fmla="*/ 184 h 188"/>
                  <a:gd name="T118" fmla="*/ 370 w 385"/>
                  <a:gd name="T119" fmla="*/ 165 h 188"/>
                  <a:gd name="T120" fmla="*/ 382 w 385"/>
                  <a:gd name="T121" fmla="*/ 146 h 188"/>
                  <a:gd name="T122" fmla="*/ 382 w 385"/>
                  <a:gd name="T123" fmla="*/ 124 h 188"/>
                  <a:gd name="T124" fmla="*/ 329 w 385"/>
                  <a:gd name="T125" fmla="*/ 12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5" h="188">
                    <a:moveTo>
                      <a:pt x="329" y="126"/>
                    </a:moveTo>
                    <a:lnTo>
                      <a:pt x="318" y="79"/>
                    </a:lnTo>
                    <a:lnTo>
                      <a:pt x="295" y="0"/>
                    </a:lnTo>
                    <a:lnTo>
                      <a:pt x="139" y="34"/>
                    </a:lnTo>
                    <a:lnTo>
                      <a:pt x="0" y="60"/>
                    </a:lnTo>
                    <a:lnTo>
                      <a:pt x="10" y="116"/>
                    </a:lnTo>
                    <a:lnTo>
                      <a:pt x="15" y="109"/>
                    </a:lnTo>
                    <a:lnTo>
                      <a:pt x="21" y="103"/>
                    </a:lnTo>
                    <a:lnTo>
                      <a:pt x="25" y="96"/>
                    </a:lnTo>
                    <a:lnTo>
                      <a:pt x="32" y="88"/>
                    </a:lnTo>
                    <a:lnTo>
                      <a:pt x="34" y="83"/>
                    </a:lnTo>
                    <a:lnTo>
                      <a:pt x="40" y="79"/>
                    </a:lnTo>
                    <a:lnTo>
                      <a:pt x="47" y="81"/>
                    </a:lnTo>
                    <a:lnTo>
                      <a:pt x="57" y="67"/>
                    </a:lnTo>
                    <a:lnTo>
                      <a:pt x="57" y="60"/>
                    </a:lnTo>
                    <a:lnTo>
                      <a:pt x="58" y="60"/>
                    </a:lnTo>
                    <a:lnTo>
                      <a:pt x="66" y="66"/>
                    </a:lnTo>
                    <a:lnTo>
                      <a:pt x="73" y="67"/>
                    </a:lnTo>
                    <a:lnTo>
                      <a:pt x="83" y="66"/>
                    </a:lnTo>
                    <a:lnTo>
                      <a:pt x="85" y="60"/>
                    </a:lnTo>
                    <a:lnTo>
                      <a:pt x="90" y="52"/>
                    </a:lnTo>
                    <a:lnTo>
                      <a:pt x="98" y="52"/>
                    </a:lnTo>
                    <a:lnTo>
                      <a:pt x="102" y="45"/>
                    </a:lnTo>
                    <a:lnTo>
                      <a:pt x="107" y="43"/>
                    </a:lnTo>
                    <a:lnTo>
                      <a:pt x="115" y="45"/>
                    </a:lnTo>
                    <a:lnTo>
                      <a:pt x="120" y="51"/>
                    </a:lnTo>
                    <a:lnTo>
                      <a:pt x="135" y="49"/>
                    </a:lnTo>
                    <a:lnTo>
                      <a:pt x="135" y="49"/>
                    </a:lnTo>
                    <a:lnTo>
                      <a:pt x="134" y="56"/>
                    </a:lnTo>
                    <a:lnTo>
                      <a:pt x="139" y="58"/>
                    </a:lnTo>
                    <a:lnTo>
                      <a:pt x="141" y="66"/>
                    </a:lnTo>
                    <a:lnTo>
                      <a:pt x="147" y="71"/>
                    </a:lnTo>
                    <a:lnTo>
                      <a:pt x="149" y="75"/>
                    </a:lnTo>
                    <a:lnTo>
                      <a:pt x="162" y="75"/>
                    </a:lnTo>
                    <a:lnTo>
                      <a:pt x="169" y="79"/>
                    </a:lnTo>
                    <a:lnTo>
                      <a:pt x="173" y="86"/>
                    </a:lnTo>
                    <a:lnTo>
                      <a:pt x="171" y="92"/>
                    </a:lnTo>
                    <a:lnTo>
                      <a:pt x="179" y="98"/>
                    </a:lnTo>
                    <a:lnTo>
                      <a:pt x="188" y="98"/>
                    </a:lnTo>
                    <a:lnTo>
                      <a:pt x="196" y="99"/>
                    </a:lnTo>
                    <a:lnTo>
                      <a:pt x="199" y="103"/>
                    </a:lnTo>
                    <a:lnTo>
                      <a:pt x="207" y="105"/>
                    </a:lnTo>
                    <a:lnTo>
                      <a:pt x="214" y="101"/>
                    </a:lnTo>
                    <a:lnTo>
                      <a:pt x="222" y="107"/>
                    </a:lnTo>
                    <a:lnTo>
                      <a:pt x="222" y="113"/>
                    </a:lnTo>
                    <a:lnTo>
                      <a:pt x="218" y="118"/>
                    </a:lnTo>
                    <a:lnTo>
                      <a:pt x="220" y="126"/>
                    </a:lnTo>
                    <a:lnTo>
                      <a:pt x="214" y="133"/>
                    </a:lnTo>
                    <a:lnTo>
                      <a:pt x="213" y="141"/>
                    </a:lnTo>
                    <a:lnTo>
                      <a:pt x="209" y="146"/>
                    </a:lnTo>
                    <a:lnTo>
                      <a:pt x="207" y="148"/>
                    </a:lnTo>
                    <a:lnTo>
                      <a:pt x="205" y="154"/>
                    </a:lnTo>
                    <a:lnTo>
                      <a:pt x="207" y="161"/>
                    </a:lnTo>
                    <a:lnTo>
                      <a:pt x="213" y="169"/>
                    </a:lnTo>
                    <a:lnTo>
                      <a:pt x="218" y="161"/>
                    </a:lnTo>
                    <a:lnTo>
                      <a:pt x="218" y="156"/>
                    </a:lnTo>
                    <a:lnTo>
                      <a:pt x="226" y="154"/>
                    </a:lnTo>
                    <a:lnTo>
                      <a:pt x="229" y="161"/>
                    </a:lnTo>
                    <a:lnTo>
                      <a:pt x="235" y="167"/>
                    </a:lnTo>
                    <a:lnTo>
                      <a:pt x="243" y="173"/>
                    </a:lnTo>
                    <a:lnTo>
                      <a:pt x="243" y="165"/>
                    </a:lnTo>
                    <a:lnTo>
                      <a:pt x="243" y="161"/>
                    </a:lnTo>
                    <a:lnTo>
                      <a:pt x="246" y="169"/>
                    </a:lnTo>
                    <a:lnTo>
                      <a:pt x="252" y="175"/>
                    </a:lnTo>
                    <a:lnTo>
                      <a:pt x="260" y="173"/>
                    </a:lnTo>
                    <a:lnTo>
                      <a:pt x="267" y="173"/>
                    </a:lnTo>
                    <a:lnTo>
                      <a:pt x="273" y="180"/>
                    </a:lnTo>
                    <a:lnTo>
                      <a:pt x="275" y="178"/>
                    </a:lnTo>
                    <a:lnTo>
                      <a:pt x="282" y="178"/>
                    </a:lnTo>
                    <a:lnTo>
                      <a:pt x="288" y="184"/>
                    </a:lnTo>
                    <a:lnTo>
                      <a:pt x="290" y="178"/>
                    </a:lnTo>
                    <a:lnTo>
                      <a:pt x="282" y="165"/>
                    </a:lnTo>
                    <a:lnTo>
                      <a:pt x="275" y="161"/>
                    </a:lnTo>
                    <a:lnTo>
                      <a:pt x="267" y="156"/>
                    </a:lnTo>
                    <a:lnTo>
                      <a:pt x="258" y="150"/>
                    </a:lnTo>
                    <a:lnTo>
                      <a:pt x="254" y="145"/>
                    </a:lnTo>
                    <a:lnTo>
                      <a:pt x="248" y="131"/>
                    </a:lnTo>
                    <a:lnTo>
                      <a:pt x="248" y="126"/>
                    </a:lnTo>
                    <a:lnTo>
                      <a:pt x="250" y="133"/>
                    </a:lnTo>
                    <a:lnTo>
                      <a:pt x="258" y="146"/>
                    </a:lnTo>
                    <a:lnTo>
                      <a:pt x="265" y="152"/>
                    </a:lnTo>
                    <a:lnTo>
                      <a:pt x="271" y="154"/>
                    </a:lnTo>
                    <a:lnTo>
                      <a:pt x="275" y="158"/>
                    </a:lnTo>
                    <a:lnTo>
                      <a:pt x="278" y="152"/>
                    </a:lnTo>
                    <a:lnTo>
                      <a:pt x="265" y="139"/>
                    </a:lnTo>
                    <a:lnTo>
                      <a:pt x="261" y="124"/>
                    </a:lnTo>
                    <a:lnTo>
                      <a:pt x="258" y="116"/>
                    </a:lnTo>
                    <a:lnTo>
                      <a:pt x="260" y="111"/>
                    </a:lnTo>
                    <a:lnTo>
                      <a:pt x="258" y="103"/>
                    </a:lnTo>
                    <a:lnTo>
                      <a:pt x="258" y="90"/>
                    </a:lnTo>
                    <a:lnTo>
                      <a:pt x="252" y="86"/>
                    </a:lnTo>
                    <a:lnTo>
                      <a:pt x="254" y="86"/>
                    </a:lnTo>
                    <a:lnTo>
                      <a:pt x="261" y="86"/>
                    </a:lnTo>
                    <a:lnTo>
                      <a:pt x="263" y="86"/>
                    </a:lnTo>
                    <a:lnTo>
                      <a:pt x="258" y="83"/>
                    </a:lnTo>
                    <a:lnTo>
                      <a:pt x="258" y="75"/>
                    </a:lnTo>
                    <a:lnTo>
                      <a:pt x="243" y="66"/>
                    </a:lnTo>
                    <a:lnTo>
                      <a:pt x="248" y="64"/>
                    </a:lnTo>
                    <a:lnTo>
                      <a:pt x="252" y="64"/>
                    </a:lnTo>
                    <a:lnTo>
                      <a:pt x="258" y="64"/>
                    </a:lnTo>
                    <a:lnTo>
                      <a:pt x="252" y="58"/>
                    </a:lnTo>
                    <a:lnTo>
                      <a:pt x="258" y="60"/>
                    </a:lnTo>
                    <a:lnTo>
                      <a:pt x="258" y="51"/>
                    </a:lnTo>
                    <a:lnTo>
                      <a:pt x="258" y="47"/>
                    </a:lnTo>
                    <a:lnTo>
                      <a:pt x="260" y="43"/>
                    </a:lnTo>
                    <a:lnTo>
                      <a:pt x="265" y="51"/>
                    </a:lnTo>
                    <a:lnTo>
                      <a:pt x="265" y="39"/>
                    </a:lnTo>
                    <a:lnTo>
                      <a:pt x="267" y="36"/>
                    </a:lnTo>
                    <a:lnTo>
                      <a:pt x="269" y="43"/>
                    </a:lnTo>
                    <a:lnTo>
                      <a:pt x="275" y="41"/>
                    </a:lnTo>
                    <a:lnTo>
                      <a:pt x="280" y="34"/>
                    </a:lnTo>
                    <a:lnTo>
                      <a:pt x="276" y="26"/>
                    </a:lnTo>
                    <a:lnTo>
                      <a:pt x="276" y="22"/>
                    </a:lnTo>
                    <a:lnTo>
                      <a:pt x="282" y="20"/>
                    </a:lnTo>
                    <a:lnTo>
                      <a:pt x="288" y="19"/>
                    </a:lnTo>
                    <a:lnTo>
                      <a:pt x="286" y="26"/>
                    </a:lnTo>
                    <a:lnTo>
                      <a:pt x="291" y="20"/>
                    </a:lnTo>
                    <a:lnTo>
                      <a:pt x="293" y="22"/>
                    </a:lnTo>
                    <a:lnTo>
                      <a:pt x="284" y="37"/>
                    </a:lnTo>
                    <a:lnTo>
                      <a:pt x="293" y="37"/>
                    </a:lnTo>
                    <a:lnTo>
                      <a:pt x="288" y="41"/>
                    </a:lnTo>
                    <a:lnTo>
                      <a:pt x="280" y="43"/>
                    </a:lnTo>
                    <a:lnTo>
                      <a:pt x="275" y="49"/>
                    </a:lnTo>
                    <a:lnTo>
                      <a:pt x="271" y="69"/>
                    </a:lnTo>
                    <a:lnTo>
                      <a:pt x="276" y="77"/>
                    </a:lnTo>
                    <a:lnTo>
                      <a:pt x="278" y="71"/>
                    </a:lnTo>
                    <a:lnTo>
                      <a:pt x="282" y="71"/>
                    </a:lnTo>
                    <a:lnTo>
                      <a:pt x="282" y="77"/>
                    </a:lnTo>
                    <a:lnTo>
                      <a:pt x="282" y="81"/>
                    </a:lnTo>
                    <a:lnTo>
                      <a:pt x="276" y="86"/>
                    </a:lnTo>
                    <a:lnTo>
                      <a:pt x="269" y="88"/>
                    </a:lnTo>
                    <a:lnTo>
                      <a:pt x="269" y="101"/>
                    </a:lnTo>
                    <a:lnTo>
                      <a:pt x="271" y="96"/>
                    </a:lnTo>
                    <a:lnTo>
                      <a:pt x="276" y="90"/>
                    </a:lnTo>
                    <a:lnTo>
                      <a:pt x="278" y="88"/>
                    </a:lnTo>
                    <a:lnTo>
                      <a:pt x="284" y="96"/>
                    </a:lnTo>
                    <a:lnTo>
                      <a:pt x="290" y="96"/>
                    </a:lnTo>
                    <a:lnTo>
                      <a:pt x="286" y="101"/>
                    </a:lnTo>
                    <a:lnTo>
                      <a:pt x="290" y="109"/>
                    </a:lnTo>
                    <a:lnTo>
                      <a:pt x="282" y="103"/>
                    </a:lnTo>
                    <a:lnTo>
                      <a:pt x="276" y="105"/>
                    </a:lnTo>
                    <a:lnTo>
                      <a:pt x="275" y="113"/>
                    </a:lnTo>
                    <a:lnTo>
                      <a:pt x="278" y="120"/>
                    </a:lnTo>
                    <a:lnTo>
                      <a:pt x="278" y="113"/>
                    </a:lnTo>
                    <a:lnTo>
                      <a:pt x="286" y="111"/>
                    </a:lnTo>
                    <a:lnTo>
                      <a:pt x="290" y="113"/>
                    </a:lnTo>
                    <a:lnTo>
                      <a:pt x="291" y="120"/>
                    </a:lnTo>
                    <a:lnTo>
                      <a:pt x="301" y="122"/>
                    </a:lnTo>
                    <a:lnTo>
                      <a:pt x="307" y="120"/>
                    </a:lnTo>
                    <a:lnTo>
                      <a:pt x="303" y="126"/>
                    </a:lnTo>
                    <a:lnTo>
                      <a:pt x="286" y="124"/>
                    </a:lnTo>
                    <a:lnTo>
                      <a:pt x="284" y="131"/>
                    </a:lnTo>
                    <a:lnTo>
                      <a:pt x="291" y="128"/>
                    </a:lnTo>
                    <a:lnTo>
                      <a:pt x="288" y="141"/>
                    </a:lnTo>
                    <a:lnTo>
                      <a:pt x="288" y="148"/>
                    </a:lnTo>
                    <a:lnTo>
                      <a:pt x="293" y="156"/>
                    </a:lnTo>
                    <a:lnTo>
                      <a:pt x="291" y="148"/>
                    </a:lnTo>
                    <a:lnTo>
                      <a:pt x="299" y="152"/>
                    </a:lnTo>
                    <a:lnTo>
                      <a:pt x="305" y="158"/>
                    </a:lnTo>
                    <a:lnTo>
                      <a:pt x="312" y="160"/>
                    </a:lnTo>
                    <a:lnTo>
                      <a:pt x="310" y="154"/>
                    </a:lnTo>
                    <a:lnTo>
                      <a:pt x="312" y="146"/>
                    </a:lnTo>
                    <a:lnTo>
                      <a:pt x="312" y="154"/>
                    </a:lnTo>
                    <a:lnTo>
                      <a:pt x="316" y="156"/>
                    </a:lnTo>
                    <a:lnTo>
                      <a:pt x="322" y="143"/>
                    </a:lnTo>
                    <a:lnTo>
                      <a:pt x="322" y="156"/>
                    </a:lnTo>
                    <a:lnTo>
                      <a:pt x="325" y="158"/>
                    </a:lnTo>
                    <a:lnTo>
                      <a:pt x="320" y="165"/>
                    </a:lnTo>
                    <a:lnTo>
                      <a:pt x="322" y="171"/>
                    </a:lnTo>
                    <a:lnTo>
                      <a:pt x="327" y="167"/>
                    </a:lnTo>
                    <a:lnTo>
                      <a:pt x="331" y="173"/>
                    </a:lnTo>
                    <a:lnTo>
                      <a:pt x="337" y="169"/>
                    </a:lnTo>
                    <a:lnTo>
                      <a:pt x="335" y="177"/>
                    </a:lnTo>
                    <a:lnTo>
                      <a:pt x="329" y="184"/>
                    </a:lnTo>
                    <a:lnTo>
                      <a:pt x="329" y="188"/>
                    </a:lnTo>
                    <a:lnTo>
                      <a:pt x="344" y="184"/>
                    </a:lnTo>
                    <a:lnTo>
                      <a:pt x="350" y="184"/>
                    </a:lnTo>
                    <a:lnTo>
                      <a:pt x="355" y="177"/>
                    </a:lnTo>
                    <a:lnTo>
                      <a:pt x="370" y="171"/>
                    </a:lnTo>
                    <a:lnTo>
                      <a:pt x="370" y="165"/>
                    </a:lnTo>
                    <a:lnTo>
                      <a:pt x="374" y="158"/>
                    </a:lnTo>
                    <a:lnTo>
                      <a:pt x="378" y="145"/>
                    </a:lnTo>
                    <a:lnTo>
                      <a:pt x="382" y="146"/>
                    </a:lnTo>
                    <a:lnTo>
                      <a:pt x="385" y="133"/>
                    </a:lnTo>
                    <a:lnTo>
                      <a:pt x="378" y="126"/>
                    </a:lnTo>
                    <a:lnTo>
                      <a:pt x="382" y="124"/>
                    </a:lnTo>
                    <a:lnTo>
                      <a:pt x="384" y="122"/>
                    </a:lnTo>
                    <a:lnTo>
                      <a:pt x="335" y="133"/>
                    </a:lnTo>
                    <a:lnTo>
                      <a:pt x="329" y="12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2" name="Freeform 128">
                <a:extLst>
                  <a:ext uri="{FF2B5EF4-FFF2-40B4-BE49-F238E27FC236}">
                    <a16:creationId xmlns:a16="http://schemas.microsoft.com/office/drawing/2014/main" id="{5BA33C41-8D6A-0FCF-9D0D-9476B8F00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3" name="Freeform 129">
                <a:extLst>
                  <a:ext uri="{FF2B5EF4-FFF2-40B4-BE49-F238E27FC236}">
                    <a16:creationId xmlns:a16="http://schemas.microsoft.com/office/drawing/2014/main" id="{70566938-21A4-696C-25C9-C7C454DE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7183" y="2383256"/>
                <a:ext cx="14410" cy="14825"/>
              </a:xfrm>
              <a:custGeom>
                <a:avLst/>
                <a:gdLst>
                  <a:gd name="T0" fmla="*/ 15 w 15"/>
                  <a:gd name="T1" fmla="*/ 6 h 17"/>
                  <a:gd name="T2" fmla="*/ 7 w 15"/>
                  <a:gd name="T3" fmla="*/ 0 h 17"/>
                  <a:gd name="T4" fmla="*/ 0 w 15"/>
                  <a:gd name="T5" fmla="*/ 4 h 17"/>
                  <a:gd name="T6" fmla="*/ 6 w 15"/>
                  <a:gd name="T7" fmla="*/ 8 h 17"/>
                  <a:gd name="T8" fmla="*/ 9 w 15"/>
                  <a:gd name="T9" fmla="*/ 12 h 17"/>
                  <a:gd name="T10" fmla="*/ 11 w 15"/>
                  <a:gd name="T11" fmla="*/ 17 h 17"/>
                  <a:gd name="T12" fmla="*/ 15 w 15"/>
                  <a:gd name="T13" fmla="*/ 12 h 17"/>
                  <a:gd name="T14" fmla="*/ 15 w 15"/>
                  <a:gd name="T1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5" y="6"/>
                    </a:moveTo>
                    <a:lnTo>
                      <a:pt x="7" y="0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9" y="12"/>
                    </a:lnTo>
                    <a:lnTo>
                      <a:pt x="11" y="17"/>
                    </a:lnTo>
                    <a:lnTo>
                      <a:pt x="15" y="12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4" name="Freeform 140">
                <a:extLst>
                  <a:ext uri="{FF2B5EF4-FFF2-40B4-BE49-F238E27FC236}">
                    <a16:creationId xmlns:a16="http://schemas.microsoft.com/office/drawing/2014/main" id="{BD690689-F7AE-F2CC-0E8C-38475BDF8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5" name="Freeform 141">
                <a:extLst>
                  <a:ext uri="{FF2B5EF4-FFF2-40B4-BE49-F238E27FC236}">
                    <a16:creationId xmlns:a16="http://schemas.microsoft.com/office/drawing/2014/main" id="{EFB1FFAC-E2A4-2D3F-DAA2-B2FEF645F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697" y="2440811"/>
                <a:ext cx="9607" cy="18313"/>
              </a:xfrm>
              <a:custGeom>
                <a:avLst/>
                <a:gdLst>
                  <a:gd name="T0" fmla="*/ 4 w 10"/>
                  <a:gd name="T1" fmla="*/ 8 h 21"/>
                  <a:gd name="T2" fmla="*/ 4 w 10"/>
                  <a:gd name="T3" fmla="*/ 15 h 21"/>
                  <a:gd name="T4" fmla="*/ 0 w 10"/>
                  <a:gd name="T5" fmla="*/ 21 h 21"/>
                  <a:gd name="T6" fmla="*/ 6 w 10"/>
                  <a:gd name="T7" fmla="*/ 15 h 21"/>
                  <a:gd name="T8" fmla="*/ 10 w 10"/>
                  <a:gd name="T9" fmla="*/ 0 h 21"/>
                  <a:gd name="T10" fmla="*/ 8 w 10"/>
                  <a:gd name="T11" fmla="*/ 2 h 21"/>
                  <a:gd name="T12" fmla="*/ 4 w 10"/>
                  <a:gd name="T1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1">
                    <a:moveTo>
                      <a:pt x="4" y="8"/>
                    </a:moveTo>
                    <a:lnTo>
                      <a:pt x="4" y="15"/>
                    </a:lnTo>
                    <a:lnTo>
                      <a:pt x="0" y="21"/>
                    </a:lnTo>
                    <a:lnTo>
                      <a:pt x="6" y="15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6" name="Freeform 142">
                <a:extLst>
                  <a:ext uri="{FF2B5EF4-FFF2-40B4-BE49-F238E27FC236}">
                    <a16:creationId xmlns:a16="http://schemas.microsoft.com/office/drawing/2014/main" id="{3103D435-B415-3FFA-7480-11AF3BF4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7" name="Freeform 143">
                <a:extLst>
                  <a:ext uri="{FF2B5EF4-FFF2-40B4-BE49-F238E27FC236}">
                    <a16:creationId xmlns:a16="http://schemas.microsoft.com/office/drawing/2014/main" id="{71E955FA-5663-82CE-1BC5-C89B422ED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382" y="2416393"/>
                <a:ext cx="4803" cy="26161"/>
              </a:xfrm>
              <a:custGeom>
                <a:avLst/>
                <a:gdLst>
                  <a:gd name="T0" fmla="*/ 0 w 5"/>
                  <a:gd name="T1" fmla="*/ 30 h 30"/>
                  <a:gd name="T2" fmla="*/ 2 w 5"/>
                  <a:gd name="T3" fmla="*/ 28 h 30"/>
                  <a:gd name="T4" fmla="*/ 4 w 5"/>
                  <a:gd name="T5" fmla="*/ 21 h 30"/>
                  <a:gd name="T6" fmla="*/ 5 w 5"/>
                  <a:gd name="T7" fmla="*/ 0 h 30"/>
                  <a:gd name="T8" fmla="*/ 4 w 5"/>
                  <a:gd name="T9" fmla="*/ 7 h 30"/>
                  <a:gd name="T10" fmla="*/ 0 w 5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0">
                    <a:moveTo>
                      <a:pt x="0" y="30"/>
                    </a:moveTo>
                    <a:lnTo>
                      <a:pt x="2" y="28"/>
                    </a:lnTo>
                    <a:lnTo>
                      <a:pt x="4" y="21"/>
                    </a:lnTo>
                    <a:lnTo>
                      <a:pt x="5" y="0"/>
                    </a:lnTo>
                    <a:lnTo>
                      <a:pt x="4" y="7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66" name="Freeform 145">
              <a:extLst>
                <a:ext uri="{FF2B5EF4-FFF2-40B4-BE49-F238E27FC236}">
                  <a16:creationId xmlns:a16="http://schemas.microsoft.com/office/drawing/2014/main" id="{97F711F6-1734-6552-609C-F5D669B2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330" y="2091003"/>
              <a:ext cx="173195" cy="152936"/>
            </a:xfrm>
            <a:custGeom>
              <a:avLst/>
              <a:gdLst>
                <a:gd name="T0" fmla="*/ 145 w 147"/>
                <a:gd name="T1" fmla="*/ 68 h 143"/>
                <a:gd name="T2" fmla="*/ 147 w 147"/>
                <a:gd name="T3" fmla="*/ 62 h 143"/>
                <a:gd name="T4" fmla="*/ 145 w 147"/>
                <a:gd name="T5" fmla="*/ 55 h 143"/>
                <a:gd name="T6" fmla="*/ 130 w 147"/>
                <a:gd name="T7" fmla="*/ 0 h 143"/>
                <a:gd name="T8" fmla="*/ 126 w 147"/>
                <a:gd name="T9" fmla="*/ 0 h 143"/>
                <a:gd name="T10" fmla="*/ 117 w 147"/>
                <a:gd name="T11" fmla="*/ 2 h 143"/>
                <a:gd name="T12" fmla="*/ 77 w 147"/>
                <a:gd name="T13" fmla="*/ 11 h 143"/>
                <a:gd name="T14" fmla="*/ 70 w 147"/>
                <a:gd name="T15" fmla="*/ 15 h 143"/>
                <a:gd name="T16" fmla="*/ 66 w 147"/>
                <a:gd name="T17" fmla="*/ 15 h 143"/>
                <a:gd name="T18" fmla="*/ 53 w 147"/>
                <a:gd name="T19" fmla="*/ 19 h 143"/>
                <a:gd name="T20" fmla="*/ 45 w 147"/>
                <a:gd name="T21" fmla="*/ 19 h 143"/>
                <a:gd name="T22" fmla="*/ 0 w 147"/>
                <a:gd name="T23" fmla="*/ 30 h 143"/>
                <a:gd name="T24" fmla="*/ 13 w 147"/>
                <a:gd name="T25" fmla="*/ 107 h 143"/>
                <a:gd name="T26" fmla="*/ 19 w 147"/>
                <a:gd name="T27" fmla="*/ 115 h 143"/>
                <a:gd name="T28" fmla="*/ 19 w 147"/>
                <a:gd name="T29" fmla="*/ 120 h 143"/>
                <a:gd name="T30" fmla="*/ 8 w 147"/>
                <a:gd name="T31" fmla="*/ 132 h 143"/>
                <a:gd name="T32" fmla="*/ 8 w 147"/>
                <a:gd name="T33" fmla="*/ 135 h 143"/>
                <a:gd name="T34" fmla="*/ 13 w 147"/>
                <a:gd name="T35" fmla="*/ 143 h 143"/>
                <a:gd name="T36" fmla="*/ 21 w 147"/>
                <a:gd name="T37" fmla="*/ 139 h 143"/>
                <a:gd name="T38" fmla="*/ 34 w 147"/>
                <a:gd name="T39" fmla="*/ 126 h 143"/>
                <a:gd name="T40" fmla="*/ 42 w 147"/>
                <a:gd name="T41" fmla="*/ 122 h 143"/>
                <a:gd name="T42" fmla="*/ 45 w 147"/>
                <a:gd name="T43" fmla="*/ 115 h 143"/>
                <a:gd name="T44" fmla="*/ 49 w 147"/>
                <a:gd name="T45" fmla="*/ 117 h 143"/>
                <a:gd name="T46" fmla="*/ 60 w 147"/>
                <a:gd name="T47" fmla="*/ 103 h 143"/>
                <a:gd name="T48" fmla="*/ 68 w 147"/>
                <a:gd name="T49" fmla="*/ 102 h 143"/>
                <a:gd name="T50" fmla="*/ 74 w 147"/>
                <a:gd name="T51" fmla="*/ 98 h 143"/>
                <a:gd name="T52" fmla="*/ 81 w 147"/>
                <a:gd name="T53" fmla="*/ 98 h 143"/>
                <a:gd name="T54" fmla="*/ 85 w 147"/>
                <a:gd name="T55" fmla="*/ 94 h 143"/>
                <a:gd name="T56" fmla="*/ 106 w 147"/>
                <a:gd name="T57" fmla="*/ 90 h 143"/>
                <a:gd name="T58" fmla="*/ 106 w 147"/>
                <a:gd name="T59" fmla="*/ 85 h 143"/>
                <a:gd name="T60" fmla="*/ 104 w 147"/>
                <a:gd name="T61" fmla="*/ 81 h 143"/>
                <a:gd name="T62" fmla="*/ 107 w 147"/>
                <a:gd name="T63" fmla="*/ 81 h 143"/>
                <a:gd name="T64" fmla="*/ 107 w 147"/>
                <a:gd name="T65" fmla="*/ 85 h 143"/>
                <a:gd name="T66" fmla="*/ 115 w 147"/>
                <a:gd name="T67" fmla="*/ 85 h 143"/>
                <a:gd name="T68" fmla="*/ 128 w 147"/>
                <a:gd name="T69" fmla="*/ 77 h 143"/>
                <a:gd name="T70" fmla="*/ 141 w 147"/>
                <a:gd name="T71" fmla="*/ 72 h 143"/>
                <a:gd name="T72" fmla="*/ 147 w 147"/>
                <a:gd name="T73" fmla="*/ 73 h 143"/>
                <a:gd name="T74" fmla="*/ 145 w 147"/>
                <a:gd name="T75" fmla="*/ 70 h 143"/>
                <a:gd name="T76" fmla="*/ 145 w 147"/>
                <a:gd name="T77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43">
                  <a:moveTo>
                    <a:pt x="145" y="68"/>
                  </a:moveTo>
                  <a:lnTo>
                    <a:pt x="147" y="62"/>
                  </a:lnTo>
                  <a:lnTo>
                    <a:pt x="145" y="55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17" y="2"/>
                  </a:lnTo>
                  <a:lnTo>
                    <a:pt x="77" y="11"/>
                  </a:lnTo>
                  <a:lnTo>
                    <a:pt x="70" y="15"/>
                  </a:lnTo>
                  <a:lnTo>
                    <a:pt x="66" y="15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0" y="30"/>
                  </a:lnTo>
                  <a:lnTo>
                    <a:pt x="13" y="107"/>
                  </a:lnTo>
                  <a:lnTo>
                    <a:pt x="19" y="115"/>
                  </a:lnTo>
                  <a:lnTo>
                    <a:pt x="19" y="120"/>
                  </a:lnTo>
                  <a:lnTo>
                    <a:pt x="8" y="132"/>
                  </a:lnTo>
                  <a:lnTo>
                    <a:pt x="8" y="135"/>
                  </a:lnTo>
                  <a:lnTo>
                    <a:pt x="13" y="143"/>
                  </a:lnTo>
                  <a:lnTo>
                    <a:pt x="21" y="139"/>
                  </a:lnTo>
                  <a:lnTo>
                    <a:pt x="34" y="126"/>
                  </a:lnTo>
                  <a:lnTo>
                    <a:pt x="42" y="122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60" y="103"/>
                  </a:lnTo>
                  <a:lnTo>
                    <a:pt x="68" y="102"/>
                  </a:lnTo>
                  <a:lnTo>
                    <a:pt x="74" y="98"/>
                  </a:lnTo>
                  <a:lnTo>
                    <a:pt x="81" y="98"/>
                  </a:lnTo>
                  <a:lnTo>
                    <a:pt x="85" y="94"/>
                  </a:lnTo>
                  <a:lnTo>
                    <a:pt x="106" y="90"/>
                  </a:lnTo>
                  <a:lnTo>
                    <a:pt x="106" y="85"/>
                  </a:lnTo>
                  <a:lnTo>
                    <a:pt x="104" y="81"/>
                  </a:lnTo>
                  <a:lnTo>
                    <a:pt x="107" y="81"/>
                  </a:lnTo>
                  <a:lnTo>
                    <a:pt x="107" y="85"/>
                  </a:lnTo>
                  <a:lnTo>
                    <a:pt x="115" y="85"/>
                  </a:lnTo>
                  <a:lnTo>
                    <a:pt x="128" y="77"/>
                  </a:lnTo>
                  <a:lnTo>
                    <a:pt x="141" y="72"/>
                  </a:lnTo>
                  <a:lnTo>
                    <a:pt x="147" y="73"/>
                  </a:lnTo>
                  <a:lnTo>
                    <a:pt x="145" y="70"/>
                  </a:lnTo>
                  <a:lnTo>
                    <a:pt x="145" y="6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7" name="Freeform 146">
              <a:extLst>
                <a:ext uri="{FF2B5EF4-FFF2-40B4-BE49-F238E27FC236}">
                  <a16:creationId xmlns:a16="http://schemas.microsoft.com/office/drawing/2014/main" id="{3238FEDF-478E-B36C-831F-2B1556C95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815" y="1709197"/>
              <a:ext cx="168483" cy="317636"/>
            </a:xfrm>
            <a:custGeom>
              <a:avLst/>
              <a:gdLst>
                <a:gd name="T0" fmla="*/ 129 w 143"/>
                <a:gd name="T1" fmla="*/ 216 h 297"/>
                <a:gd name="T2" fmla="*/ 127 w 143"/>
                <a:gd name="T3" fmla="*/ 209 h 297"/>
                <a:gd name="T4" fmla="*/ 120 w 143"/>
                <a:gd name="T5" fmla="*/ 205 h 297"/>
                <a:gd name="T6" fmla="*/ 114 w 143"/>
                <a:gd name="T7" fmla="*/ 199 h 297"/>
                <a:gd name="T8" fmla="*/ 111 w 143"/>
                <a:gd name="T9" fmla="*/ 194 h 297"/>
                <a:gd name="T10" fmla="*/ 109 w 143"/>
                <a:gd name="T11" fmla="*/ 186 h 297"/>
                <a:gd name="T12" fmla="*/ 109 w 143"/>
                <a:gd name="T13" fmla="*/ 178 h 297"/>
                <a:gd name="T14" fmla="*/ 101 w 143"/>
                <a:gd name="T15" fmla="*/ 158 h 297"/>
                <a:gd name="T16" fmla="*/ 50 w 143"/>
                <a:gd name="T17" fmla="*/ 4 h 297"/>
                <a:gd name="T18" fmla="*/ 49 w 143"/>
                <a:gd name="T19" fmla="*/ 0 h 297"/>
                <a:gd name="T20" fmla="*/ 41 w 143"/>
                <a:gd name="T21" fmla="*/ 7 h 297"/>
                <a:gd name="T22" fmla="*/ 35 w 143"/>
                <a:gd name="T23" fmla="*/ 6 h 297"/>
                <a:gd name="T24" fmla="*/ 28 w 143"/>
                <a:gd name="T25" fmla="*/ 11 h 297"/>
                <a:gd name="T26" fmla="*/ 28 w 143"/>
                <a:gd name="T27" fmla="*/ 17 h 297"/>
                <a:gd name="T28" fmla="*/ 26 w 143"/>
                <a:gd name="T29" fmla="*/ 32 h 297"/>
                <a:gd name="T30" fmla="*/ 26 w 143"/>
                <a:gd name="T31" fmla="*/ 37 h 297"/>
                <a:gd name="T32" fmla="*/ 26 w 143"/>
                <a:gd name="T33" fmla="*/ 39 h 297"/>
                <a:gd name="T34" fmla="*/ 24 w 143"/>
                <a:gd name="T35" fmla="*/ 41 h 297"/>
                <a:gd name="T36" fmla="*/ 28 w 143"/>
                <a:gd name="T37" fmla="*/ 53 h 297"/>
                <a:gd name="T38" fmla="*/ 24 w 143"/>
                <a:gd name="T39" fmla="*/ 66 h 297"/>
                <a:gd name="T40" fmla="*/ 26 w 143"/>
                <a:gd name="T41" fmla="*/ 73 h 297"/>
                <a:gd name="T42" fmla="*/ 32 w 143"/>
                <a:gd name="T43" fmla="*/ 79 h 297"/>
                <a:gd name="T44" fmla="*/ 34 w 143"/>
                <a:gd name="T45" fmla="*/ 86 h 297"/>
                <a:gd name="T46" fmla="*/ 34 w 143"/>
                <a:gd name="T47" fmla="*/ 92 h 297"/>
                <a:gd name="T48" fmla="*/ 28 w 143"/>
                <a:gd name="T49" fmla="*/ 103 h 297"/>
                <a:gd name="T50" fmla="*/ 17 w 143"/>
                <a:gd name="T51" fmla="*/ 116 h 297"/>
                <a:gd name="T52" fmla="*/ 13 w 143"/>
                <a:gd name="T53" fmla="*/ 116 h 297"/>
                <a:gd name="T54" fmla="*/ 7 w 143"/>
                <a:gd name="T55" fmla="*/ 124 h 297"/>
                <a:gd name="T56" fmla="*/ 7 w 143"/>
                <a:gd name="T57" fmla="*/ 130 h 297"/>
                <a:gd name="T58" fmla="*/ 11 w 143"/>
                <a:gd name="T59" fmla="*/ 145 h 297"/>
                <a:gd name="T60" fmla="*/ 9 w 143"/>
                <a:gd name="T61" fmla="*/ 156 h 297"/>
                <a:gd name="T62" fmla="*/ 11 w 143"/>
                <a:gd name="T63" fmla="*/ 163 h 297"/>
                <a:gd name="T64" fmla="*/ 7 w 143"/>
                <a:gd name="T65" fmla="*/ 171 h 297"/>
                <a:gd name="T66" fmla="*/ 7 w 143"/>
                <a:gd name="T67" fmla="*/ 178 h 297"/>
                <a:gd name="T68" fmla="*/ 5 w 143"/>
                <a:gd name="T69" fmla="*/ 184 h 297"/>
                <a:gd name="T70" fmla="*/ 2 w 143"/>
                <a:gd name="T71" fmla="*/ 192 h 297"/>
                <a:gd name="T72" fmla="*/ 3 w 143"/>
                <a:gd name="T73" fmla="*/ 203 h 297"/>
                <a:gd name="T74" fmla="*/ 0 w 143"/>
                <a:gd name="T75" fmla="*/ 209 h 297"/>
                <a:gd name="T76" fmla="*/ 5 w 143"/>
                <a:gd name="T77" fmla="*/ 233 h 297"/>
                <a:gd name="T78" fmla="*/ 5 w 143"/>
                <a:gd name="T79" fmla="*/ 246 h 297"/>
                <a:gd name="T80" fmla="*/ 11 w 143"/>
                <a:gd name="T81" fmla="*/ 267 h 297"/>
                <a:gd name="T82" fmla="*/ 7 w 143"/>
                <a:gd name="T83" fmla="*/ 274 h 297"/>
                <a:gd name="T84" fmla="*/ 7 w 143"/>
                <a:gd name="T85" fmla="*/ 282 h 297"/>
                <a:gd name="T86" fmla="*/ 11 w 143"/>
                <a:gd name="T87" fmla="*/ 289 h 297"/>
                <a:gd name="T88" fmla="*/ 17 w 143"/>
                <a:gd name="T89" fmla="*/ 297 h 297"/>
                <a:gd name="T90" fmla="*/ 105 w 143"/>
                <a:gd name="T91" fmla="*/ 276 h 297"/>
                <a:gd name="T92" fmla="*/ 114 w 143"/>
                <a:gd name="T93" fmla="*/ 265 h 297"/>
                <a:gd name="T94" fmla="*/ 118 w 143"/>
                <a:gd name="T95" fmla="*/ 259 h 297"/>
                <a:gd name="T96" fmla="*/ 120 w 143"/>
                <a:gd name="T97" fmla="*/ 259 h 297"/>
                <a:gd name="T98" fmla="*/ 124 w 143"/>
                <a:gd name="T99" fmla="*/ 252 h 297"/>
                <a:gd name="T100" fmla="*/ 131 w 143"/>
                <a:gd name="T101" fmla="*/ 248 h 297"/>
                <a:gd name="T102" fmla="*/ 135 w 143"/>
                <a:gd name="T103" fmla="*/ 246 h 297"/>
                <a:gd name="T104" fmla="*/ 139 w 143"/>
                <a:gd name="T105" fmla="*/ 246 h 297"/>
                <a:gd name="T106" fmla="*/ 139 w 143"/>
                <a:gd name="T107" fmla="*/ 241 h 297"/>
                <a:gd name="T108" fmla="*/ 143 w 143"/>
                <a:gd name="T109" fmla="*/ 225 h 297"/>
                <a:gd name="T110" fmla="*/ 139 w 143"/>
                <a:gd name="T111" fmla="*/ 224 h 297"/>
                <a:gd name="T112" fmla="*/ 135 w 143"/>
                <a:gd name="T113" fmla="*/ 222 h 297"/>
                <a:gd name="T114" fmla="*/ 129 w 143"/>
                <a:gd name="T115" fmla="*/ 21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297">
                  <a:moveTo>
                    <a:pt x="129" y="216"/>
                  </a:moveTo>
                  <a:lnTo>
                    <a:pt x="127" y="209"/>
                  </a:lnTo>
                  <a:lnTo>
                    <a:pt x="120" y="205"/>
                  </a:lnTo>
                  <a:lnTo>
                    <a:pt x="114" y="199"/>
                  </a:lnTo>
                  <a:lnTo>
                    <a:pt x="111" y="194"/>
                  </a:lnTo>
                  <a:lnTo>
                    <a:pt x="109" y="186"/>
                  </a:lnTo>
                  <a:lnTo>
                    <a:pt x="109" y="178"/>
                  </a:lnTo>
                  <a:lnTo>
                    <a:pt x="101" y="158"/>
                  </a:lnTo>
                  <a:lnTo>
                    <a:pt x="50" y="4"/>
                  </a:lnTo>
                  <a:lnTo>
                    <a:pt x="49" y="0"/>
                  </a:lnTo>
                  <a:lnTo>
                    <a:pt x="41" y="7"/>
                  </a:lnTo>
                  <a:lnTo>
                    <a:pt x="35" y="6"/>
                  </a:lnTo>
                  <a:lnTo>
                    <a:pt x="28" y="11"/>
                  </a:lnTo>
                  <a:lnTo>
                    <a:pt x="28" y="17"/>
                  </a:lnTo>
                  <a:lnTo>
                    <a:pt x="26" y="32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4" y="41"/>
                  </a:lnTo>
                  <a:lnTo>
                    <a:pt x="28" y="53"/>
                  </a:lnTo>
                  <a:lnTo>
                    <a:pt x="24" y="66"/>
                  </a:lnTo>
                  <a:lnTo>
                    <a:pt x="26" y="73"/>
                  </a:lnTo>
                  <a:lnTo>
                    <a:pt x="32" y="7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28" y="103"/>
                  </a:lnTo>
                  <a:lnTo>
                    <a:pt x="17" y="116"/>
                  </a:lnTo>
                  <a:lnTo>
                    <a:pt x="13" y="116"/>
                  </a:lnTo>
                  <a:lnTo>
                    <a:pt x="7" y="124"/>
                  </a:lnTo>
                  <a:lnTo>
                    <a:pt x="7" y="130"/>
                  </a:lnTo>
                  <a:lnTo>
                    <a:pt x="11" y="145"/>
                  </a:lnTo>
                  <a:lnTo>
                    <a:pt x="9" y="156"/>
                  </a:lnTo>
                  <a:lnTo>
                    <a:pt x="11" y="163"/>
                  </a:lnTo>
                  <a:lnTo>
                    <a:pt x="7" y="171"/>
                  </a:lnTo>
                  <a:lnTo>
                    <a:pt x="7" y="178"/>
                  </a:lnTo>
                  <a:lnTo>
                    <a:pt x="5" y="184"/>
                  </a:lnTo>
                  <a:lnTo>
                    <a:pt x="2" y="192"/>
                  </a:lnTo>
                  <a:lnTo>
                    <a:pt x="3" y="203"/>
                  </a:lnTo>
                  <a:lnTo>
                    <a:pt x="0" y="209"/>
                  </a:lnTo>
                  <a:lnTo>
                    <a:pt x="5" y="233"/>
                  </a:lnTo>
                  <a:lnTo>
                    <a:pt x="5" y="246"/>
                  </a:lnTo>
                  <a:lnTo>
                    <a:pt x="11" y="267"/>
                  </a:lnTo>
                  <a:lnTo>
                    <a:pt x="7" y="274"/>
                  </a:lnTo>
                  <a:lnTo>
                    <a:pt x="7" y="282"/>
                  </a:lnTo>
                  <a:lnTo>
                    <a:pt x="11" y="289"/>
                  </a:lnTo>
                  <a:lnTo>
                    <a:pt x="17" y="297"/>
                  </a:lnTo>
                  <a:lnTo>
                    <a:pt x="105" y="276"/>
                  </a:lnTo>
                  <a:lnTo>
                    <a:pt x="114" y="265"/>
                  </a:lnTo>
                  <a:lnTo>
                    <a:pt x="118" y="259"/>
                  </a:lnTo>
                  <a:lnTo>
                    <a:pt x="120" y="259"/>
                  </a:lnTo>
                  <a:lnTo>
                    <a:pt x="124" y="252"/>
                  </a:lnTo>
                  <a:lnTo>
                    <a:pt x="131" y="248"/>
                  </a:lnTo>
                  <a:lnTo>
                    <a:pt x="135" y="246"/>
                  </a:lnTo>
                  <a:lnTo>
                    <a:pt x="139" y="246"/>
                  </a:lnTo>
                  <a:lnTo>
                    <a:pt x="139" y="241"/>
                  </a:lnTo>
                  <a:lnTo>
                    <a:pt x="143" y="225"/>
                  </a:lnTo>
                  <a:lnTo>
                    <a:pt x="139" y="224"/>
                  </a:lnTo>
                  <a:lnTo>
                    <a:pt x="135" y="222"/>
                  </a:lnTo>
                  <a:lnTo>
                    <a:pt x="129" y="21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8" name="Freeform 148">
              <a:extLst>
                <a:ext uri="{FF2B5EF4-FFF2-40B4-BE49-F238E27FC236}">
                  <a16:creationId xmlns:a16="http://schemas.microsoft.com/office/drawing/2014/main" id="{BAEB7330-99AF-A11E-D735-CEC32E319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497" y="2083517"/>
              <a:ext cx="53019" cy="85558"/>
            </a:xfrm>
            <a:custGeom>
              <a:avLst/>
              <a:gdLst>
                <a:gd name="T0" fmla="*/ 41 w 45"/>
                <a:gd name="T1" fmla="*/ 18 h 80"/>
                <a:gd name="T2" fmla="*/ 39 w 45"/>
                <a:gd name="T3" fmla="*/ 13 h 80"/>
                <a:gd name="T4" fmla="*/ 36 w 45"/>
                <a:gd name="T5" fmla="*/ 11 h 80"/>
                <a:gd name="T6" fmla="*/ 34 w 45"/>
                <a:gd name="T7" fmla="*/ 5 h 80"/>
                <a:gd name="T8" fmla="*/ 26 w 45"/>
                <a:gd name="T9" fmla="*/ 0 h 80"/>
                <a:gd name="T10" fmla="*/ 0 w 45"/>
                <a:gd name="T11" fmla="*/ 7 h 80"/>
                <a:gd name="T12" fmla="*/ 15 w 45"/>
                <a:gd name="T13" fmla="*/ 62 h 80"/>
                <a:gd name="T14" fmla="*/ 17 w 45"/>
                <a:gd name="T15" fmla="*/ 69 h 80"/>
                <a:gd name="T16" fmla="*/ 15 w 45"/>
                <a:gd name="T17" fmla="*/ 75 h 80"/>
                <a:gd name="T18" fmla="*/ 15 w 45"/>
                <a:gd name="T19" fmla="*/ 77 h 80"/>
                <a:gd name="T20" fmla="*/ 17 w 45"/>
                <a:gd name="T21" fmla="*/ 80 h 80"/>
                <a:gd name="T22" fmla="*/ 23 w 45"/>
                <a:gd name="T23" fmla="*/ 77 h 80"/>
                <a:gd name="T24" fmla="*/ 43 w 45"/>
                <a:gd name="T25" fmla="*/ 63 h 80"/>
                <a:gd name="T26" fmla="*/ 43 w 45"/>
                <a:gd name="T27" fmla="*/ 56 h 80"/>
                <a:gd name="T28" fmla="*/ 41 w 45"/>
                <a:gd name="T29" fmla="*/ 48 h 80"/>
                <a:gd name="T30" fmla="*/ 41 w 45"/>
                <a:gd name="T31" fmla="*/ 41 h 80"/>
                <a:gd name="T32" fmla="*/ 36 w 45"/>
                <a:gd name="T33" fmla="*/ 33 h 80"/>
                <a:gd name="T34" fmla="*/ 39 w 45"/>
                <a:gd name="T35" fmla="*/ 28 h 80"/>
                <a:gd name="T36" fmla="*/ 38 w 45"/>
                <a:gd name="T37" fmla="*/ 20 h 80"/>
                <a:gd name="T38" fmla="*/ 43 w 45"/>
                <a:gd name="T39" fmla="*/ 28 h 80"/>
                <a:gd name="T40" fmla="*/ 45 w 45"/>
                <a:gd name="T41" fmla="*/ 24 h 80"/>
                <a:gd name="T42" fmla="*/ 45 w 45"/>
                <a:gd name="T43" fmla="*/ 22 h 80"/>
                <a:gd name="T44" fmla="*/ 41 w 45"/>
                <a:gd name="T4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80">
                  <a:moveTo>
                    <a:pt x="41" y="18"/>
                  </a:moveTo>
                  <a:lnTo>
                    <a:pt x="39" y="13"/>
                  </a:lnTo>
                  <a:lnTo>
                    <a:pt x="36" y="11"/>
                  </a:lnTo>
                  <a:lnTo>
                    <a:pt x="34" y="5"/>
                  </a:lnTo>
                  <a:lnTo>
                    <a:pt x="26" y="0"/>
                  </a:lnTo>
                  <a:lnTo>
                    <a:pt x="0" y="7"/>
                  </a:lnTo>
                  <a:lnTo>
                    <a:pt x="15" y="62"/>
                  </a:lnTo>
                  <a:lnTo>
                    <a:pt x="17" y="69"/>
                  </a:lnTo>
                  <a:lnTo>
                    <a:pt x="15" y="75"/>
                  </a:lnTo>
                  <a:lnTo>
                    <a:pt x="15" y="77"/>
                  </a:lnTo>
                  <a:lnTo>
                    <a:pt x="17" y="80"/>
                  </a:lnTo>
                  <a:lnTo>
                    <a:pt x="23" y="77"/>
                  </a:lnTo>
                  <a:lnTo>
                    <a:pt x="43" y="63"/>
                  </a:lnTo>
                  <a:lnTo>
                    <a:pt x="43" y="56"/>
                  </a:lnTo>
                  <a:lnTo>
                    <a:pt x="41" y="48"/>
                  </a:lnTo>
                  <a:lnTo>
                    <a:pt x="41" y="41"/>
                  </a:lnTo>
                  <a:lnTo>
                    <a:pt x="36" y="33"/>
                  </a:lnTo>
                  <a:lnTo>
                    <a:pt x="39" y="28"/>
                  </a:lnTo>
                  <a:lnTo>
                    <a:pt x="38" y="20"/>
                  </a:lnTo>
                  <a:lnTo>
                    <a:pt x="43" y="28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1" y="1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69" name="Freeform 149">
              <a:extLst>
                <a:ext uri="{FF2B5EF4-FFF2-40B4-BE49-F238E27FC236}">
                  <a16:creationId xmlns:a16="http://schemas.microsoft.com/office/drawing/2014/main" id="{D66ABE43-A271-F6D9-E1CD-ACD17036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0" name="Freeform 150">
              <a:extLst>
                <a:ext uri="{FF2B5EF4-FFF2-40B4-BE49-F238E27FC236}">
                  <a16:creationId xmlns:a16="http://schemas.microsoft.com/office/drawing/2014/main" id="{44CAF7CB-AD10-2F80-506C-E0278C54A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516" y="2109184"/>
              <a:ext cx="7069" cy="8556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4 h 8"/>
                <a:gd name="T4" fmla="*/ 0 w 6"/>
                <a:gd name="T5" fmla="*/ 0 h 8"/>
                <a:gd name="T6" fmla="*/ 2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1" name="Freeform 151">
              <a:extLst>
                <a:ext uri="{FF2B5EF4-FFF2-40B4-BE49-F238E27FC236}">
                  <a16:creationId xmlns:a16="http://schemas.microsoft.com/office/drawing/2014/main" id="{DF95A207-8CBE-3975-ED4F-A34AC7233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2" name="Freeform 152">
              <a:extLst>
                <a:ext uri="{FF2B5EF4-FFF2-40B4-BE49-F238E27FC236}">
                  <a16:creationId xmlns:a16="http://schemas.microsoft.com/office/drawing/2014/main" id="{6878F203-E963-B587-FC54-6F7A57247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585" y="2100627"/>
              <a:ext cx="8248" cy="1497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6 h 14"/>
                <a:gd name="T4" fmla="*/ 0 w 7"/>
                <a:gd name="T5" fmla="*/ 12 h 14"/>
                <a:gd name="T6" fmla="*/ 5 w 7"/>
                <a:gd name="T7" fmla="*/ 14 h 14"/>
                <a:gd name="T8" fmla="*/ 7 w 7"/>
                <a:gd name="T9" fmla="*/ 8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3" name="Freeform 153">
              <a:extLst>
                <a:ext uri="{FF2B5EF4-FFF2-40B4-BE49-F238E27FC236}">
                  <a16:creationId xmlns:a16="http://schemas.microsoft.com/office/drawing/2014/main" id="{753749B7-2EFE-1886-F1A5-7957001E4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74" name="Freeform 154">
              <a:extLst>
                <a:ext uri="{FF2B5EF4-FFF2-40B4-BE49-F238E27FC236}">
                  <a16:creationId xmlns:a16="http://schemas.microsoft.com/office/drawing/2014/main" id="{469CEA4E-9EC4-FD5E-103D-F178ED8D4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76" y="2115600"/>
              <a:ext cx="11782" cy="23529"/>
            </a:xfrm>
            <a:custGeom>
              <a:avLst/>
              <a:gdLst>
                <a:gd name="T0" fmla="*/ 6 w 10"/>
                <a:gd name="T1" fmla="*/ 2 h 22"/>
                <a:gd name="T2" fmla="*/ 0 w 10"/>
                <a:gd name="T3" fmla="*/ 0 h 22"/>
                <a:gd name="T4" fmla="*/ 2 w 10"/>
                <a:gd name="T5" fmla="*/ 15 h 22"/>
                <a:gd name="T6" fmla="*/ 6 w 10"/>
                <a:gd name="T7" fmla="*/ 22 h 22"/>
                <a:gd name="T8" fmla="*/ 10 w 10"/>
                <a:gd name="T9" fmla="*/ 17 h 22"/>
                <a:gd name="T10" fmla="*/ 10 w 10"/>
                <a:gd name="T11" fmla="*/ 13 h 22"/>
                <a:gd name="T12" fmla="*/ 6 w 1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6" y="2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6" y="22"/>
                  </a:lnTo>
                  <a:lnTo>
                    <a:pt x="10" y="17"/>
                  </a:lnTo>
                  <a:lnTo>
                    <a:pt x="10" y="1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675" name="Group 71">
              <a:extLst>
                <a:ext uri="{FF2B5EF4-FFF2-40B4-BE49-F238E27FC236}">
                  <a16:creationId xmlns:a16="http://schemas.microsoft.com/office/drawing/2014/main" id="{45C077A2-D935-96F1-4310-CEBCEC17DB59}"/>
                </a:ext>
              </a:extLst>
            </p:cNvPr>
            <p:cNvGrpSpPr/>
            <p:nvPr/>
          </p:nvGrpSpPr>
          <p:grpSpPr>
            <a:xfrm>
              <a:off x="5120332" y="2225757"/>
              <a:ext cx="133137" cy="276996"/>
              <a:chOff x="4813819" y="2127748"/>
              <a:chExt cx="108558" cy="225859"/>
            </a:xfrm>
            <a:grpFill/>
            <a:effectLst/>
          </p:grpSpPr>
          <p:sp>
            <p:nvSpPr>
              <p:cNvPr id="7708" name="Freeform 131">
                <a:extLst>
                  <a:ext uri="{FF2B5EF4-FFF2-40B4-BE49-F238E27FC236}">
                    <a16:creationId xmlns:a16="http://schemas.microsoft.com/office/drawing/2014/main" id="{92E90FBF-C139-064A-CA2E-4A37D812F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819" y="2127748"/>
                <a:ext cx="108558" cy="225859"/>
              </a:xfrm>
              <a:custGeom>
                <a:avLst/>
                <a:gdLst>
                  <a:gd name="T0" fmla="*/ 15 w 113"/>
                  <a:gd name="T1" fmla="*/ 15 h 259"/>
                  <a:gd name="T2" fmla="*/ 5 w 113"/>
                  <a:gd name="T3" fmla="*/ 40 h 259"/>
                  <a:gd name="T4" fmla="*/ 2 w 113"/>
                  <a:gd name="T5" fmla="*/ 51 h 259"/>
                  <a:gd name="T6" fmla="*/ 7 w 113"/>
                  <a:gd name="T7" fmla="*/ 60 h 259"/>
                  <a:gd name="T8" fmla="*/ 0 w 113"/>
                  <a:gd name="T9" fmla="*/ 73 h 259"/>
                  <a:gd name="T10" fmla="*/ 9 w 113"/>
                  <a:gd name="T11" fmla="*/ 92 h 259"/>
                  <a:gd name="T12" fmla="*/ 17 w 113"/>
                  <a:gd name="T13" fmla="*/ 102 h 259"/>
                  <a:gd name="T14" fmla="*/ 28 w 113"/>
                  <a:gd name="T15" fmla="*/ 107 h 259"/>
                  <a:gd name="T16" fmla="*/ 51 w 113"/>
                  <a:gd name="T17" fmla="*/ 126 h 259"/>
                  <a:gd name="T18" fmla="*/ 39 w 113"/>
                  <a:gd name="T19" fmla="*/ 139 h 259"/>
                  <a:gd name="T20" fmla="*/ 32 w 113"/>
                  <a:gd name="T21" fmla="*/ 147 h 259"/>
                  <a:gd name="T22" fmla="*/ 30 w 113"/>
                  <a:gd name="T23" fmla="*/ 149 h 259"/>
                  <a:gd name="T24" fmla="*/ 28 w 113"/>
                  <a:gd name="T25" fmla="*/ 162 h 259"/>
                  <a:gd name="T26" fmla="*/ 19 w 113"/>
                  <a:gd name="T27" fmla="*/ 169 h 259"/>
                  <a:gd name="T28" fmla="*/ 7 w 113"/>
                  <a:gd name="T29" fmla="*/ 177 h 259"/>
                  <a:gd name="T30" fmla="*/ 2 w 113"/>
                  <a:gd name="T31" fmla="*/ 194 h 259"/>
                  <a:gd name="T32" fmla="*/ 0 w 113"/>
                  <a:gd name="T33" fmla="*/ 199 h 259"/>
                  <a:gd name="T34" fmla="*/ 4 w 113"/>
                  <a:gd name="T35" fmla="*/ 207 h 259"/>
                  <a:gd name="T36" fmla="*/ 17 w 113"/>
                  <a:gd name="T37" fmla="*/ 222 h 259"/>
                  <a:gd name="T38" fmla="*/ 30 w 113"/>
                  <a:gd name="T39" fmla="*/ 228 h 259"/>
                  <a:gd name="T40" fmla="*/ 49 w 113"/>
                  <a:gd name="T41" fmla="*/ 233 h 259"/>
                  <a:gd name="T42" fmla="*/ 66 w 113"/>
                  <a:gd name="T43" fmla="*/ 241 h 259"/>
                  <a:gd name="T44" fmla="*/ 64 w 113"/>
                  <a:gd name="T45" fmla="*/ 259 h 259"/>
                  <a:gd name="T46" fmla="*/ 73 w 113"/>
                  <a:gd name="T47" fmla="*/ 254 h 259"/>
                  <a:gd name="T48" fmla="*/ 79 w 113"/>
                  <a:gd name="T49" fmla="*/ 239 h 259"/>
                  <a:gd name="T50" fmla="*/ 86 w 113"/>
                  <a:gd name="T51" fmla="*/ 218 h 259"/>
                  <a:gd name="T52" fmla="*/ 83 w 113"/>
                  <a:gd name="T53" fmla="*/ 214 h 259"/>
                  <a:gd name="T54" fmla="*/ 96 w 113"/>
                  <a:gd name="T55" fmla="*/ 207 h 259"/>
                  <a:gd name="T56" fmla="*/ 96 w 113"/>
                  <a:gd name="T57" fmla="*/ 194 h 259"/>
                  <a:gd name="T58" fmla="*/ 99 w 113"/>
                  <a:gd name="T59" fmla="*/ 184 h 259"/>
                  <a:gd name="T60" fmla="*/ 105 w 113"/>
                  <a:gd name="T61" fmla="*/ 169 h 259"/>
                  <a:gd name="T62" fmla="*/ 105 w 113"/>
                  <a:gd name="T63" fmla="*/ 156 h 259"/>
                  <a:gd name="T64" fmla="*/ 105 w 113"/>
                  <a:gd name="T65" fmla="*/ 139 h 259"/>
                  <a:gd name="T66" fmla="*/ 105 w 113"/>
                  <a:gd name="T67" fmla="*/ 132 h 259"/>
                  <a:gd name="T68" fmla="*/ 111 w 113"/>
                  <a:gd name="T69" fmla="*/ 130 h 259"/>
                  <a:gd name="T70" fmla="*/ 111 w 113"/>
                  <a:gd name="T71" fmla="*/ 150 h 259"/>
                  <a:gd name="T72" fmla="*/ 111 w 113"/>
                  <a:gd name="T73" fmla="*/ 124 h 259"/>
                  <a:gd name="T74" fmla="*/ 109 w 113"/>
                  <a:gd name="T75" fmla="*/ 96 h 259"/>
                  <a:gd name="T76" fmla="*/ 92 w 113"/>
                  <a:gd name="T77" fmla="*/ 85 h 259"/>
                  <a:gd name="T78" fmla="*/ 81 w 113"/>
                  <a:gd name="T79" fmla="*/ 85 h 259"/>
                  <a:gd name="T80" fmla="*/ 84 w 113"/>
                  <a:gd name="T81" fmla="*/ 58 h 259"/>
                  <a:gd name="T82" fmla="*/ 94 w 113"/>
                  <a:gd name="T83" fmla="*/ 53 h 259"/>
                  <a:gd name="T84" fmla="*/ 96 w 113"/>
                  <a:gd name="T85" fmla="*/ 38 h 259"/>
                  <a:gd name="T86" fmla="*/ 96 w 113"/>
                  <a:gd name="T87" fmla="*/ 23 h 259"/>
                  <a:gd name="T88" fmla="*/ 17 w 113"/>
                  <a:gd name="T89" fmla="*/ 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" h="259">
                    <a:moveTo>
                      <a:pt x="17" y="9"/>
                    </a:moveTo>
                    <a:lnTo>
                      <a:pt x="15" y="15"/>
                    </a:lnTo>
                    <a:lnTo>
                      <a:pt x="15" y="23"/>
                    </a:lnTo>
                    <a:lnTo>
                      <a:pt x="5" y="40"/>
                    </a:lnTo>
                    <a:lnTo>
                      <a:pt x="0" y="47"/>
                    </a:lnTo>
                    <a:lnTo>
                      <a:pt x="2" y="51"/>
                    </a:lnTo>
                    <a:lnTo>
                      <a:pt x="5" y="53"/>
                    </a:lnTo>
                    <a:lnTo>
                      <a:pt x="7" y="60"/>
                    </a:lnTo>
                    <a:lnTo>
                      <a:pt x="5" y="66"/>
                    </a:lnTo>
                    <a:lnTo>
                      <a:pt x="0" y="73"/>
                    </a:lnTo>
                    <a:lnTo>
                      <a:pt x="4" y="85"/>
                    </a:lnTo>
                    <a:lnTo>
                      <a:pt x="9" y="92"/>
                    </a:lnTo>
                    <a:lnTo>
                      <a:pt x="17" y="94"/>
                    </a:lnTo>
                    <a:lnTo>
                      <a:pt x="17" y="102"/>
                    </a:lnTo>
                    <a:lnTo>
                      <a:pt x="24" y="105"/>
                    </a:lnTo>
                    <a:lnTo>
                      <a:pt x="28" y="107"/>
                    </a:lnTo>
                    <a:lnTo>
                      <a:pt x="34" y="113"/>
                    </a:lnTo>
                    <a:lnTo>
                      <a:pt x="51" y="126"/>
                    </a:lnTo>
                    <a:lnTo>
                      <a:pt x="47" y="132"/>
                    </a:lnTo>
                    <a:lnTo>
                      <a:pt x="39" y="139"/>
                    </a:lnTo>
                    <a:lnTo>
                      <a:pt x="34" y="147"/>
                    </a:lnTo>
                    <a:lnTo>
                      <a:pt x="32" y="147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56"/>
                    </a:lnTo>
                    <a:lnTo>
                      <a:pt x="28" y="162"/>
                    </a:lnTo>
                    <a:lnTo>
                      <a:pt x="20" y="167"/>
                    </a:lnTo>
                    <a:lnTo>
                      <a:pt x="19" y="169"/>
                    </a:lnTo>
                    <a:lnTo>
                      <a:pt x="13" y="171"/>
                    </a:lnTo>
                    <a:lnTo>
                      <a:pt x="7" y="177"/>
                    </a:lnTo>
                    <a:lnTo>
                      <a:pt x="4" y="184"/>
                    </a:lnTo>
                    <a:lnTo>
                      <a:pt x="2" y="194"/>
                    </a:lnTo>
                    <a:lnTo>
                      <a:pt x="0" y="197"/>
                    </a:lnTo>
                    <a:lnTo>
                      <a:pt x="0" y="199"/>
                    </a:lnTo>
                    <a:lnTo>
                      <a:pt x="4" y="207"/>
                    </a:lnTo>
                    <a:lnTo>
                      <a:pt x="4" y="207"/>
                    </a:lnTo>
                    <a:lnTo>
                      <a:pt x="4" y="211"/>
                    </a:lnTo>
                    <a:lnTo>
                      <a:pt x="17" y="222"/>
                    </a:lnTo>
                    <a:lnTo>
                      <a:pt x="22" y="224"/>
                    </a:lnTo>
                    <a:lnTo>
                      <a:pt x="30" y="228"/>
                    </a:lnTo>
                    <a:lnTo>
                      <a:pt x="41" y="237"/>
                    </a:lnTo>
                    <a:lnTo>
                      <a:pt x="49" y="233"/>
                    </a:lnTo>
                    <a:lnTo>
                      <a:pt x="62" y="233"/>
                    </a:lnTo>
                    <a:lnTo>
                      <a:pt x="66" y="241"/>
                    </a:lnTo>
                    <a:lnTo>
                      <a:pt x="62" y="252"/>
                    </a:lnTo>
                    <a:lnTo>
                      <a:pt x="64" y="259"/>
                    </a:lnTo>
                    <a:lnTo>
                      <a:pt x="69" y="258"/>
                    </a:lnTo>
                    <a:lnTo>
                      <a:pt x="73" y="254"/>
                    </a:lnTo>
                    <a:lnTo>
                      <a:pt x="75" y="246"/>
                    </a:lnTo>
                    <a:lnTo>
                      <a:pt x="79" y="239"/>
                    </a:lnTo>
                    <a:lnTo>
                      <a:pt x="83" y="226"/>
                    </a:lnTo>
                    <a:lnTo>
                      <a:pt x="86" y="218"/>
                    </a:lnTo>
                    <a:lnTo>
                      <a:pt x="83" y="218"/>
                    </a:lnTo>
                    <a:lnTo>
                      <a:pt x="83" y="214"/>
                    </a:lnTo>
                    <a:lnTo>
                      <a:pt x="88" y="207"/>
                    </a:lnTo>
                    <a:lnTo>
                      <a:pt x="96" y="207"/>
                    </a:lnTo>
                    <a:lnTo>
                      <a:pt x="92" y="201"/>
                    </a:lnTo>
                    <a:lnTo>
                      <a:pt x="96" y="194"/>
                    </a:lnTo>
                    <a:lnTo>
                      <a:pt x="94" y="188"/>
                    </a:lnTo>
                    <a:lnTo>
                      <a:pt x="99" y="184"/>
                    </a:lnTo>
                    <a:lnTo>
                      <a:pt x="101" y="177"/>
                    </a:lnTo>
                    <a:lnTo>
                      <a:pt x="105" y="169"/>
                    </a:lnTo>
                    <a:lnTo>
                      <a:pt x="109" y="164"/>
                    </a:lnTo>
                    <a:lnTo>
                      <a:pt x="105" y="156"/>
                    </a:lnTo>
                    <a:lnTo>
                      <a:pt x="107" y="150"/>
                    </a:lnTo>
                    <a:lnTo>
                      <a:pt x="105" y="139"/>
                    </a:lnTo>
                    <a:lnTo>
                      <a:pt x="103" y="132"/>
                    </a:lnTo>
                    <a:lnTo>
                      <a:pt x="105" y="132"/>
                    </a:lnTo>
                    <a:lnTo>
                      <a:pt x="107" y="124"/>
                    </a:lnTo>
                    <a:lnTo>
                      <a:pt x="111" y="130"/>
                    </a:lnTo>
                    <a:lnTo>
                      <a:pt x="109" y="137"/>
                    </a:lnTo>
                    <a:lnTo>
                      <a:pt x="111" y="150"/>
                    </a:lnTo>
                    <a:lnTo>
                      <a:pt x="113" y="143"/>
                    </a:lnTo>
                    <a:lnTo>
                      <a:pt x="111" y="124"/>
                    </a:lnTo>
                    <a:lnTo>
                      <a:pt x="109" y="117"/>
                    </a:lnTo>
                    <a:lnTo>
                      <a:pt x="109" y="96"/>
                    </a:lnTo>
                    <a:lnTo>
                      <a:pt x="107" y="87"/>
                    </a:lnTo>
                    <a:lnTo>
                      <a:pt x="92" y="85"/>
                    </a:lnTo>
                    <a:lnTo>
                      <a:pt x="86" y="87"/>
                    </a:lnTo>
                    <a:lnTo>
                      <a:pt x="81" y="85"/>
                    </a:lnTo>
                    <a:lnTo>
                      <a:pt x="81" y="66"/>
                    </a:lnTo>
                    <a:lnTo>
                      <a:pt x="84" y="58"/>
                    </a:lnTo>
                    <a:lnTo>
                      <a:pt x="86" y="58"/>
                    </a:lnTo>
                    <a:lnTo>
                      <a:pt x="94" y="53"/>
                    </a:lnTo>
                    <a:lnTo>
                      <a:pt x="92" y="47"/>
                    </a:lnTo>
                    <a:lnTo>
                      <a:pt x="96" y="38"/>
                    </a:lnTo>
                    <a:lnTo>
                      <a:pt x="96" y="30"/>
                    </a:lnTo>
                    <a:lnTo>
                      <a:pt x="96" y="23"/>
                    </a:lnTo>
                    <a:lnTo>
                      <a:pt x="24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9" name="Freeform 324">
                <a:extLst>
                  <a:ext uri="{FF2B5EF4-FFF2-40B4-BE49-F238E27FC236}">
                    <a16:creationId xmlns:a16="http://schemas.microsoft.com/office/drawing/2014/main" id="{F66478B1-ADC4-50A7-335E-BCC4049A7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10" name="Freeform 325">
                <a:extLst>
                  <a:ext uri="{FF2B5EF4-FFF2-40B4-BE49-F238E27FC236}">
                    <a16:creationId xmlns:a16="http://schemas.microsoft.com/office/drawing/2014/main" id="{05FB9B44-A663-7C88-01AE-B10C41C1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692" y="2269019"/>
                <a:ext cx="5764" cy="17441"/>
              </a:xfrm>
              <a:custGeom>
                <a:avLst/>
                <a:gdLst>
                  <a:gd name="T0" fmla="*/ 6 w 6"/>
                  <a:gd name="T1" fmla="*/ 0 h 20"/>
                  <a:gd name="T2" fmla="*/ 0 w 6"/>
                  <a:gd name="T3" fmla="*/ 20 h 20"/>
                  <a:gd name="T4" fmla="*/ 6 w 6"/>
                  <a:gd name="T5" fmla="*/ 5 h 20"/>
                  <a:gd name="T6" fmla="*/ 6 w 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0">
                    <a:moveTo>
                      <a:pt x="6" y="0"/>
                    </a:moveTo>
                    <a:lnTo>
                      <a:pt x="0" y="20"/>
                    </a:lnTo>
                    <a:lnTo>
                      <a:pt x="6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6" name="Group 72">
              <a:extLst>
                <a:ext uri="{FF2B5EF4-FFF2-40B4-BE49-F238E27FC236}">
                  <a16:creationId xmlns:a16="http://schemas.microsoft.com/office/drawing/2014/main" id="{EC611C57-F77B-6289-DB73-BA2A2D30A3CD}"/>
                </a:ext>
              </a:extLst>
            </p:cNvPr>
            <p:cNvGrpSpPr/>
            <p:nvPr/>
          </p:nvGrpSpPr>
          <p:grpSpPr>
            <a:xfrm>
              <a:off x="4659655" y="1789410"/>
              <a:ext cx="752871" cy="509073"/>
              <a:chOff x="4438189" y="1771956"/>
              <a:chExt cx="613881" cy="415091"/>
            </a:xfrm>
            <a:grpFill/>
            <a:effectLst/>
          </p:grpSpPr>
          <p:sp>
            <p:nvSpPr>
              <p:cNvPr id="7706" name="Freeform 326">
                <a:extLst>
                  <a:ext uri="{FF2B5EF4-FFF2-40B4-BE49-F238E27FC236}">
                    <a16:creationId xmlns:a16="http://schemas.microsoft.com/office/drawing/2014/main" id="{D2715BE3-EF94-1364-41EA-FB1B45D0A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189" y="1771956"/>
                <a:ext cx="490913" cy="398523"/>
              </a:xfrm>
              <a:custGeom>
                <a:avLst/>
                <a:gdLst>
                  <a:gd name="T0" fmla="*/ 511 w 511"/>
                  <a:gd name="T1" fmla="*/ 402 h 457"/>
                  <a:gd name="T2" fmla="*/ 505 w 511"/>
                  <a:gd name="T3" fmla="*/ 389 h 457"/>
                  <a:gd name="T4" fmla="*/ 489 w 511"/>
                  <a:gd name="T5" fmla="*/ 307 h 457"/>
                  <a:gd name="T6" fmla="*/ 490 w 511"/>
                  <a:gd name="T7" fmla="*/ 233 h 457"/>
                  <a:gd name="T8" fmla="*/ 487 w 511"/>
                  <a:gd name="T9" fmla="*/ 222 h 457"/>
                  <a:gd name="T10" fmla="*/ 460 w 511"/>
                  <a:gd name="T11" fmla="*/ 143 h 457"/>
                  <a:gd name="T12" fmla="*/ 455 w 511"/>
                  <a:gd name="T13" fmla="*/ 145 h 457"/>
                  <a:gd name="T14" fmla="*/ 453 w 511"/>
                  <a:gd name="T15" fmla="*/ 119 h 457"/>
                  <a:gd name="T16" fmla="*/ 443 w 511"/>
                  <a:gd name="T17" fmla="*/ 98 h 457"/>
                  <a:gd name="T18" fmla="*/ 445 w 511"/>
                  <a:gd name="T19" fmla="*/ 81 h 457"/>
                  <a:gd name="T20" fmla="*/ 443 w 511"/>
                  <a:gd name="T21" fmla="*/ 66 h 457"/>
                  <a:gd name="T22" fmla="*/ 442 w 511"/>
                  <a:gd name="T23" fmla="*/ 53 h 457"/>
                  <a:gd name="T24" fmla="*/ 432 w 511"/>
                  <a:gd name="T25" fmla="*/ 40 h 457"/>
                  <a:gd name="T26" fmla="*/ 427 w 511"/>
                  <a:gd name="T27" fmla="*/ 15 h 457"/>
                  <a:gd name="T28" fmla="*/ 425 w 511"/>
                  <a:gd name="T29" fmla="*/ 4 h 457"/>
                  <a:gd name="T30" fmla="*/ 372 w 511"/>
                  <a:gd name="T31" fmla="*/ 15 h 457"/>
                  <a:gd name="T32" fmla="*/ 317 w 511"/>
                  <a:gd name="T33" fmla="*/ 25 h 457"/>
                  <a:gd name="T34" fmla="*/ 278 w 511"/>
                  <a:gd name="T35" fmla="*/ 58 h 457"/>
                  <a:gd name="T36" fmla="*/ 257 w 511"/>
                  <a:gd name="T37" fmla="*/ 103 h 457"/>
                  <a:gd name="T38" fmla="*/ 244 w 511"/>
                  <a:gd name="T39" fmla="*/ 122 h 457"/>
                  <a:gd name="T40" fmla="*/ 223 w 511"/>
                  <a:gd name="T41" fmla="*/ 143 h 457"/>
                  <a:gd name="T42" fmla="*/ 229 w 511"/>
                  <a:gd name="T43" fmla="*/ 154 h 457"/>
                  <a:gd name="T44" fmla="*/ 229 w 511"/>
                  <a:gd name="T45" fmla="*/ 150 h 457"/>
                  <a:gd name="T46" fmla="*/ 237 w 511"/>
                  <a:gd name="T47" fmla="*/ 158 h 457"/>
                  <a:gd name="T48" fmla="*/ 242 w 511"/>
                  <a:gd name="T49" fmla="*/ 160 h 457"/>
                  <a:gd name="T50" fmla="*/ 235 w 511"/>
                  <a:gd name="T51" fmla="*/ 169 h 457"/>
                  <a:gd name="T52" fmla="*/ 242 w 511"/>
                  <a:gd name="T53" fmla="*/ 188 h 457"/>
                  <a:gd name="T54" fmla="*/ 246 w 511"/>
                  <a:gd name="T55" fmla="*/ 201 h 457"/>
                  <a:gd name="T56" fmla="*/ 233 w 511"/>
                  <a:gd name="T57" fmla="*/ 209 h 457"/>
                  <a:gd name="T58" fmla="*/ 218 w 511"/>
                  <a:gd name="T59" fmla="*/ 222 h 457"/>
                  <a:gd name="T60" fmla="*/ 208 w 511"/>
                  <a:gd name="T61" fmla="*/ 237 h 457"/>
                  <a:gd name="T62" fmla="*/ 197 w 511"/>
                  <a:gd name="T63" fmla="*/ 246 h 457"/>
                  <a:gd name="T64" fmla="*/ 177 w 511"/>
                  <a:gd name="T65" fmla="*/ 246 h 457"/>
                  <a:gd name="T66" fmla="*/ 148 w 511"/>
                  <a:gd name="T67" fmla="*/ 258 h 457"/>
                  <a:gd name="T68" fmla="*/ 103 w 511"/>
                  <a:gd name="T69" fmla="*/ 250 h 457"/>
                  <a:gd name="T70" fmla="*/ 62 w 511"/>
                  <a:gd name="T71" fmla="*/ 261 h 457"/>
                  <a:gd name="T72" fmla="*/ 49 w 511"/>
                  <a:gd name="T73" fmla="*/ 269 h 457"/>
                  <a:gd name="T74" fmla="*/ 36 w 511"/>
                  <a:gd name="T75" fmla="*/ 276 h 457"/>
                  <a:gd name="T76" fmla="*/ 39 w 511"/>
                  <a:gd name="T77" fmla="*/ 290 h 457"/>
                  <a:gd name="T78" fmla="*/ 52 w 511"/>
                  <a:gd name="T79" fmla="*/ 297 h 457"/>
                  <a:gd name="T80" fmla="*/ 51 w 511"/>
                  <a:gd name="T81" fmla="*/ 305 h 457"/>
                  <a:gd name="T82" fmla="*/ 58 w 511"/>
                  <a:gd name="T83" fmla="*/ 327 h 457"/>
                  <a:gd name="T84" fmla="*/ 43 w 511"/>
                  <a:gd name="T85" fmla="*/ 348 h 457"/>
                  <a:gd name="T86" fmla="*/ 30 w 511"/>
                  <a:gd name="T87" fmla="*/ 363 h 457"/>
                  <a:gd name="T88" fmla="*/ 4 w 511"/>
                  <a:gd name="T89" fmla="*/ 393 h 457"/>
                  <a:gd name="T90" fmla="*/ 2 w 511"/>
                  <a:gd name="T91" fmla="*/ 397 h 457"/>
                  <a:gd name="T92" fmla="*/ 69 w 511"/>
                  <a:gd name="T93" fmla="*/ 410 h 457"/>
                  <a:gd name="T94" fmla="*/ 276 w 511"/>
                  <a:gd name="T95" fmla="*/ 369 h 457"/>
                  <a:gd name="T96" fmla="*/ 349 w 511"/>
                  <a:gd name="T97" fmla="*/ 354 h 457"/>
                  <a:gd name="T98" fmla="*/ 361 w 511"/>
                  <a:gd name="T99" fmla="*/ 363 h 457"/>
                  <a:gd name="T100" fmla="*/ 374 w 511"/>
                  <a:gd name="T101" fmla="*/ 367 h 457"/>
                  <a:gd name="T102" fmla="*/ 381 w 511"/>
                  <a:gd name="T103" fmla="*/ 389 h 457"/>
                  <a:gd name="T104" fmla="*/ 400 w 511"/>
                  <a:gd name="T105" fmla="*/ 401 h 457"/>
                  <a:gd name="T106" fmla="*/ 415 w 511"/>
                  <a:gd name="T107" fmla="*/ 406 h 457"/>
                  <a:gd name="T108" fmla="*/ 487 w 511"/>
                  <a:gd name="T109" fmla="*/ 431 h 457"/>
                  <a:gd name="T110" fmla="*/ 475 w 511"/>
                  <a:gd name="T111" fmla="*/ 408 h 457"/>
                  <a:gd name="T112" fmla="*/ 475 w 511"/>
                  <a:gd name="T113" fmla="*/ 399 h 457"/>
                  <a:gd name="T114" fmla="*/ 483 w 511"/>
                  <a:gd name="T115" fmla="*/ 410 h 457"/>
                  <a:gd name="T116" fmla="*/ 489 w 511"/>
                  <a:gd name="T117" fmla="*/ 442 h 457"/>
                  <a:gd name="T118" fmla="*/ 489 w 511"/>
                  <a:gd name="T119" fmla="*/ 457 h 457"/>
                  <a:gd name="T120" fmla="*/ 498 w 511"/>
                  <a:gd name="T121" fmla="*/ 448 h 457"/>
                  <a:gd name="T122" fmla="*/ 505 w 511"/>
                  <a:gd name="T123" fmla="*/ 425 h 457"/>
                  <a:gd name="T124" fmla="*/ 500 w 511"/>
                  <a:gd name="T125" fmla="*/ 41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1" h="457">
                    <a:moveTo>
                      <a:pt x="500" y="414"/>
                    </a:moveTo>
                    <a:lnTo>
                      <a:pt x="511" y="402"/>
                    </a:lnTo>
                    <a:lnTo>
                      <a:pt x="511" y="397"/>
                    </a:lnTo>
                    <a:lnTo>
                      <a:pt x="505" y="389"/>
                    </a:lnTo>
                    <a:lnTo>
                      <a:pt x="492" y="312"/>
                    </a:lnTo>
                    <a:lnTo>
                      <a:pt x="489" y="307"/>
                    </a:lnTo>
                    <a:lnTo>
                      <a:pt x="490" y="241"/>
                    </a:lnTo>
                    <a:lnTo>
                      <a:pt x="490" y="233"/>
                    </a:lnTo>
                    <a:lnTo>
                      <a:pt x="487" y="228"/>
                    </a:lnTo>
                    <a:lnTo>
                      <a:pt x="487" y="222"/>
                    </a:lnTo>
                    <a:lnTo>
                      <a:pt x="472" y="152"/>
                    </a:lnTo>
                    <a:lnTo>
                      <a:pt x="460" y="143"/>
                    </a:lnTo>
                    <a:lnTo>
                      <a:pt x="458" y="152"/>
                    </a:lnTo>
                    <a:lnTo>
                      <a:pt x="455" y="145"/>
                    </a:lnTo>
                    <a:lnTo>
                      <a:pt x="457" y="132"/>
                    </a:lnTo>
                    <a:lnTo>
                      <a:pt x="453" y="119"/>
                    </a:lnTo>
                    <a:lnTo>
                      <a:pt x="447" y="111"/>
                    </a:lnTo>
                    <a:lnTo>
                      <a:pt x="443" y="98"/>
                    </a:lnTo>
                    <a:lnTo>
                      <a:pt x="443" y="85"/>
                    </a:lnTo>
                    <a:lnTo>
                      <a:pt x="445" y="81"/>
                    </a:lnTo>
                    <a:lnTo>
                      <a:pt x="445" y="73"/>
                    </a:lnTo>
                    <a:lnTo>
                      <a:pt x="443" y="66"/>
                    </a:lnTo>
                    <a:lnTo>
                      <a:pt x="443" y="60"/>
                    </a:lnTo>
                    <a:lnTo>
                      <a:pt x="442" y="53"/>
                    </a:lnTo>
                    <a:lnTo>
                      <a:pt x="434" y="47"/>
                    </a:lnTo>
                    <a:lnTo>
                      <a:pt x="432" y="40"/>
                    </a:lnTo>
                    <a:lnTo>
                      <a:pt x="432" y="23"/>
                    </a:lnTo>
                    <a:lnTo>
                      <a:pt x="427" y="15"/>
                    </a:lnTo>
                    <a:lnTo>
                      <a:pt x="427" y="8"/>
                    </a:lnTo>
                    <a:lnTo>
                      <a:pt x="425" y="4"/>
                    </a:lnTo>
                    <a:lnTo>
                      <a:pt x="425" y="0"/>
                    </a:lnTo>
                    <a:lnTo>
                      <a:pt x="372" y="15"/>
                    </a:lnTo>
                    <a:lnTo>
                      <a:pt x="323" y="25"/>
                    </a:lnTo>
                    <a:lnTo>
                      <a:pt x="317" y="25"/>
                    </a:lnTo>
                    <a:lnTo>
                      <a:pt x="302" y="32"/>
                    </a:lnTo>
                    <a:lnTo>
                      <a:pt x="278" y="58"/>
                    </a:lnTo>
                    <a:lnTo>
                      <a:pt x="257" y="96"/>
                    </a:lnTo>
                    <a:lnTo>
                      <a:pt x="257" y="103"/>
                    </a:lnTo>
                    <a:lnTo>
                      <a:pt x="246" y="119"/>
                    </a:lnTo>
                    <a:lnTo>
                      <a:pt x="244" y="122"/>
                    </a:lnTo>
                    <a:lnTo>
                      <a:pt x="237" y="130"/>
                    </a:lnTo>
                    <a:lnTo>
                      <a:pt x="223" y="143"/>
                    </a:lnTo>
                    <a:lnTo>
                      <a:pt x="223" y="149"/>
                    </a:lnTo>
                    <a:lnTo>
                      <a:pt x="229" y="154"/>
                    </a:lnTo>
                    <a:lnTo>
                      <a:pt x="231" y="158"/>
                    </a:lnTo>
                    <a:lnTo>
                      <a:pt x="229" y="150"/>
                    </a:lnTo>
                    <a:lnTo>
                      <a:pt x="237" y="147"/>
                    </a:lnTo>
                    <a:lnTo>
                      <a:pt x="237" y="158"/>
                    </a:lnTo>
                    <a:lnTo>
                      <a:pt x="246" y="152"/>
                    </a:lnTo>
                    <a:lnTo>
                      <a:pt x="242" y="160"/>
                    </a:lnTo>
                    <a:lnTo>
                      <a:pt x="240" y="166"/>
                    </a:lnTo>
                    <a:lnTo>
                      <a:pt x="235" y="169"/>
                    </a:lnTo>
                    <a:lnTo>
                      <a:pt x="240" y="182"/>
                    </a:lnTo>
                    <a:lnTo>
                      <a:pt x="242" y="188"/>
                    </a:lnTo>
                    <a:lnTo>
                      <a:pt x="244" y="194"/>
                    </a:lnTo>
                    <a:lnTo>
                      <a:pt x="246" y="201"/>
                    </a:lnTo>
                    <a:lnTo>
                      <a:pt x="240" y="209"/>
                    </a:lnTo>
                    <a:lnTo>
                      <a:pt x="233" y="209"/>
                    </a:lnTo>
                    <a:lnTo>
                      <a:pt x="225" y="216"/>
                    </a:lnTo>
                    <a:lnTo>
                      <a:pt x="218" y="222"/>
                    </a:lnTo>
                    <a:lnTo>
                      <a:pt x="214" y="229"/>
                    </a:lnTo>
                    <a:lnTo>
                      <a:pt x="208" y="237"/>
                    </a:lnTo>
                    <a:lnTo>
                      <a:pt x="201" y="241"/>
                    </a:lnTo>
                    <a:lnTo>
                      <a:pt x="197" y="246"/>
                    </a:lnTo>
                    <a:lnTo>
                      <a:pt x="192" y="244"/>
                    </a:lnTo>
                    <a:lnTo>
                      <a:pt x="177" y="246"/>
                    </a:lnTo>
                    <a:lnTo>
                      <a:pt x="163" y="248"/>
                    </a:lnTo>
                    <a:lnTo>
                      <a:pt x="148" y="258"/>
                    </a:lnTo>
                    <a:lnTo>
                      <a:pt x="131" y="250"/>
                    </a:lnTo>
                    <a:lnTo>
                      <a:pt x="103" y="250"/>
                    </a:lnTo>
                    <a:lnTo>
                      <a:pt x="77" y="256"/>
                    </a:lnTo>
                    <a:lnTo>
                      <a:pt x="62" y="261"/>
                    </a:lnTo>
                    <a:lnTo>
                      <a:pt x="56" y="267"/>
                    </a:lnTo>
                    <a:lnTo>
                      <a:pt x="49" y="269"/>
                    </a:lnTo>
                    <a:lnTo>
                      <a:pt x="41" y="273"/>
                    </a:lnTo>
                    <a:lnTo>
                      <a:pt x="36" y="276"/>
                    </a:lnTo>
                    <a:lnTo>
                      <a:pt x="36" y="276"/>
                    </a:lnTo>
                    <a:lnTo>
                      <a:pt x="39" y="290"/>
                    </a:lnTo>
                    <a:lnTo>
                      <a:pt x="37" y="295"/>
                    </a:lnTo>
                    <a:lnTo>
                      <a:pt x="52" y="297"/>
                    </a:lnTo>
                    <a:lnTo>
                      <a:pt x="52" y="301"/>
                    </a:lnTo>
                    <a:lnTo>
                      <a:pt x="51" y="305"/>
                    </a:lnTo>
                    <a:lnTo>
                      <a:pt x="58" y="320"/>
                    </a:lnTo>
                    <a:lnTo>
                      <a:pt x="58" y="327"/>
                    </a:lnTo>
                    <a:lnTo>
                      <a:pt x="47" y="340"/>
                    </a:lnTo>
                    <a:lnTo>
                      <a:pt x="43" y="348"/>
                    </a:lnTo>
                    <a:lnTo>
                      <a:pt x="37" y="354"/>
                    </a:lnTo>
                    <a:lnTo>
                      <a:pt x="30" y="363"/>
                    </a:lnTo>
                    <a:lnTo>
                      <a:pt x="19" y="376"/>
                    </a:lnTo>
                    <a:lnTo>
                      <a:pt x="4" y="393"/>
                    </a:lnTo>
                    <a:lnTo>
                      <a:pt x="0" y="395"/>
                    </a:lnTo>
                    <a:lnTo>
                      <a:pt x="2" y="397"/>
                    </a:lnTo>
                    <a:lnTo>
                      <a:pt x="5" y="421"/>
                    </a:lnTo>
                    <a:lnTo>
                      <a:pt x="69" y="410"/>
                    </a:lnTo>
                    <a:lnTo>
                      <a:pt x="167" y="391"/>
                    </a:lnTo>
                    <a:lnTo>
                      <a:pt x="276" y="369"/>
                    </a:lnTo>
                    <a:lnTo>
                      <a:pt x="349" y="352"/>
                    </a:lnTo>
                    <a:lnTo>
                      <a:pt x="349" y="354"/>
                    </a:lnTo>
                    <a:lnTo>
                      <a:pt x="357" y="355"/>
                    </a:lnTo>
                    <a:lnTo>
                      <a:pt x="361" y="363"/>
                    </a:lnTo>
                    <a:lnTo>
                      <a:pt x="366" y="361"/>
                    </a:lnTo>
                    <a:lnTo>
                      <a:pt x="374" y="367"/>
                    </a:lnTo>
                    <a:lnTo>
                      <a:pt x="380" y="382"/>
                    </a:lnTo>
                    <a:lnTo>
                      <a:pt x="381" y="389"/>
                    </a:lnTo>
                    <a:lnTo>
                      <a:pt x="387" y="397"/>
                    </a:lnTo>
                    <a:lnTo>
                      <a:pt x="400" y="401"/>
                    </a:lnTo>
                    <a:lnTo>
                      <a:pt x="408" y="402"/>
                    </a:lnTo>
                    <a:lnTo>
                      <a:pt x="415" y="406"/>
                    </a:lnTo>
                    <a:lnTo>
                      <a:pt x="415" y="408"/>
                    </a:lnTo>
                    <a:lnTo>
                      <a:pt x="487" y="431"/>
                    </a:lnTo>
                    <a:lnTo>
                      <a:pt x="481" y="414"/>
                    </a:lnTo>
                    <a:lnTo>
                      <a:pt x="475" y="408"/>
                    </a:lnTo>
                    <a:lnTo>
                      <a:pt x="474" y="401"/>
                    </a:lnTo>
                    <a:lnTo>
                      <a:pt x="475" y="399"/>
                    </a:lnTo>
                    <a:lnTo>
                      <a:pt x="477" y="406"/>
                    </a:lnTo>
                    <a:lnTo>
                      <a:pt x="483" y="410"/>
                    </a:lnTo>
                    <a:lnTo>
                      <a:pt x="487" y="421"/>
                    </a:lnTo>
                    <a:lnTo>
                      <a:pt x="489" y="442"/>
                    </a:lnTo>
                    <a:lnTo>
                      <a:pt x="485" y="457"/>
                    </a:lnTo>
                    <a:lnTo>
                      <a:pt x="489" y="457"/>
                    </a:lnTo>
                    <a:lnTo>
                      <a:pt x="490" y="449"/>
                    </a:lnTo>
                    <a:lnTo>
                      <a:pt x="498" y="448"/>
                    </a:lnTo>
                    <a:lnTo>
                      <a:pt x="500" y="440"/>
                    </a:lnTo>
                    <a:lnTo>
                      <a:pt x="505" y="425"/>
                    </a:lnTo>
                    <a:lnTo>
                      <a:pt x="500" y="417"/>
                    </a:lnTo>
                    <a:lnTo>
                      <a:pt x="500" y="41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7" name="Freeform 329">
                <a:extLst>
                  <a:ext uri="{FF2B5EF4-FFF2-40B4-BE49-F238E27FC236}">
                    <a16:creationId xmlns:a16="http://schemas.microsoft.com/office/drawing/2014/main" id="{FA6F5DDB-D569-F6EB-8FA1-DDEBD1936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045" y="2105075"/>
                <a:ext cx="146025" cy="81972"/>
              </a:xfrm>
              <a:custGeom>
                <a:avLst/>
                <a:gdLst>
                  <a:gd name="T0" fmla="*/ 139 w 152"/>
                  <a:gd name="T1" fmla="*/ 11 h 94"/>
                  <a:gd name="T2" fmla="*/ 135 w 152"/>
                  <a:gd name="T3" fmla="*/ 9 h 94"/>
                  <a:gd name="T4" fmla="*/ 129 w 152"/>
                  <a:gd name="T5" fmla="*/ 11 h 94"/>
                  <a:gd name="T6" fmla="*/ 122 w 152"/>
                  <a:gd name="T7" fmla="*/ 15 h 94"/>
                  <a:gd name="T8" fmla="*/ 112 w 152"/>
                  <a:gd name="T9" fmla="*/ 28 h 94"/>
                  <a:gd name="T10" fmla="*/ 109 w 152"/>
                  <a:gd name="T11" fmla="*/ 30 h 94"/>
                  <a:gd name="T12" fmla="*/ 101 w 152"/>
                  <a:gd name="T13" fmla="*/ 32 h 94"/>
                  <a:gd name="T14" fmla="*/ 107 w 152"/>
                  <a:gd name="T15" fmla="*/ 24 h 94"/>
                  <a:gd name="T16" fmla="*/ 114 w 152"/>
                  <a:gd name="T17" fmla="*/ 19 h 94"/>
                  <a:gd name="T18" fmla="*/ 114 w 152"/>
                  <a:gd name="T19" fmla="*/ 11 h 94"/>
                  <a:gd name="T20" fmla="*/ 120 w 152"/>
                  <a:gd name="T21" fmla="*/ 0 h 94"/>
                  <a:gd name="T22" fmla="*/ 99 w 152"/>
                  <a:gd name="T23" fmla="*/ 24 h 94"/>
                  <a:gd name="T24" fmla="*/ 86 w 152"/>
                  <a:gd name="T25" fmla="*/ 30 h 94"/>
                  <a:gd name="T26" fmla="*/ 65 w 152"/>
                  <a:gd name="T27" fmla="*/ 35 h 94"/>
                  <a:gd name="T28" fmla="*/ 60 w 152"/>
                  <a:gd name="T29" fmla="*/ 37 h 94"/>
                  <a:gd name="T30" fmla="*/ 56 w 152"/>
                  <a:gd name="T31" fmla="*/ 43 h 94"/>
                  <a:gd name="T32" fmla="*/ 49 w 152"/>
                  <a:gd name="T33" fmla="*/ 43 h 94"/>
                  <a:gd name="T34" fmla="*/ 35 w 152"/>
                  <a:gd name="T35" fmla="*/ 50 h 94"/>
                  <a:gd name="T36" fmla="*/ 30 w 152"/>
                  <a:gd name="T37" fmla="*/ 50 h 94"/>
                  <a:gd name="T38" fmla="*/ 22 w 152"/>
                  <a:gd name="T39" fmla="*/ 54 h 94"/>
                  <a:gd name="T40" fmla="*/ 24 w 152"/>
                  <a:gd name="T41" fmla="*/ 62 h 94"/>
                  <a:gd name="T42" fmla="*/ 17 w 152"/>
                  <a:gd name="T43" fmla="*/ 60 h 94"/>
                  <a:gd name="T44" fmla="*/ 15 w 152"/>
                  <a:gd name="T45" fmla="*/ 67 h 94"/>
                  <a:gd name="T46" fmla="*/ 2 w 152"/>
                  <a:gd name="T47" fmla="*/ 75 h 94"/>
                  <a:gd name="T48" fmla="*/ 0 w 152"/>
                  <a:gd name="T49" fmla="*/ 84 h 94"/>
                  <a:gd name="T50" fmla="*/ 0 w 152"/>
                  <a:gd name="T51" fmla="*/ 90 h 94"/>
                  <a:gd name="T52" fmla="*/ 2 w 152"/>
                  <a:gd name="T53" fmla="*/ 92 h 94"/>
                  <a:gd name="T54" fmla="*/ 15 w 152"/>
                  <a:gd name="T55" fmla="*/ 88 h 94"/>
                  <a:gd name="T56" fmla="*/ 7 w 152"/>
                  <a:gd name="T57" fmla="*/ 94 h 94"/>
                  <a:gd name="T58" fmla="*/ 22 w 152"/>
                  <a:gd name="T59" fmla="*/ 88 h 94"/>
                  <a:gd name="T60" fmla="*/ 47 w 152"/>
                  <a:gd name="T61" fmla="*/ 73 h 94"/>
                  <a:gd name="T62" fmla="*/ 49 w 152"/>
                  <a:gd name="T63" fmla="*/ 73 h 94"/>
                  <a:gd name="T64" fmla="*/ 58 w 152"/>
                  <a:gd name="T65" fmla="*/ 67 h 94"/>
                  <a:gd name="T66" fmla="*/ 64 w 152"/>
                  <a:gd name="T67" fmla="*/ 64 h 94"/>
                  <a:gd name="T68" fmla="*/ 79 w 152"/>
                  <a:gd name="T69" fmla="*/ 56 h 94"/>
                  <a:gd name="T70" fmla="*/ 86 w 152"/>
                  <a:gd name="T71" fmla="*/ 52 h 94"/>
                  <a:gd name="T72" fmla="*/ 94 w 152"/>
                  <a:gd name="T73" fmla="*/ 49 h 94"/>
                  <a:gd name="T74" fmla="*/ 99 w 152"/>
                  <a:gd name="T75" fmla="*/ 47 h 94"/>
                  <a:gd name="T76" fmla="*/ 112 w 152"/>
                  <a:gd name="T77" fmla="*/ 37 h 94"/>
                  <a:gd name="T78" fmla="*/ 114 w 152"/>
                  <a:gd name="T79" fmla="*/ 32 h 94"/>
                  <a:gd name="T80" fmla="*/ 122 w 152"/>
                  <a:gd name="T81" fmla="*/ 30 h 94"/>
                  <a:gd name="T82" fmla="*/ 135 w 152"/>
                  <a:gd name="T83" fmla="*/ 19 h 94"/>
                  <a:gd name="T84" fmla="*/ 143 w 152"/>
                  <a:gd name="T85" fmla="*/ 15 h 94"/>
                  <a:gd name="T86" fmla="*/ 152 w 152"/>
                  <a:gd name="T87" fmla="*/ 3 h 94"/>
                  <a:gd name="T88" fmla="*/ 144 w 152"/>
                  <a:gd name="T89" fmla="*/ 7 h 94"/>
                  <a:gd name="T90" fmla="*/ 139 w 152"/>
                  <a:gd name="T91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2" h="94">
                    <a:moveTo>
                      <a:pt x="139" y="11"/>
                    </a:moveTo>
                    <a:lnTo>
                      <a:pt x="135" y="9"/>
                    </a:lnTo>
                    <a:lnTo>
                      <a:pt x="129" y="11"/>
                    </a:lnTo>
                    <a:lnTo>
                      <a:pt x="122" y="15"/>
                    </a:lnTo>
                    <a:lnTo>
                      <a:pt x="112" y="28"/>
                    </a:lnTo>
                    <a:lnTo>
                      <a:pt x="109" y="30"/>
                    </a:lnTo>
                    <a:lnTo>
                      <a:pt x="101" y="32"/>
                    </a:lnTo>
                    <a:lnTo>
                      <a:pt x="107" y="24"/>
                    </a:lnTo>
                    <a:lnTo>
                      <a:pt x="114" y="19"/>
                    </a:lnTo>
                    <a:lnTo>
                      <a:pt x="114" y="11"/>
                    </a:lnTo>
                    <a:lnTo>
                      <a:pt x="120" y="0"/>
                    </a:lnTo>
                    <a:lnTo>
                      <a:pt x="99" y="24"/>
                    </a:lnTo>
                    <a:lnTo>
                      <a:pt x="86" y="30"/>
                    </a:lnTo>
                    <a:lnTo>
                      <a:pt x="65" y="35"/>
                    </a:lnTo>
                    <a:lnTo>
                      <a:pt x="60" y="37"/>
                    </a:lnTo>
                    <a:lnTo>
                      <a:pt x="56" y="43"/>
                    </a:lnTo>
                    <a:lnTo>
                      <a:pt x="49" y="43"/>
                    </a:lnTo>
                    <a:lnTo>
                      <a:pt x="35" y="50"/>
                    </a:lnTo>
                    <a:lnTo>
                      <a:pt x="30" y="50"/>
                    </a:lnTo>
                    <a:lnTo>
                      <a:pt x="22" y="54"/>
                    </a:lnTo>
                    <a:lnTo>
                      <a:pt x="24" y="62"/>
                    </a:lnTo>
                    <a:lnTo>
                      <a:pt x="17" y="60"/>
                    </a:lnTo>
                    <a:lnTo>
                      <a:pt x="15" y="67"/>
                    </a:lnTo>
                    <a:lnTo>
                      <a:pt x="2" y="75"/>
                    </a:lnTo>
                    <a:lnTo>
                      <a:pt x="0" y="84"/>
                    </a:lnTo>
                    <a:lnTo>
                      <a:pt x="0" y="90"/>
                    </a:lnTo>
                    <a:lnTo>
                      <a:pt x="2" y="92"/>
                    </a:lnTo>
                    <a:lnTo>
                      <a:pt x="15" y="88"/>
                    </a:lnTo>
                    <a:lnTo>
                      <a:pt x="7" y="94"/>
                    </a:lnTo>
                    <a:lnTo>
                      <a:pt x="22" y="88"/>
                    </a:lnTo>
                    <a:lnTo>
                      <a:pt x="47" y="73"/>
                    </a:lnTo>
                    <a:lnTo>
                      <a:pt x="49" y="73"/>
                    </a:lnTo>
                    <a:lnTo>
                      <a:pt x="58" y="67"/>
                    </a:lnTo>
                    <a:lnTo>
                      <a:pt x="64" y="64"/>
                    </a:lnTo>
                    <a:lnTo>
                      <a:pt x="79" y="56"/>
                    </a:lnTo>
                    <a:lnTo>
                      <a:pt x="86" y="52"/>
                    </a:lnTo>
                    <a:lnTo>
                      <a:pt x="94" y="49"/>
                    </a:lnTo>
                    <a:lnTo>
                      <a:pt x="99" y="47"/>
                    </a:lnTo>
                    <a:lnTo>
                      <a:pt x="112" y="37"/>
                    </a:lnTo>
                    <a:lnTo>
                      <a:pt x="114" y="32"/>
                    </a:lnTo>
                    <a:lnTo>
                      <a:pt x="122" y="30"/>
                    </a:lnTo>
                    <a:lnTo>
                      <a:pt x="135" y="19"/>
                    </a:lnTo>
                    <a:lnTo>
                      <a:pt x="143" y="15"/>
                    </a:lnTo>
                    <a:lnTo>
                      <a:pt x="152" y="3"/>
                    </a:lnTo>
                    <a:lnTo>
                      <a:pt x="144" y="7"/>
                    </a:lnTo>
                    <a:lnTo>
                      <a:pt x="139" y="1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7" name="Group 73">
              <a:extLst>
                <a:ext uri="{FF2B5EF4-FFF2-40B4-BE49-F238E27FC236}">
                  <a16:creationId xmlns:a16="http://schemas.microsoft.com/office/drawing/2014/main" id="{8DFBD96F-EC7C-5F73-41E3-959F053C28FE}"/>
                </a:ext>
              </a:extLst>
            </p:cNvPr>
            <p:cNvGrpSpPr/>
            <p:nvPr/>
          </p:nvGrpSpPr>
          <p:grpSpPr>
            <a:xfrm>
              <a:off x="5235796" y="1972291"/>
              <a:ext cx="349926" cy="173258"/>
              <a:chOff x="4907967" y="1921074"/>
              <a:chExt cx="285325" cy="141272"/>
            </a:xfrm>
            <a:grpFill/>
            <a:effectLst/>
          </p:grpSpPr>
          <p:sp>
            <p:nvSpPr>
              <p:cNvPr id="7699" name="Freeform 144">
                <a:extLst>
                  <a:ext uri="{FF2B5EF4-FFF2-40B4-BE49-F238E27FC236}">
                    <a16:creationId xmlns:a16="http://schemas.microsoft.com/office/drawing/2014/main" id="{C368E810-7B52-4731-F3C1-02A60C4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967" y="1921074"/>
                <a:ext cx="273797" cy="131678"/>
              </a:xfrm>
              <a:custGeom>
                <a:avLst/>
                <a:gdLst>
                  <a:gd name="T0" fmla="*/ 169 w 285"/>
                  <a:gd name="T1" fmla="*/ 6 h 151"/>
                  <a:gd name="T2" fmla="*/ 163 w 285"/>
                  <a:gd name="T3" fmla="*/ 13 h 151"/>
                  <a:gd name="T4" fmla="*/ 150 w 285"/>
                  <a:gd name="T5" fmla="*/ 30 h 151"/>
                  <a:gd name="T6" fmla="*/ 1 w 285"/>
                  <a:gd name="T7" fmla="*/ 62 h 151"/>
                  <a:gd name="T8" fmla="*/ 0 w 285"/>
                  <a:gd name="T9" fmla="*/ 136 h 151"/>
                  <a:gd name="T10" fmla="*/ 48 w 285"/>
                  <a:gd name="T11" fmla="*/ 130 h 151"/>
                  <a:gd name="T12" fmla="*/ 69 w 285"/>
                  <a:gd name="T13" fmla="*/ 126 h 151"/>
                  <a:gd name="T14" fmla="*/ 80 w 285"/>
                  <a:gd name="T15" fmla="*/ 122 h 151"/>
                  <a:gd name="T16" fmla="*/ 129 w 285"/>
                  <a:gd name="T17" fmla="*/ 111 h 151"/>
                  <a:gd name="T18" fmla="*/ 159 w 285"/>
                  <a:gd name="T19" fmla="*/ 104 h 151"/>
                  <a:gd name="T20" fmla="*/ 169 w 285"/>
                  <a:gd name="T21" fmla="*/ 115 h 151"/>
                  <a:gd name="T22" fmla="*/ 174 w 285"/>
                  <a:gd name="T23" fmla="*/ 122 h 151"/>
                  <a:gd name="T24" fmla="*/ 178 w 285"/>
                  <a:gd name="T25" fmla="*/ 128 h 151"/>
                  <a:gd name="T26" fmla="*/ 189 w 285"/>
                  <a:gd name="T27" fmla="*/ 126 h 151"/>
                  <a:gd name="T28" fmla="*/ 191 w 285"/>
                  <a:gd name="T29" fmla="*/ 128 h 151"/>
                  <a:gd name="T30" fmla="*/ 195 w 285"/>
                  <a:gd name="T31" fmla="*/ 136 h 151"/>
                  <a:gd name="T32" fmla="*/ 199 w 285"/>
                  <a:gd name="T33" fmla="*/ 151 h 151"/>
                  <a:gd name="T34" fmla="*/ 210 w 285"/>
                  <a:gd name="T35" fmla="*/ 143 h 151"/>
                  <a:gd name="T36" fmla="*/ 221 w 285"/>
                  <a:gd name="T37" fmla="*/ 126 h 151"/>
                  <a:gd name="T38" fmla="*/ 231 w 285"/>
                  <a:gd name="T39" fmla="*/ 115 h 151"/>
                  <a:gd name="T40" fmla="*/ 235 w 285"/>
                  <a:gd name="T41" fmla="*/ 136 h 151"/>
                  <a:gd name="T42" fmla="*/ 248 w 285"/>
                  <a:gd name="T43" fmla="*/ 130 h 151"/>
                  <a:gd name="T44" fmla="*/ 253 w 285"/>
                  <a:gd name="T45" fmla="*/ 122 h 151"/>
                  <a:gd name="T46" fmla="*/ 282 w 285"/>
                  <a:gd name="T47" fmla="*/ 109 h 151"/>
                  <a:gd name="T48" fmla="*/ 282 w 285"/>
                  <a:gd name="T49" fmla="*/ 89 h 151"/>
                  <a:gd name="T50" fmla="*/ 265 w 285"/>
                  <a:gd name="T51" fmla="*/ 72 h 151"/>
                  <a:gd name="T52" fmla="*/ 250 w 285"/>
                  <a:gd name="T53" fmla="*/ 70 h 151"/>
                  <a:gd name="T54" fmla="*/ 265 w 285"/>
                  <a:gd name="T55" fmla="*/ 75 h 151"/>
                  <a:gd name="T56" fmla="*/ 274 w 285"/>
                  <a:gd name="T57" fmla="*/ 83 h 151"/>
                  <a:gd name="T58" fmla="*/ 270 w 285"/>
                  <a:gd name="T59" fmla="*/ 100 h 151"/>
                  <a:gd name="T60" fmla="*/ 250 w 285"/>
                  <a:gd name="T61" fmla="*/ 109 h 151"/>
                  <a:gd name="T62" fmla="*/ 238 w 285"/>
                  <a:gd name="T63" fmla="*/ 107 h 151"/>
                  <a:gd name="T64" fmla="*/ 225 w 285"/>
                  <a:gd name="T65" fmla="*/ 92 h 151"/>
                  <a:gd name="T66" fmla="*/ 219 w 285"/>
                  <a:gd name="T67" fmla="*/ 83 h 151"/>
                  <a:gd name="T68" fmla="*/ 219 w 285"/>
                  <a:gd name="T69" fmla="*/ 79 h 151"/>
                  <a:gd name="T70" fmla="*/ 199 w 285"/>
                  <a:gd name="T71" fmla="*/ 64 h 151"/>
                  <a:gd name="T72" fmla="*/ 186 w 285"/>
                  <a:gd name="T73" fmla="*/ 64 h 151"/>
                  <a:gd name="T74" fmla="*/ 188 w 285"/>
                  <a:gd name="T75" fmla="*/ 58 h 151"/>
                  <a:gd name="T76" fmla="*/ 191 w 285"/>
                  <a:gd name="T77" fmla="*/ 43 h 151"/>
                  <a:gd name="T78" fmla="*/ 193 w 285"/>
                  <a:gd name="T79" fmla="*/ 34 h 151"/>
                  <a:gd name="T80" fmla="*/ 208 w 285"/>
                  <a:gd name="T81" fmla="*/ 19 h 151"/>
                  <a:gd name="T82" fmla="*/ 203 w 285"/>
                  <a:gd name="T83" fmla="*/ 21 h 151"/>
                  <a:gd name="T84" fmla="*/ 189 w 285"/>
                  <a:gd name="T85" fmla="*/ 17 h 151"/>
                  <a:gd name="T86" fmla="*/ 182 w 285"/>
                  <a:gd name="T87" fmla="*/ 8 h 151"/>
                  <a:gd name="T88" fmla="*/ 180 w 285"/>
                  <a:gd name="T8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5" h="151">
                    <a:moveTo>
                      <a:pt x="176" y="2"/>
                    </a:moveTo>
                    <a:lnTo>
                      <a:pt x="169" y="6"/>
                    </a:lnTo>
                    <a:lnTo>
                      <a:pt x="165" y="13"/>
                    </a:lnTo>
                    <a:lnTo>
                      <a:pt x="163" y="13"/>
                    </a:lnTo>
                    <a:lnTo>
                      <a:pt x="159" y="19"/>
                    </a:lnTo>
                    <a:lnTo>
                      <a:pt x="150" y="30"/>
                    </a:lnTo>
                    <a:lnTo>
                      <a:pt x="62" y="51"/>
                    </a:lnTo>
                    <a:lnTo>
                      <a:pt x="1" y="62"/>
                    </a:lnTo>
                    <a:lnTo>
                      <a:pt x="1" y="70"/>
                    </a:lnTo>
                    <a:lnTo>
                      <a:pt x="0" y="136"/>
                    </a:lnTo>
                    <a:lnTo>
                      <a:pt x="3" y="141"/>
                    </a:lnTo>
                    <a:lnTo>
                      <a:pt x="48" y="130"/>
                    </a:lnTo>
                    <a:lnTo>
                      <a:pt x="56" y="130"/>
                    </a:lnTo>
                    <a:lnTo>
                      <a:pt x="69" y="126"/>
                    </a:lnTo>
                    <a:lnTo>
                      <a:pt x="73" y="126"/>
                    </a:lnTo>
                    <a:lnTo>
                      <a:pt x="80" y="122"/>
                    </a:lnTo>
                    <a:lnTo>
                      <a:pt x="120" y="113"/>
                    </a:lnTo>
                    <a:lnTo>
                      <a:pt x="129" y="111"/>
                    </a:lnTo>
                    <a:lnTo>
                      <a:pt x="133" y="111"/>
                    </a:lnTo>
                    <a:lnTo>
                      <a:pt x="159" y="104"/>
                    </a:lnTo>
                    <a:lnTo>
                      <a:pt x="167" y="109"/>
                    </a:lnTo>
                    <a:lnTo>
                      <a:pt x="169" y="115"/>
                    </a:lnTo>
                    <a:lnTo>
                      <a:pt x="172" y="117"/>
                    </a:lnTo>
                    <a:lnTo>
                      <a:pt x="174" y="122"/>
                    </a:lnTo>
                    <a:lnTo>
                      <a:pt x="178" y="126"/>
                    </a:lnTo>
                    <a:lnTo>
                      <a:pt x="178" y="128"/>
                    </a:lnTo>
                    <a:lnTo>
                      <a:pt x="184" y="132"/>
                    </a:lnTo>
                    <a:lnTo>
                      <a:pt x="189" y="126"/>
                    </a:lnTo>
                    <a:lnTo>
                      <a:pt x="191" y="120"/>
                    </a:lnTo>
                    <a:lnTo>
                      <a:pt x="191" y="128"/>
                    </a:lnTo>
                    <a:lnTo>
                      <a:pt x="189" y="134"/>
                    </a:lnTo>
                    <a:lnTo>
                      <a:pt x="195" y="136"/>
                    </a:lnTo>
                    <a:lnTo>
                      <a:pt x="199" y="147"/>
                    </a:lnTo>
                    <a:lnTo>
                      <a:pt x="199" y="151"/>
                    </a:lnTo>
                    <a:lnTo>
                      <a:pt x="203" y="143"/>
                    </a:lnTo>
                    <a:lnTo>
                      <a:pt x="210" y="143"/>
                    </a:lnTo>
                    <a:lnTo>
                      <a:pt x="214" y="132"/>
                    </a:lnTo>
                    <a:lnTo>
                      <a:pt x="221" y="126"/>
                    </a:lnTo>
                    <a:lnTo>
                      <a:pt x="223" y="120"/>
                    </a:lnTo>
                    <a:lnTo>
                      <a:pt x="231" y="115"/>
                    </a:lnTo>
                    <a:lnTo>
                      <a:pt x="231" y="122"/>
                    </a:lnTo>
                    <a:lnTo>
                      <a:pt x="235" y="136"/>
                    </a:lnTo>
                    <a:lnTo>
                      <a:pt x="242" y="134"/>
                    </a:lnTo>
                    <a:lnTo>
                      <a:pt x="248" y="130"/>
                    </a:lnTo>
                    <a:lnTo>
                      <a:pt x="250" y="122"/>
                    </a:lnTo>
                    <a:lnTo>
                      <a:pt x="253" y="122"/>
                    </a:lnTo>
                    <a:lnTo>
                      <a:pt x="272" y="111"/>
                    </a:lnTo>
                    <a:lnTo>
                      <a:pt x="282" y="109"/>
                    </a:lnTo>
                    <a:lnTo>
                      <a:pt x="285" y="102"/>
                    </a:lnTo>
                    <a:lnTo>
                      <a:pt x="282" y="89"/>
                    </a:lnTo>
                    <a:lnTo>
                      <a:pt x="272" y="75"/>
                    </a:lnTo>
                    <a:lnTo>
                      <a:pt x="265" y="72"/>
                    </a:lnTo>
                    <a:lnTo>
                      <a:pt x="257" y="68"/>
                    </a:lnTo>
                    <a:lnTo>
                      <a:pt x="250" y="70"/>
                    </a:lnTo>
                    <a:lnTo>
                      <a:pt x="257" y="72"/>
                    </a:lnTo>
                    <a:lnTo>
                      <a:pt x="265" y="75"/>
                    </a:lnTo>
                    <a:lnTo>
                      <a:pt x="268" y="83"/>
                    </a:lnTo>
                    <a:lnTo>
                      <a:pt x="274" y="83"/>
                    </a:lnTo>
                    <a:lnTo>
                      <a:pt x="278" y="94"/>
                    </a:lnTo>
                    <a:lnTo>
                      <a:pt x="270" y="100"/>
                    </a:lnTo>
                    <a:lnTo>
                      <a:pt x="257" y="111"/>
                    </a:lnTo>
                    <a:lnTo>
                      <a:pt x="250" y="109"/>
                    </a:lnTo>
                    <a:lnTo>
                      <a:pt x="244" y="109"/>
                    </a:lnTo>
                    <a:lnTo>
                      <a:pt x="238" y="107"/>
                    </a:lnTo>
                    <a:lnTo>
                      <a:pt x="233" y="94"/>
                    </a:lnTo>
                    <a:lnTo>
                      <a:pt x="225" y="92"/>
                    </a:lnTo>
                    <a:lnTo>
                      <a:pt x="219" y="89"/>
                    </a:lnTo>
                    <a:lnTo>
                      <a:pt x="219" y="83"/>
                    </a:lnTo>
                    <a:lnTo>
                      <a:pt x="225" y="87"/>
                    </a:lnTo>
                    <a:lnTo>
                      <a:pt x="219" y="79"/>
                    </a:lnTo>
                    <a:lnTo>
                      <a:pt x="206" y="66"/>
                    </a:lnTo>
                    <a:lnTo>
                      <a:pt x="199" y="64"/>
                    </a:lnTo>
                    <a:lnTo>
                      <a:pt x="191" y="68"/>
                    </a:lnTo>
                    <a:lnTo>
                      <a:pt x="186" y="64"/>
                    </a:lnTo>
                    <a:lnTo>
                      <a:pt x="180" y="58"/>
                    </a:lnTo>
                    <a:lnTo>
                      <a:pt x="188" y="58"/>
                    </a:lnTo>
                    <a:lnTo>
                      <a:pt x="186" y="51"/>
                    </a:lnTo>
                    <a:lnTo>
                      <a:pt x="191" y="43"/>
                    </a:lnTo>
                    <a:lnTo>
                      <a:pt x="189" y="42"/>
                    </a:lnTo>
                    <a:lnTo>
                      <a:pt x="193" y="34"/>
                    </a:lnTo>
                    <a:lnTo>
                      <a:pt x="206" y="26"/>
                    </a:lnTo>
                    <a:lnTo>
                      <a:pt x="208" y="19"/>
                    </a:lnTo>
                    <a:lnTo>
                      <a:pt x="201" y="19"/>
                    </a:lnTo>
                    <a:lnTo>
                      <a:pt x="203" y="21"/>
                    </a:lnTo>
                    <a:lnTo>
                      <a:pt x="195" y="23"/>
                    </a:lnTo>
                    <a:lnTo>
                      <a:pt x="189" y="17"/>
                    </a:lnTo>
                    <a:lnTo>
                      <a:pt x="188" y="10"/>
                    </a:lnTo>
                    <a:lnTo>
                      <a:pt x="182" y="8"/>
                    </a:lnTo>
                    <a:lnTo>
                      <a:pt x="184" y="0"/>
                    </a:lnTo>
                    <a:lnTo>
                      <a:pt x="180" y="0"/>
                    </a:lnTo>
                    <a:lnTo>
                      <a:pt x="176" y="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0" name="Freeform 330">
                <a:extLst>
                  <a:ext uri="{FF2B5EF4-FFF2-40B4-BE49-F238E27FC236}">
                    <a16:creationId xmlns:a16="http://schemas.microsoft.com/office/drawing/2014/main" id="{05662257-0259-2730-4A78-EE8F0196C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1" name="Freeform 331">
                <a:extLst>
                  <a:ext uri="{FF2B5EF4-FFF2-40B4-BE49-F238E27FC236}">
                    <a16:creationId xmlns:a16="http://schemas.microsoft.com/office/drawing/2014/main" id="{29365924-53C9-1F86-2FF0-C46020769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2" name="Freeform 332">
                <a:extLst>
                  <a:ext uri="{FF2B5EF4-FFF2-40B4-BE49-F238E27FC236}">
                    <a16:creationId xmlns:a16="http://schemas.microsoft.com/office/drawing/2014/main" id="{97FC9D29-6D3E-C39C-5294-E77E91309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965" y="2045777"/>
                <a:ext cx="20174" cy="16569"/>
              </a:xfrm>
              <a:custGeom>
                <a:avLst/>
                <a:gdLst>
                  <a:gd name="T0" fmla="*/ 9 w 21"/>
                  <a:gd name="T1" fmla="*/ 0 h 19"/>
                  <a:gd name="T2" fmla="*/ 6 w 21"/>
                  <a:gd name="T3" fmla="*/ 6 h 19"/>
                  <a:gd name="T4" fmla="*/ 0 w 21"/>
                  <a:gd name="T5" fmla="*/ 19 h 19"/>
                  <a:gd name="T6" fmla="*/ 13 w 21"/>
                  <a:gd name="T7" fmla="*/ 11 h 19"/>
                  <a:gd name="T8" fmla="*/ 21 w 21"/>
                  <a:gd name="T9" fmla="*/ 6 h 19"/>
                  <a:gd name="T10" fmla="*/ 15 w 21"/>
                  <a:gd name="T11" fmla="*/ 0 h 19"/>
                  <a:gd name="T12" fmla="*/ 9 w 2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">
                    <a:moveTo>
                      <a:pt x="9" y="0"/>
                    </a:moveTo>
                    <a:lnTo>
                      <a:pt x="6" y="6"/>
                    </a:lnTo>
                    <a:lnTo>
                      <a:pt x="0" y="19"/>
                    </a:lnTo>
                    <a:lnTo>
                      <a:pt x="13" y="11"/>
                    </a:lnTo>
                    <a:lnTo>
                      <a:pt x="21" y="6"/>
                    </a:lnTo>
                    <a:lnTo>
                      <a:pt x="1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3" name="Freeform 333">
                <a:extLst>
                  <a:ext uri="{FF2B5EF4-FFF2-40B4-BE49-F238E27FC236}">
                    <a16:creationId xmlns:a16="http://schemas.microsoft.com/office/drawing/2014/main" id="{3C84A269-8F62-7A6C-AC96-BBBF5B9F4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4" name="Freeform 334">
                <a:extLst>
                  <a:ext uri="{FF2B5EF4-FFF2-40B4-BE49-F238E27FC236}">
                    <a16:creationId xmlns:a16="http://schemas.microsoft.com/office/drawing/2014/main" id="{7C978BC3-8728-E93A-CA6E-13DCB4FA4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705" name="Freeform 335">
                <a:extLst>
                  <a:ext uri="{FF2B5EF4-FFF2-40B4-BE49-F238E27FC236}">
                    <a16:creationId xmlns:a16="http://schemas.microsoft.com/office/drawing/2014/main" id="{03E18C40-1AC4-799F-9C99-6FB86F454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960" y="2042288"/>
                <a:ext cx="16332" cy="13081"/>
              </a:xfrm>
              <a:custGeom>
                <a:avLst/>
                <a:gdLst>
                  <a:gd name="T0" fmla="*/ 7 w 17"/>
                  <a:gd name="T1" fmla="*/ 0 h 15"/>
                  <a:gd name="T2" fmla="*/ 7 w 17"/>
                  <a:gd name="T3" fmla="*/ 2 h 15"/>
                  <a:gd name="T4" fmla="*/ 7 w 17"/>
                  <a:gd name="T5" fmla="*/ 10 h 15"/>
                  <a:gd name="T6" fmla="*/ 0 w 17"/>
                  <a:gd name="T7" fmla="*/ 15 h 15"/>
                  <a:gd name="T8" fmla="*/ 13 w 17"/>
                  <a:gd name="T9" fmla="*/ 13 h 15"/>
                  <a:gd name="T10" fmla="*/ 17 w 17"/>
                  <a:gd name="T11" fmla="*/ 12 h 15"/>
                  <a:gd name="T12" fmla="*/ 11 w 17"/>
                  <a:gd name="T13" fmla="*/ 4 h 15"/>
                  <a:gd name="T14" fmla="*/ 7 w 17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7" y="2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13" y="13"/>
                    </a:lnTo>
                    <a:lnTo>
                      <a:pt x="17" y="12"/>
                    </a:lnTo>
                    <a:lnTo>
                      <a:pt x="11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678" name="Group 74">
              <a:extLst>
                <a:ext uri="{FF2B5EF4-FFF2-40B4-BE49-F238E27FC236}">
                  <a16:creationId xmlns:a16="http://schemas.microsoft.com/office/drawing/2014/main" id="{942F20D4-607F-74D5-F04E-77C5B0F5476F}"/>
                </a:ext>
              </a:extLst>
            </p:cNvPr>
            <p:cNvGrpSpPr/>
            <p:nvPr/>
          </p:nvGrpSpPr>
          <p:grpSpPr>
            <a:xfrm>
              <a:off x="5346548" y="1421506"/>
              <a:ext cx="393519" cy="527254"/>
              <a:chOff x="4998272" y="1471973"/>
              <a:chExt cx="320870" cy="429916"/>
            </a:xfrm>
            <a:grpFill/>
            <a:effectLst/>
          </p:grpSpPr>
          <p:sp>
            <p:nvSpPr>
              <p:cNvPr id="7694" name="Freeform 147">
                <a:extLst>
                  <a:ext uri="{FF2B5EF4-FFF2-40B4-BE49-F238E27FC236}">
                    <a16:creationId xmlns:a16="http://schemas.microsoft.com/office/drawing/2014/main" id="{DD407C32-64AF-CB59-5105-81CE2DBF0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272" y="1471973"/>
                <a:ext cx="299735" cy="429916"/>
              </a:xfrm>
              <a:custGeom>
                <a:avLst/>
                <a:gdLst>
                  <a:gd name="T0" fmla="*/ 295 w 312"/>
                  <a:gd name="T1" fmla="*/ 226 h 493"/>
                  <a:gd name="T2" fmla="*/ 291 w 312"/>
                  <a:gd name="T3" fmla="*/ 199 h 493"/>
                  <a:gd name="T4" fmla="*/ 280 w 312"/>
                  <a:gd name="T5" fmla="*/ 197 h 493"/>
                  <a:gd name="T6" fmla="*/ 263 w 312"/>
                  <a:gd name="T7" fmla="*/ 190 h 493"/>
                  <a:gd name="T8" fmla="*/ 255 w 312"/>
                  <a:gd name="T9" fmla="*/ 171 h 493"/>
                  <a:gd name="T10" fmla="*/ 246 w 312"/>
                  <a:gd name="T11" fmla="*/ 162 h 493"/>
                  <a:gd name="T12" fmla="*/ 225 w 312"/>
                  <a:gd name="T13" fmla="*/ 158 h 493"/>
                  <a:gd name="T14" fmla="*/ 219 w 312"/>
                  <a:gd name="T15" fmla="*/ 139 h 493"/>
                  <a:gd name="T16" fmla="*/ 182 w 312"/>
                  <a:gd name="T17" fmla="*/ 19 h 493"/>
                  <a:gd name="T18" fmla="*/ 148 w 312"/>
                  <a:gd name="T19" fmla="*/ 2 h 493"/>
                  <a:gd name="T20" fmla="*/ 127 w 312"/>
                  <a:gd name="T21" fmla="*/ 9 h 493"/>
                  <a:gd name="T22" fmla="*/ 109 w 312"/>
                  <a:gd name="T23" fmla="*/ 23 h 493"/>
                  <a:gd name="T24" fmla="*/ 86 w 312"/>
                  <a:gd name="T25" fmla="*/ 23 h 493"/>
                  <a:gd name="T26" fmla="*/ 69 w 312"/>
                  <a:gd name="T27" fmla="*/ 9 h 493"/>
                  <a:gd name="T28" fmla="*/ 35 w 312"/>
                  <a:gd name="T29" fmla="*/ 141 h 493"/>
                  <a:gd name="T30" fmla="*/ 35 w 312"/>
                  <a:gd name="T31" fmla="*/ 182 h 493"/>
                  <a:gd name="T32" fmla="*/ 37 w 312"/>
                  <a:gd name="T33" fmla="*/ 209 h 493"/>
                  <a:gd name="T34" fmla="*/ 20 w 312"/>
                  <a:gd name="T35" fmla="*/ 237 h 493"/>
                  <a:gd name="T36" fmla="*/ 20 w 312"/>
                  <a:gd name="T37" fmla="*/ 248 h 493"/>
                  <a:gd name="T38" fmla="*/ 18 w 312"/>
                  <a:gd name="T39" fmla="*/ 263 h 493"/>
                  <a:gd name="T40" fmla="*/ 0 w 312"/>
                  <a:gd name="T41" fmla="*/ 269 h 493"/>
                  <a:gd name="T42" fmla="*/ 60 w 312"/>
                  <a:gd name="T43" fmla="*/ 447 h 493"/>
                  <a:gd name="T44" fmla="*/ 65 w 312"/>
                  <a:gd name="T45" fmla="*/ 468 h 493"/>
                  <a:gd name="T46" fmla="*/ 80 w 312"/>
                  <a:gd name="T47" fmla="*/ 485 h 493"/>
                  <a:gd name="T48" fmla="*/ 95 w 312"/>
                  <a:gd name="T49" fmla="*/ 487 h 493"/>
                  <a:gd name="T50" fmla="*/ 95 w 312"/>
                  <a:gd name="T51" fmla="*/ 464 h 493"/>
                  <a:gd name="T52" fmla="*/ 105 w 312"/>
                  <a:gd name="T53" fmla="*/ 440 h 493"/>
                  <a:gd name="T54" fmla="*/ 109 w 312"/>
                  <a:gd name="T55" fmla="*/ 417 h 493"/>
                  <a:gd name="T56" fmla="*/ 125 w 312"/>
                  <a:gd name="T57" fmla="*/ 408 h 493"/>
                  <a:gd name="T58" fmla="*/ 129 w 312"/>
                  <a:gd name="T59" fmla="*/ 400 h 493"/>
                  <a:gd name="T60" fmla="*/ 139 w 312"/>
                  <a:gd name="T61" fmla="*/ 408 h 493"/>
                  <a:gd name="T62" fmla="*/ 129 w 312"/>
                  <a:gd name="T63" fmla="*/ 382 h 493"/>
                  <a:gd name="T64" fmla="*/ 131 w 312"/>
                  <a:gd name="T65" fmla="*/ 376 h 493"/>
                  <a:gd name="T66" fmla="*/ 139 w 312"/>
                  <a:gd name="T67" fmla="*/ 385 h 493"/>
                  <a:gd name="T68" fmla="*/ 148 w 312"/>
                  <a:gd name="T69" fmla="*/ 382 h 493"/>
                  <a:gd name="T70" fmla="*/ 150 w 312"/>
                  <a:gd name="T71" fmla="*/ 378 h 493"/>
                  <a:gd name="T72" fmla="*/ 152 w 312"/>
                  <a:gd name="T73" fmla="*/ 376 h 493"/>
                  <a:gd name="T74" fmla="*/ 159 w 312"/>
                  <a:gd name="T75" fmla="*/ 380 h 493"/>
                  <a:gd name="T76" fmla="*/ 169 w 312"/>
                  <a:gd name="T77" fmla="*/ 367 h 493"/>
                  <a:gd name="T78" fmla="*/ 184 w 312"/>
                  <a:gd name="T79" fmla="*/ 355 h 493"/>
                  <a:gd name="T80" fmla="*/ 182 w 312"/>
                  <a:gd name="T81" fmla="*/ 335 h 493"/>
                  <a:gd name="T82" fmla="*/ 180 w 312"/>
                  <a:gd name="T83" fmla="*/ 314 h 493"/>
                  <a:gd name="T84" fmla="*/ 193 w 312"/>
                  <a:gd name="T85" fmla="*/ 303 h 493"/>
                  <a:gd name="T86" fmla="*/ 199 w 312"/>
                  <a:gd name="T87" fmla="*/ 316 h 493"/>
                  <a:gd name="T88" fmla="*/ 219 w 312"/>
                  <a:gd name="T89" fmla="*/ 323 h 493"/>
                  <a:gd name="T90" fmla="*/ 216 w 312"/>
                  <a:gd name="T91" fmla="*/ 303 h 493"/>
                  <a:gd name="T92" fmla="*/ 227 w 312"/>
                  <a:gd name="T93" fmla="*/ 297 h 493"/>
                  <a:gd name="T94" fmla="*/ 248 w 312"/>
                  <a:gd name="T95" fmla="*/ 303 h 493"/>
                  <a:gd name="T96" fmla="*/ 253 w 312"/>
                  <a:gd name="T97" fmla="*/ 286 h 493"/>
                  <a:gd name="T98" fmla="*/ 257 w 312"/>
                  <a:gd name="T99" fmla="*/ 291 h 493"/>
                  <a:gd name="T100" fmla="*/ 261 w 312"/>
                  <a:gd name="T101" fmla="*/ 271 h 493"/>
                  <a:gd name="T102" fmla="*/ 272 w 312"/>
                  <a:gd name="T103" fmla="*/ 271 h 493"/>
                  <a:gd name="T104" fmla="*/ 283 w 312"/>
                  <a:gd name="T105" fmla="*/ 261 h 493"/>
                  <a:gd name="T106" fmla="*/ 291 w 312"/>
                  <a:gd name="T107" fmla="*/ 258 h 493"/>
                  <a:gd name="T108" fmla="*/ 304 w 312"/>
                  <a:gd name="T109" fmla="*/ 248 h 493"/>
                  <a:gd name="T110" fmla="*/ 304 w 312"/>
                  <a:gd name="T111" fmla="*/ 2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2" h="493">
                    <a:moveTo>
                      <a:pt x="306" y="224"/>
                    </a:moveTo>
                    <a:lnTo>
                      <a:pt x="302" y="231"/>
                    </a:lnTo>
                    <a:lnTo>
                      <a:pt x="295" y="226"/>
                    </a:lnTo>
                    <a:lnTo>
                      <a:pt x="304" y="214"/>
                    </a:lnTo>
                    <a:lnTo>
                      <a:pt x="291" y="201"/>
                    </a:lnTo>
                    <a:lnTo>
                      <a:pt x="291" y="199"/>
                    </a:lnTo>
                    <a:lnTo>
                      <a:pt x="289" y="199"/>
                    </a:lnTo>
                    <a:lnTo>
                      <a:pt x="285" y="197"/>
                    </a:lnTo>
                    <a:lnTo>
                      <a:pt x="280" y="197"/>
                    </a:lnTo>
                    <a:lnTo>
                      <a:pt x="274" y="205"/>
                    </a:lnTo>
                    <a:lnTo>
                      <a:pt x="266" y="197"/>
                    </a:lnTo>
                    <a:lnTo>
                      <a:pt x="263" y="190"/>
                    </a:lnTo>
                    <a:lnTo>
                      <a:pt x="263" y="184"/>
                    </a:lnTo>
                    <a:lnTo>
                      <a:pt x="257" y="177"/>
                    </a:lnTo>
                    <a:lnTo>
                      <a:pt x="255" y="171"/>
                    </a:lnTo>
                    <a:lnTo>
                      <a:pt x="257" y="164"/>
                    </a:lnTo>
                    <a:lnTo>
                      <a:pt x="253" y="160"/>
                    </a:lnTo>
                    <a:lnTo>
                      <a:pt x="246" y="162"/>
                    </a:lnTo>
                    <a:lnTo>
                      <a:pt x="240" y="162"/>
                    </a:lnTo>
                    <a:lnTo>
                      <a:pt x="233" y="158"/>
                    </a:lnTo>
                    <a:lnTo>
                      <a:pt x="225" y="158"/>
                    </a:lnTo>
                    <a:lnTo>
                      <a:pt x="223" y="152"/>
                    </a:lnTo>
                    <a:lnTo>
                      <a:pt x="223" y="147"/>
                    </a:lnTo>
                    <a:lnTo>
                      <a:pt x="219" y="139"/>
                    </a:lnTo>
                    <a:lnTo>
                      <a:pt x="219" y="132"/>
                    </a:lnTo>
                    <a:lnTo>
                      <a:pt x="212" y="109"/>
                    </a:lnTo>
                    <a:lnTo>
                      <a:pt x="182" y="19"/>
                    </a:lnTo>
                    <a:lnTo>
                      <a:pt x="176" y="17"/>
                    </a:lnTo>
                    <a:lnTo>
                      <a:pt x="161" y="8"/>
                    </a:lnTo>
                    <a:lnTo>
                      <a:pt x="148" y="2"/>
                    </a:lnTo>
                    <a:lnTo>
                      <a:pt x="141" y="0"/>
                    </a:lnTo>
                    <a:lnTo>
                      <a:pt x="133" y="2"/>
                    </a:lnTo>
                    <a:lnTo>
                      <a:pt x="127" y="9"/>
                    </a:lnTo>
                    <a:lnTo>
                      <a:pt x="120" y="13"/>
                    </a:lnTo>
                    <a:lnTo>
                      <a:pt x="114" y="21"/>
                    </a:lnTo>
                    <a:lnTo>
                      <a:pt x="109" y="23"/>
                    </a:lnTo>
                    <a:lnTo>
                      <a:pt x="101" y="30"/>
                    </a:lnTo>
                    <a:lnTo>
                      <a:pt x="94" y="28"/>
                    </a:lnTo>
                    <a:lnTo>
                      <a:pt x="86" y="23"/>
                    </a:lnTo>
                    <a:lnTo>
                      <a:pt x="82" y="8"/>
                    </a:lnTo>
                    <a:lnTo>
                      <a:pt x="75" y="8"/>
                    </a:lnTo>
                    <a:lnTo>
                      <a:pt x="69" y="9"/>
                    </a:lnTo>
                    <a:lnTo>
                      <a:pt x="37" y="103"/>
                    </a:lnTo>
                    <a:lnTo>
                      <a:pt x="41" y="132"/>
                    </a:lnTo>
                    <a:lnTo>
                      <a:pt x="35" y="141"/>
                    </a:lnTo>
                    <a:lnTo>
                      <a:pt x="31" y="162"/>
                    </a:lnTo>
                    <a:lnTo>
                      <a:pt x="35" y="169"/>
                    </a:lnTo>
                    <a:lnTo>
                      <a:pt x="35" y="182"/>
                    </a:lnTo>
                    <a:lnTo>
                      <a:pt x="43" y="188"/>
                    </a:lnTo>
                    <a:lnTo>
                      <a:pt x="33" y="203"/>
                    </a:lnTo>
                    <a:lnTo>
                      <a:pt x="37" y="209"/>
                    </a:lnTo>
                    <a:lnTo>
                      <a:pt x="26" y="222"/>
                    </a:lnTo>
                    <a:lnTo>
                      <a:pt x="22" y="229"/>
                    </a:lnTo>
                    <a:lnTo>
                      <a:pt x="20" y="237"/>
                    </a:lnTo>
                    <a:lnTo>
                      <a:pt x="20" y="239"/>
                    </a:lnTo>
                    <a:lnTo>
                      <a:pt x="26" y="252"/>
                    </a:lnTo>
                    <a:lnTo>
                      <a:pt x="20" y="248"/>
                    </a:lnTo>
                    <a:lnTo>
                      <a:pt x="18" y="250"/>
                    </a:lnTo>
                    <a:lnTo>
                      <a:pt x="16" y="256"/>
                    </a:lnTo>
                    <a:lnTo>
                      <a:pt x="18" y="263"/>
                    </a:lnTo>
                    <a:lnTo>
                      <a:pt x="11" y="265"/>
                    </a:lnTo>
                    <a:lnTo>
                      <a:pt x="5" y="263"/>
                    </a:lnTo>
                    <a:lnTo>
                      <a:pt x="0" y="269"/>
                    </a:lnTo>
                    <a:lnTo>
                      <a:pt x="1" y="273"/>
                    </a:lnTo>
                    <a:lnTo>
                      <a:pt x="52" y="427"/>
                    </a:lnTo>
                    <a:lnTo>
                      <a:pt x="60" y="447"/>
                    </a:lnTo>
                    <a:lnTo>
                      <a:pt x="60" y="455"/>
                    </a:lnTo>
                    <a:lnTo>
                      <a:pt x="62" y="463"/>
                    </a:lnTo>
                    <a:lnTo>
                      <a:pt x="65" y="468"/>
                    </a:lnTo>
                    <a:lnTo>
                      <a:pt x="71" y="474"/>
                    </a:lnTo>
                    <a:lnTo>
                      <a:pt x="78" y="478"/>
                    </a:lnTo>
                    <a:lnTo>
                      <a:pt x="80" y="485"/>
                    </a:lnTo>
                    <a:lnTo>
                      <a:pt x="86" y="491"/>
                    </a:lnTo>
                    <a:lnTo>
                      <a:pt x="90" y="493"/>
                    </a:lnTo>
                    <a:lnTo>
                      <a:pt x="95" y="487"/>
                    </a:lnTo>
                    <a:lnTo>
                      <a:pt x="97" y="479"/>
                    </a:lnTo>
                    <a:lnTo>
                      <a:pt x="95" y="472"/>
                    </a:lnTo>
                    <a:lnTo>
                      <a:pt x="95" y="464"/>
                    </a:lnTo>
                    <a:lnTo>
                      <a:pt x="103" y="459"/>
                    </a:lnTo>
                    <a:lnTo>
                      <a:pt x="109" y="446"/>
                    </a:lnTo>
                    <a:lnTo>
                      <a:pt x="105" y="440"/>
                    </a:lnTo>
                    <a:lnTo>
                      <a:pt x="114" y="425"/>
                    </a:lnTo>
                    <a:lnTo>
                      <a:pt x="109" y="423"/>
                    </a:lnTo>
                    <a:lnTo>
                      <a:pt x="109" y="417"/>
                    </a:lnTo>
                    <a:lnTo>
                      <a:pt x="110" y="410"/>
                    </a:lnTo>
                    <a:lnTo>
                      <a:pt x="122" y="395"/>
                    </a:lnTo>
                    <a:lnTo>
                      <a:pt x="125" y="408"/>
                    </a:lnTo>
                    <a:lnTo>
                      <a:pt x="125" y="400"/>
                    </a:lnTo>
                    <a:lnTo>
                      <a:pt x="125" y="408"/>
                    </a:lnTo>
                    <a:lnTo>
                      <a:pt x="129" y="400"/>
                    </a:lnTo>
                    <a:lnTo>
                      <a:pt x="131" y="393"/>
                    </a:lnTo>
                    <a:lnTo>
                      <a:pt x="133" y="395"/>
                    </a:lnTo>
                    <a:lnTo>
                      <a:pt x="139" y="408"/>
                    </a:lnTo>
                    <a:lnTo>
                      <a:pt x="141" y="400"/>
                    </a:lnTo>
                    <a:lnTo>
                      <a:pt x="131" y="380"/>
                    </a:lnTo>
                    <a:lnTo>
                      <a:pt x="129" y="382"/>
                    </a:lnTo>
                    <a:lnTo>
                      <a:pt x="129" y="376"/>
                    </a:lnTo>
                    <a:lnTo>
                      <a:pt x="133" y="369"/>
                    </a:lnTo>
                    <a:lnTo>
                      <a:pt x="131" y="376"/>
                    </a:lnTo>
                    <a:lnTo>
                      <a:pt x="142" y="399"/>
                    </a:lnTo>
                    <a:lnTo>
                      <a:pt x="144" y="393"/>
                    </a:lnTo>
                    <a:lnTo>
                      <a:pt x="139" y="385"/>
                    </a:lnTo>
                    <a:lnTo>
                      <a:pt x="141" y="376"/>
                    </a:lnTo>
                    <a:lnTo>
                      <a:pt x="144" y="374"/>
                    </a:lnTo>
                    <a:lnTo>
                      <a:pt x="148" y="382"/>
                    </a:lnTo>
                    <a:lnTo>
                      <a:pt x="146" y="387"/>
                    </a:lnTo>
                    <a:lnTo>
                      <a:pt x="154" y="391"/>
                    </a:lnTo>
                    <a:lnTo>
                      <a:pt x="150" y="378"/>
                    </a:lnTo>
                    <a:lnTo>
                      <a:pt x="150" y="370"/>
                    </a:lnTo>
                    <a:lnTo>
                      <a:pt x="152" y="369"/>
                    </a:lnTo>
                    <a:lnTo>
                      <a:pt x="152" y="376"/>
                    </a:lnTo>
                    <a:lnTo>
                      <a:pt x="154" y="384"/>
                    </a:lnTo>
                    <a:lnTo>
                      <a:pt x="159" y="387"/>
                    </a:lnTo>
                    <a:lnTo>
                      <a:pt x="159" y="380"/>
                    </a:lnTo>
                    <a:lnTo>
                      <a:pt x="159" y="372"/>
                    </a:lnTo>
                    <a:lnTo>
                      <a:pt x="161" y="367"/>
                    </a:lnTo>
                    <a:lnTo>
                      <a:pt x="169" y="367"/>
                    </a:lnTo>
                    <a:lnTo>
                      <a:pt x="176" y="370"/>
                    </a:lnTo>
                    <a:lnTo>
                      <a:pt x="178" y="363"/>
                    </a:lnTo>
                    <a:lnTo>
                      <a:pt x="184" y="355"/>
                    </a:lnTo>
                    <a:lnTo>
                      <a:pt x="182" y="348"/>
                    </a:lnTo>
                    <a:lnTo>
                      <a:pt x="182" y="340"/>
                    </a:lnTo>
                    <a:lnTo>
                      <a:pt x="182" y="335"/>
                    </a:lnTo>
                    <a:lnTo>
                      <a:pt x="184" y="327"/>
                    </a:lnTo>
                    <a:lnTo>
                      <a:pt x="184" y="320"/>
                    </a:lnTo>
                    <a:lnTo>
                      <a:pt x="180" y="314"/>
                    </a:lnTo>
                    <a:lnTo>
                      <a:pt x="189" y="308"/>
                    </a:lnTo>
                    <a:lnTo>
                      <a:pt x="188" y="297"/>
                    </a:lnTo>
                    <a:lnTo>
                      <a:pt x="193" y="303"/>
                    </a:lnTo>
                    <a:lnTo>
                      <a:pt x="193" y="310"/>
                    </a:lnTo>
                    <a:lnTo>
                      <a:pt x="199" y="308"/>
                    </a:lnTo>
                    <a:lnTo>
                      <a:pt x="199" y="316"/>
                    </a:lnTo>
                    <a:lnTo>
                      <a:pt x="195" y="320"/>
                    </a:lnTo>
                    <a:lnTo>
                      <a:pt x="208" y="320"/>
                    </a:lnTo>
                    <a:lnTo>
                      <a:pt x="219" y="323"/>
                    </a:lnTo>
                    <a:lnTo>
                      <a:pt x="214" y="316"/>
                    </a:lnTo>
                    <a:lnTo>
                      <a:pt x="214" y="310"/>
                    </a:lnTo>
                    <a:lnTo>
                      <a:pt x="216" y="303"/>
                    </a:lnTo>
                    <a:lnTo>
                      <a:pt x="214" y="297"/>
                    </a:lnTo>
                    <a:lnTo>
                      <a:pt x="221" y="303"/>
                    </a:lnTo>
                    <a:lnTo>
                      <a:pt x="227" y="297"/>
                    </a:lnTo>
                    <a:lnTo>
                      <a:pt x="225" y="290"/>
                    </a:lnTo>
                    <a:lnTo>
                      <a:pt x="244" y="295"/>
                    </a:lnTo>
                    <a:lnTo>
                      <a:pt x="248" y="303"/>
                    </a:lnTo>
                    <a:lnTo>
                      <a:pt x="251" y="295"/>
                    </a:lnTo>
                    <a:lnTo>
                      <a:pt x="248" y="290"/>
                    </a:lnTo>
                    <a:lnTo>
                      <a:pt x="253" y="286"/>
                    </a:lnTo>
                    <a:lnTo>
                      <a:pt x="255" y="291"/>
                    </a:lnTo>
                    <a:lnTo>
                      <a:pt x="255" y="286"/>
                    </a:lnTo>
                    <a:lnTo>
                      <a:pt x="257" y="291"/>
                    </a:lnTo>
                    <a:lnTo>
                      <a:pt x="259" y="286"/>
                    </a:lnTo>
                    <a:lnTo>
                      <a:pt x="257" y="278"/>
                    </a:lnTo>
                    <a:lnTo>
                      <a:pt x="261" y="271"/>
                    </a:lnTo>
                    <a:lnTo>
                      <a:pt x="266" y="278"/>
                    </a:lnTo>
                    <a:lnTo>
                      <a:pt x="270" y="278"/>
                    </a:lnTo>
                    <a:lnTo>
                      <a:pt x="272" y="271"/>
                    </a:lnTo>
                    <a:lnTo>
                      <a:pt x="278" y="271"/>
                    </a:lnTo>
                    <a:lnTo>
                      <a:pt x="278" y="265"/>
                    </a:lnTo>
                    <a:lnTo>
                      <a:pt x="283" y="261"/>
                    </a:lnTo>
                    <a:lnTo>
                      <a:pt x="285" y="261"/>
                    </a:lnTo>
                    <a:lnTo>
                      <a:pt x="285" y="258"/>
                    </a:lnTo>
                    <a:lnTo>
                      <a:pt x="291" y="258"/>
                    </a:lnTo>
                    <a:lnTo>
                      <a:pt x="287" y="252"/>
                    </a:lnTo>
                    <a:lnTo>
                      <a:pt x="298" y="252"/>
                    </a:lnTo>
                    <a:lnTo>
                      <a:pt x="304" y="248"/>
                    </a:lnTo>
                    <a:lnTo>
                      <a:pt x="312" y="235"/>
                    </a:lnTo>
                    <a:lnTo>
                      <a:pt x="312" y="228"/>
                    </a:lnTo>
                    <a:lnTo>
                      <a:pt x="304" y="222"/>
                    </a:lnTo>
                    <a:lnTo>
                      <a:pt x="306" y="2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5" name="Freeform 336">
                <a:extLst>
                  <a:ext uri="{FF2B5EF4-FFF2-40B4-BE49-F238E27FC236}">
                    <a16:creationId xmlns:a16="http://schemas.microsoft.com/office/drawing/2014/main" id="{DAE72894-861D-600A-F5C7-16BABB364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6" name="Freeform 337">
                <a:extLst>
                  <a:ext uri="{FF2B5EF4-FFF2-40B4-BE49-F238E27FC236}">
                    <a16:creationId xmlns:a16="http://schemas.microsoft.com/office/drawing/2014/main" id="{7E4CE4CF-8A73-DDF5-573C-8C9638576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505" y="1730970"/>
                <a:ext cx="16332" cy="18313"/>
              </a:xfrm>
              <a:custGeom>
                <a:avLst/>
                <a:gdLst>
                  <a:gd name="T0" fmla="*/ 8 w 17"/>
                  <a:gd name="T1" fmla="*/ 0 h 21"/>
                  <a:gd name="T2" fmla="*/ 0 w 17"/>
                  <a:gd name="T3" fmla="*/ 13 h 21"/>
                  <a:gd name="T4" fmla="*/ 2 w 17"/>
                  <a:gd name="T5" fmla="*/ 21 h 21"/>
                  <a:gd name="T6" fmla="*/ 17 w 17"/>
                  <a:gd name="T7" fmla="*/ 13 h 21"/>
                  <a:gd name="T8" fmla="*/ 17 w 17"/>
                  <a:gd name="T9" fmla="*/ 6 h 21"/>
                  <a:gd name="T10" fmla="*/ 10 w 17"/>
                  <a:gd name="T11" fmla="*/ 2 h 21"/>
                  <a:gd name="T12" fmla="*/ 8 w 17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1">
                    <a:moveTo>
                      <a:pt x="8" y="0"/>
                    </a:moveTo>
                    <a:lnTo>
                      <a:pt x="0" y="13"/>
                    </a:lnTo>
                    <a:lnTo>
                      <a:pt x="2" y="21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0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7" name="Freeform 338">
                <a:extLst>
                  <a:ext uri="{FF2B5EF4-FFF2-40B4-BE49-F238E27FC236}">
                    <a16:creationId xmlns:a16="http://schemas.microsoft.com/office/drawing/2014/main" id="{56490965-8E8D-0AB1-B667-A29D6D1E1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698" name="Freeform 339">
                <a:extLst>
                  <a:ext uri="{FF2B5EF4-FFF2-40B4-BE49-F238E27FC236}">
                    <a16:creationId xmlns:a16="http://schemas.microsoft.com/office/drawing/2014/main" id="{052CCE50-BCF4-7409-7CD1-0618A51A4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0496" y="1669055"/>
                <a:ext cx="8646" cy="17441"/>
              </a:xfrm>
              <a:custGeom>
                <a:avLst/>
                <a:gdLst>
                  <a:gd name="T0" fmla="*/ 4 w 9"/>
                  <a:gd name="T1" fmla="*/ 0 h 20"/>
                  <a:gd name="T2" fmla="*/ 0 w 9"/>
                  <a:gd name="T3" fmla="*/ 7 h 20"/>
                  <a:gd name="T4" fmla="*/ 0 w 9"/>
                  <a:gd name="T5" fmla="*/ 15 h 20"/>
                  <a:gd name="T6" fmla="*/ 4 w 9"/>
                  <a:gd name="T7" fmla="*/ 20 h 20"/>
                  <a:gd name="T8" fmla="*/ 9 w 9"/>
                  <a:gd name="T9" fmla="*/ 15 h 20"/>
                  <a:gd name="T10" fmla="*/ 9 w 9"/>
                  <a:gd name="T11" fmla="*/ 7 h 20"/>
                  <a:gd name="T12" fmla="*/ 4 w 9"/>
                  <a:gd name="T13" fmla="*/ 2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lnTo>
                      <a:pt x="0" y="7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9" y="7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/>
                </a:solidFill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171450">
                  <a:buClrTx/>
                </a:pPr>
                <a:endParaRPr lang="en-US" sz="675" kern="1200">
                  <a:solidFill>
                    <a:schemeClr val="bg1">
                      <a:lumMod val="75000"/>
                    </a:schemeClr>
                  </a:solidFill>
                  <a:latin typeface="Open Sans Light"/>
                  <a:ea typeface="+mn-ea"/>
                  <a:cs typeface="+mn-cs"/>
                </a:endParaRPr>
              </a:p>
            </p:txBody>
          </p:sp>
        </p:grpSp>
        <p:sp>
          <p:nvSpPr>
            <p:cNvPr id="7679" name="Freeform 21">
              <a:extLst>
                <a:ext uri="{FF2B5EF4-FFF2-40B4-BE49-F238E27FC236}">
                  <a16:creationId xmlns:a16="http://schemas.microsoft.com/office/drawing/2014/main" id="{25DC50EA-13EE-2D28-5576-84A322E3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067" y="1782747"/>
              <a:ext cx="10019" cy="6669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10 h 10"/>
                <a:gd name="T4" fmla="*/ 14 w 14"/>
                <a:gd name="T5" fmla="*/ 3 h 10"/>
                <a:gd name="T6" fmla="*/ 14 w 14"/>
                <a:gd name="T7" fmla="*/ 0 h 10"/>
                <a:gd name="T8" fmla="*/ 0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lnTo>
                    <a:pt x="0" y="10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0" name="Freeform 22">
              <a:extLst>
                <a:ext uri="{FF2B5EF4-FFF2-40B4-BE49-F238E27FC236}">
                  <a16:creationId xmlns:a16="http://schemas.microsoft.com/office/drawing/2014/main" id="{00803D92-CEA1-E325-F8A6-DD6461584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539" y="1770521"/>
              <a:ext cx="3340" cy="8891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0 h 12"/>
                <a:gd name="T4" fmla="*/ 3 w 5"/>
                <a:gd name="T5" fmla="*/ 12 h 12"/>
                <a:gd name="T6" fmla="*/ 5 w 5"/>
                <a:gd name="T7" fmla="*/ 0 h 12"/>
                <a:gd name="T8" fmla="*/ 0 w 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0" y="0"/>
                  </a:moveTo>
                  <a:lnTo>
                    <a:pt x="0" y="0"/>
                  </a:lnTo>
                  <a:lnTo>
                    <a:pt x="3" y="1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1" name="Freeform 25">
              <a:extLst>
                <a:ext uri="{FF2B5EF4-FFF2-40B4-BE49-F238E27FC236}">
                  <a16:creationId xmlns:a16="http://schemas.microsoft.com/office/drawing/2014/main" id="{980AB32C-5EEE-976F-81B7-90E05C3A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957" y="1949455"/>
              <a:ext cx="33394" cy="56682"/>
            </a:xfrm>
            <a:custGeom>
              <a:avLst/>
              <a:gdLst>
                <a:gd name="T0" fmla="*/ 46 w 49"/>
                <a:gd name="T1" fmla="*/ 0 h 84"/>
                <a:gd name="T2" fmla="*/ 46 w 49"/>
                <a:gd name="T3" fmla="*/ 0 h 84"/>
                <a:gd name="T4" fmla="*/ 37 w 49"/>
                <a:gd name="T5" fmla="*/ 9 h 84"/>
                <a:gd name="T6" fmla="*/ 30 w 49"/>
                <a:gd name="T7" fmla="*/ 22 h 84"/>
                <a:gd name="T8" fmla="*/ 16 w 49"/>
                <a:gd name="T9" fmla="*/ 30 h 84"/>
                <a:gd name="T10" fmla="*/ 16 w 49"/>
                <a:gd name="T11" fmla="*/ 43 h 84"/>
                <a:gd name="T12" fmla="*/ 7 w 49"/>
                <a:gd name="T13" fmla="*/ 54 h 84"/>
                <a:gd name="T14" fmla="*/ 0 w 49"/>
                <a:gd name="T15" fmla="*/ 70 h 84"/>
                <a:gd name="T16" fmla="*/ 7 w 49"/>
                <a:gd name="T17" fmla="*/ 81 h 84"/>
                <a:gd name="T18" fmla="*/ 19 w 49"/>
                <a:gd name="T19" fmla="*/ 84 h 84"/>
                <a:gd name="T20" fmla="*/ 26 w 49"/>
                <a:gd name="T21" fmla="*/ 73 h 84"/>
                <a:gd name="T22" fmla="*/ 33 w 49"/>
                <a:gd name="T23" fmla="*/ 63 h 84"/>
                <a:gd name="T24" fmla="*/ 33 w 49"/>
                <a:gd name="T25" fmla="*/ 51 h 84"/>
                <a:gd name="T26" fmla="*/ 42 w 49"/>
                <a:gd name="T27" fmla="*/ 36 h 84"/>
                <a:gd name="T28" fmla="*/ 40 w 49"/>
                <a:gd name="T29" fmla="*/ 27 h 84"/>
                <a:gd name="T30" fmla="*/ 49 w 49"/>
                <a:gd name="T31" fmla="*/ 3 h 84"/>
                <a:gd name="T32" fmla="*/ 46 w 49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84">
                  <a:moveTo>
                    <a:pt x="46" y="0"/>
                  </a:moveTo>
                  <a:lnTo>
                    <a:pt x="46" y="0"/>
                  </a:lnTo>
                  <a:lnTo>
                    <a:pt x="37" y="9"/>
                  </a:lnTo>
                  <a:lnTo>
                    <a:pt x="30" y="22"/>
                  </a:lnTo>
                  <a:lnTo>
                    <a:pt x="16" y="30"/>
                  </a:lnTo>
                  <a:lnTo>
                    <a:pt x="16" y="43"/>
                  </a:lnTo>
                  <a:lnTo>
                    <a:pt x="7" y="54"/>
                  </a:lnTo>
                  <a:lnTo>
                    <a:pt x="0" y="70"/>
                  </a:lnTo>
                  <a:lnTo>
                    <a:pt x="7" y="81"/>
                  </a:lnTo>
                  <a:lnTo>
                    <a:pt x="19" y="84"/>
                  </a:lnTo>
                  <a:lnTo>
                    <a:pt x="26" y="73"/>
                  </a:lnTo>
                  <a:lnTo>
                    <a:pt x="33" y="63"/>
                  </a:lnTo>
                  <a:lnTo>
                    <a:pt x="33" y="51"/>
                  </a:lnTo>
                  <a:lnTo>
                    <a:pt x="42" y="36"/>
                  </a:lnTo>
                  <a:lnTo>
                    <a:pt x="40" y="27"/>
                  </a:lnTo>
                  <a:lnTo>
                    <a:pt x="49" y="3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2" name="Freeform 26">
              <a:extLst>
                <a:ext uri="{FF2B5EF4-FFF2-40B4-BE49-F238E27FC236}">
                  <a16:creationId xmlns:a16="http://schemas.microsoft.com/office/drawing/2014/main" id="{F7183E13-7ED8-1981-C6ED-B539F5B5C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167" y="1824979"/>
              <a:ext cx="33394" cy="21117"/>
            </a:xfrm>
            <a:custGeom>
              <a:avLst/>
              <a:gdLst>
                <a:gd name="T0" fmla="*/ 12 w 49"/>
                <a:gd name="T1" fmla="*/ 31 h 31"/>
                <a:gd name="T2" fmla="*/ 12 w 49"/>
                <a:gd name="T3" fmla="*/ 31 h 31"/>
                <a:gd name="T4" fmla="*/ 37 w 49"/>
                <a:gd name="T5" fmla="*/ 27 h 31"/>
                <a:gd name="T6" fmla="*/ 49 w 49"/>
                <a:gd name="T7" fmla="*/ 21 h 31"/>
                <a:gd name="T8" fmla="*/ 42 w 49"/>
                <a:gd name="T9" fmla="*/ 10 h 31"/>
                <a:gd name="T10" fmla="*/ 29 w 49"/>
                <a:gd name="T11" fmla="*/ 0 h 31"/>
                <a:gd name="T12" fmla="*/ 19 w 49"/>
                <a:gd name="T13" fmla="*/ 0 h 31"/>
                <a:gd name="T14" fmla="*/ 22 w 49"/>
                <a:gd name="T15" fmla="*/ 10 h 31"/>
                <a:gd name="T16" fmla="*/ 12 w 49"/>
                <a:gd name="T17" fmla="*/ 18 h 31"/>
                <a:gd name="T18" fmla="*/ 0 w 49"/>
                <a:gd name="T19" fmla="*/ 21 h 31"/>
                <a:gd name="T20" fmla="*/ 12 w 49"/>
                <a:gd name="T21" fmla="*/ 27 h 31"/>
                <a:gd name="T22" fmla="*/ 12 w 49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1">
                  <a:moveTo>
                    <a:pt x="12" y="31"/>
                  </a:moveTo>
                  <a:lnTo>
                    <a:pt x="12" y="31"/>
                  </a:lnTo>
                  <a:lnTo>
                    <a:pt x="37" y="27"/>
                  </a:lnTo>
                  <a:lnTo>
                    <a:pt x="49" y="21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22" y="10"/>
                  </a:lnTo>
                  <a:lnTo>
                    <a:pt x="12" y="18"/>
                  </a:lnTo>
                  <a:lnTo>
                    <a:pt x="0" y="21"/>
                  </a:lnTo>
                  <a:lnTo>
                    <a:pt x="12" y="27"/>
                  </a:lnTo>
                  <a:lnTo>
                    <a:pt x="12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3" name="Freeform 27">
              <a:extLst>
                <a:ext uri="{FF2B5EF4-FFF2-40B4-BE49-F238E27FC236}">
                  <a16:creationId xmlns:a16="http://schemas.microsoft.com/office/drawing/2014/main" id="{226EA4CD-5677-8131-FAB0-05BEF72E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835" y="1631598"/>
              <a:ext cx="56771" cy="44456"/>
            </a:xfrm>
            <a:custGeom>
              <a:avLst/>
              <a:gdLst>
                <a:gd name="T0" fmla="*/ 18 w 86"/>
                <a:gd name="T1" fmla="*/ 61 h 67"/>
                <a:gd name="T2" fmla="*/ 18 w 86"/>
                <a:gd name="T3" fmla="*/ 61 h 67"/>
                <a:gd name="T4" fmla="*/ 27 w 86"/>
                <a:gd name="T5" fmla="*/ 51 h 67"/>
                <a:gd name="T6" fmla="*/ 34 w 86"/>
                <a:gd name="T7" fmla="*/ 43 h 67"/>
                <a:gd name="T8" fmla="*/ 60 w 86"/>
                <a:gd name="T9" fmla="*/ 33 h 67"/>
                <a:gd name="T10" fmla="*/ 71 w 86"/>
                <a:gd name="T11" fmla="*/ 24 h 67"/>
                <a:gd name="T12" fmla="*/ 76 w 86"/>
                <a:gd name="T13" fmla="*/ 13 h 67"/>
                <a:gd name="T14" fmla="*/ 86 w 86"/>
                <a:gd name="T15" fmla="*/ 3 h 67"/>
                <a:gd name="T16" fmla="*/ 83 w 86"/>
                <a:gd name="T17" fmla="*/ 0 h 67"/>
                <a:gd name="T18" fmla="*/ 71 w 86"/>
                <a:gd name="T19" fmla="*/ 6 h 67"/>
                <a:gd name="T20" fmla="*/ 50 w 86"/>
                <a:gd name="T21" fmla="*/ 22 h 67"/>
                <a:gd name="T22" fmla="*/ 23 w 86"/>
                <a:gd name="T23" fmla="*/ 33 h 67"/>
                <a:gd name="T24" fmla="*/ 0 w 86"/>
                <a:gd name="T25" fmla="*/ 49 h 67"/>
                <a:gd name="T26" fmla="*/ 0 w 86"/>
                <a:gd name="T27" fmla="*/ 54 h 67"/>
                <a:gd name="T28" fmla="*/ 4 w 86"/>
                <a:gd name="T29" fmla="*/ 67 h 67"/>
                <a:gd name="T30" fmla="*/ 18 w 86"/>
                <a:gd name="T31" fmla="*/ 6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67">
                  <a:moveTo>
                    <a:pt x="18" y="61"/>
                  </a:moveTo>
                  <a:lnTo>
                    <a:pt x="18" y="61"/>
                  </a:lnTo>
                  <a:lnTo>
                    <a:pt x="27" y="51"/>
                  </a:lnTo>
                  <a:lnTo>
                    <a:pt x="34" y="43"/>
                  </a:lnTo>
                  <a:lnTo>
                    <a:pt x="60" y="33"/>
                  </a:lnTo>
                  <a:lnTo>
                    <a:pt x="71" y="24"/>
                  </a:lnTo>
                  <a:lnTo>
                    <a:pt x="76" y="13"/>
                  </a:lnTo>
                  <a:lnTo>
                    <a:pt x="86" y="3"/>
                  </a:lnTo>
                  <a:lnTo>
                    <a:pt x="83" y="0"/>
                  </a:lnTo>
                  <a:lnTo>
                    <a:pt x="71" y="6"/>
                  </a:lnTo>
                  <a:lnTo>
                    <a:pt x="50" y="22"/>
                  </a:lnTo>
                  <a:lnTo>
                    <a:pt x="23" y="33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4" y="67"/>
                  </a:lnTo>
                  <a:lnTo>
                    <a:pt x="18" y="6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4" name="Freeform 28">
              <a:extLst>
                <a:ext uri="{FF2B5EF4-FFF2-40B4-BE49-F238E27FC236}">
                  <a16:creationId xmlns:a16="http://schemas.microsoft.com/office/drawing/2014/main" id="{13C97345-55DF-7600-A8F7-157A2CE7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605" y="1707173"/>
              <a:ext cx="74582" cy="58904"/>
            </a:xfrm>
            <a:custGeom>
              <a:avLst/>
              <a:gdLst>
                <a:gd name="T0" fmla="*/ 4 w 110"/>
                <a:gd name="T1" fmla="*/ 65 h 88"/>
                <a:gd name="T2" fmla="*/ 4 w 110"/>
                <a:gd name="T3" fmla="*/ 65 h 88"/>
                <a:gd name="T4" fmla="*/ 27 w 110"/>
                <a:gd name="T5" fmla="*/ 65 h 88"/>
                <a:gd name="T6" fmla="*/ 16 w 110"/>
                <a:gd name="T7" fmla="*/ 78 h 88"/>
                <a:gd name="T8" fmla="*/ 30 w 110"/>
                <a:gd name="T9" fmla="*/ 88 h 88"/>
                <a:gd name="T10" fmla="*/ 46 w 110"/>
                <a:gd name="T11" fmla="*/ 57 h 88"/>
                <a:gd name="T12" fmla="*/ 67 w 110"/>
                <a:gd name="T13" fmla="*/ 37 h 88"/>
                <a:gd name="T14" fmla="*/ 80 w 110"/>
                <a:gd name="T15" fmla="*/ 27 h 88"/>
                <a:gd name="T16" fmla="*/ 83 w 110"/>
                <a:gd name="T17" fmla="*/ 14 h 88"/>
                <a:gd name="T18" fmla="*/ 99 w 110"/>
                <a:gd name="T19" fmla="*/ 14 h 88"/>
                <a:gd name="T20" fmla="*/ 110 w 110"/>
                <a:gd name="T21" fmla="*/ 6 h 88"/>
                <a:gd name="T22" fmla="*/ 99 w 110"/>
                <a:gd name="T23" fmla="*/ 0 h 88"/>
                <a:gd name="T24" fmla="*/ 73 w 110"/>
                <a:gd name="T25" fmla="*/ 0 h 88"/>
                <a:gd name="T26" fmla="*/ 46 w 110"/>
                <a:gd name="T27" fmla="*/ 9 h 88"/>
                <a:gd name="T28" fmla="*/ 23 w 110"/>
                <a:gd name="T29" fmla="*/ 21 h 88"/>
                <a:gd name="T30" fmla="*/ 8 w 110"/>
                <a:gd name="T31" fmla="*/ 45 h 88"/>
                <a:gd name="T32" fmla="*/ 0 w 110"/>
                <a:gd name="T33" fmla="*/ 54 h 88"/>
                <a:gd name="T34" fmla="*/ 4 w 110"/>
                <a:gd name="T35" fmla="*/ 6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8">
                  <a:moveTo>
                    <a:pt x="4" y="65"/>
                  </a:moveTo>
                  <a:lnTo>
                    <a:pt x="4" y="65"/>
                  </a:lnTo>
                  <a:lnTo>
                    <a:pt x="27" y="65"/>
                  </a:lnTo>
                  <a:lnTo>
                    <a:pt x="16" y="78"/>
                  </a:lnTo>
                  <a:lnTo>
                    <a:pt x="30" y="88"/>
                  </a:lnTo>
                  <a:lnTo>
                    <a:pt x="46" y="57"/>
                  </a:lnTo>
                  <a:lnTo>
                    <a:pt x="67" y="37"/>
                  </a:lnTo>
                  <a:lnTo>
                    <a:pt x="80" y="27"/>
                  </a:lnTo>
                  <a:lnTo>
                    <a:pt x="83" y="14"/>
                  </a:lnTo>
                  <a:lnTo>
                    <a:pt x="99" y="14"/>
                  </a:lnTo>
                  <a:lnTo>
                    <a:pt x="110" y="6"/>
                  </a:lnTo>
                  <a:lnTo>
                    <a:pt x="99" y="0"/>
                  </a:lnTo>
                  <a:lnTo>
                    <a:pt x="73" y="0"/>
                  </a:lnTo>
                  <a:lnTo>
                    <a:pt x="46" y="9"/>
                  </a:lnTo>
                  <a:lnTo>
                    <a:pt x="23" y="21"/>
                  </a:lnTo>
                  <a:lnTo>
                    <a:pt x="8" y="45"/>
                  </a:lnTo>
                  <a:lnTo>
                    <a:pt x="0" y="54"/>
                  </a:lnTo>
                  <a:lnTo>
                    <a:pt x="4" y="65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5" name="Freeform 29">
              <a:extLst>
                <a:ext uri="{FF2B5EF4-FFF2-40B4-BE49-F238E27FC236}">
                  <a16:creationId xmlns:a16="http://schemas.microsoft.com/office/drawing/2014/main" id="{06CCE2D5-01A2-118A-C3B3-BD897E6F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45" y="1882772"/>
              <a:ext cx="7792" cy="18894"/>
            </a:xfrm>
            <a:custGeom>
              <a:avLst/>
              <a:gdLst>
                <a:gd name="T0" fmla="*/ 4 w 13"/>
                <a:gd name="T1" fmla="*/ 7 h 28"/>
                <a:gd name="T2" fmla="*/ 4 w 13"/>
                <a:gd name="T3" fmla="*/ 7 h 28"/>
                <a:gd name="T4" fmla="*/ 0 w 13"/>
                <a:gd name="T5" fmla="*/ 16 h 28"/>
                <a:gd name="T6" fmla="*/ 0 w 13"/>
                <a:gd name="T7" fmla="*/ 28 h 28"/>
                <a:gd name="T8" fmla="*/ 13 w 13"/>
                <a:gd name="T9" fmla="*/ 24 h 28"/>
                <a:gd name="T10" fmla="*/ 13 w 13"/>
                <a:gd name="T11" fmla="*/ 4 h 28"/>
                <a:gd name="T12" fmla="*/ 13 w 13"/>
                <a:gd name="T13" fmla="*/ 0 h 28"/>
                <a:gd name="T14" fmla="*/ 4 w 13"/>
                <a:gd name="T1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8">
                  <a:moveTo>
                    <a:pt x="4" y="7"/>
                  </a:moveTo>
                  <a:lnTo>
                    <a:pt x="4" y="7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13" y="24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6" name="Freeform 43">
              <a:extLst>
                <a:ext uri="{FF2B5EF4-FFF2-40B4-BE49-F238E27FC236}">
                  <a16:creationId xmlns:a16="http://schemas.microsoft.com/office/drawing/2014/main" id="{9BA5DDB0-C41C-7B47-FC51-030B1E1CA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93" y="2609621"/>
              <a:ext cx="11132" cy="22228"/>
            </a:xfrm>
            <a:custGeom>
              <a:avLst/>
              <a:gdLst>
                <a:gd name="T0" fmla="*/ 7 w 17"/>
                <a:gd name="T1" fmla="*/ 12 h 33"/>
                <a:gd name="T2" fmla="*/ 7 w 17"/>
                <a:gd name="T3" fmla="*/ 12 h 33"/>
                <a:gd name="T4" fmla="*/ 7 w 17"/>
                <a:gd name="T5" fmla="*/ 23 h 33"/>
                <a:gd name="T6" fmla="*/ 0 w 17"/>
                <a:gd name="T7" fmla="*/ 33 h 33"/>
                <a:gd name="T8" fmla="*/ 10 w 17"/>
                <a:gd name="T9" fmla="*/ 23 h 33"/>
                <a:gd name="T10" fmla="*/ 17 w 17"/>
                <a:gd name="T11" fmla="*/ 0 h 33"/>
                <a:gd name="T12" fmla="*/ 14 w 17"/>
                <a:gd name="T13" fmla="*/ 3 h 33"/>
                <a:gd name="T14" fmla="*/ 7 w 17"/>
                <a:gd name="T15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3">
                  <a:moveTo>
                    <a:pt x="7" y="12"/>
                  </a:moveTo>
                  <a:lnTo>
                    <a:pt x="7" y="12"/>
                  </a:lnTo>
                  <a:lnTo>
                    <a:pt x="7" y="23"/>
                  </a:lnTo>
                  <a:lnTo>
                    <a:pt x="0" y="33"/>
                  </a:lnTo>
                  <a:lnTo>
                    <a:pt x="10" y="23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7" name="Freeform 44">
              <a:extLst>
                <a:ext uri="{FF2B5EF4-FFF2-40B4-BE49-F238E27FC236}">
                  <a16:creationId xmlns:a16="http://schemas.microsoft.com/office/drawing/2014/main" id="{E72F350E-C2A0-410A-D636-CD152207F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397" y="2579614"/>
              <a:ext cx="6679" cy="32230"/>
            </a:xfrm>
            <a:custGeom>
              <a:avLst/>
              <a:gdLst>
                <a:gd name="T0" fmla="*/ 7 w 9"/>
                <a:gd name="T1" fmla="*/ 11 h 48"/>
                <a:gd name="T2" fmla="*/ 7 w 9"/>
                <a:gd name="T3" fmla="*/ 11 h 48"/>
                <a:gd name="T4" fmla="*/ 0 w 9"/>
                <a:gd name="T5" fmla="*/ 48 h 48"/>
                <a:gd name="T6" fmla="*/ 3 w 9"/>
                <a:gd name="T7" fmla="*/ 45 h 48"/>
                <a:gd name="T8" fmla="*/ 7 w 9"/>
                <a:gd name="T9" fmla="*/ 33 h 48"/>
                <a:gd name="T10" fmla="*/ 9 w 9"/>
                <a:gd name="T11" fmla="*/ 0 h 48"/>
                <a:gd name="T12" fmla="*/ 7 w 9"/>
                <a:gd name="T13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8">
                  <a:moveTo>
                    <a:pt x="7" y="11"/>
                  </a:moveTo>
                  <a:lnTo>
                    <a:pt x="7" y="11"/>
                  </a:lnTo>
                  <a:lnTo>
                    <a:pt x="0" y="48"/>
                  </a:lnTo>
                  <a:lnTo>
                    <a:pt x="3" y="45"/>
                  </a:lnTo>
                  <a:lnTo>
                    <a:pt x="7" y="33"/>
                  </a:lnTo>
                  <a:lnTo>
                    <a:pt x="9" y="0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8" name="Freeform 45">
              <a:extLst>
                <a:ext uri="{FF2B5EF4-FFF2-40B4-BE49-F238E27FC236}">
                  <a16:creationId xmlns:a16="http://schemas.microsoft.com/office/drawing/2014/main" id="{8BC5C392-669D-E29F-18FB-71179847F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326" y="2115052"/>
              <a:ext cx="12246" cy="23340"/>
            </a:xfrm>
            <a:custGeom>
              <a:avLst/>
              <a:gdLst>
                <a:gd name="T0" fmla="*/ 4 w 18"/>
                <a:gd name="T1" fmla="*/ 24 h 35"/>
                <a:gd name="T2" fmla="*/ 4 w 18"/>
                <a:gd name="T3" fmla="*/ 24 h 35"/>
                <a:gd name="T4" fmla="*/ 11 w 18"/>
                <a:gd name="T5" fmla="*/ 35 h 35"/>
                <a:gd name="T6" fmla="*/ 18 w 18"/>
                <a:gd name="T7" fmla="*/ 27 h 35"/>
                <a:gd name="T8" fmla="*/ 18 w 18"/>
                <a:gd name="T9" fmla="*/ 21 h 35"/>
                <a:gd name="T10" fmla="*/ 11 w 18"/>
                <a:gd name="T11" fmla="*/ 3 h 35"/>
                <a:gd name="T12" fmla="*/ 0 w 18"/>
                <a:gd name="T13" fmla="*/ 0 h 35"/>
                <a:gd name="T14" fmla="*/ 4 w 18"/>
                <a:gd name="T15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5">
                  <a:moveTo>
                    <a:pt x="4" y="24"/>
                  </a:moveTo>
                  <a:lnTo>
                    <a:pt x="4" y="24"/>
                  </a:lnTo>
                  <a:lnTo>
                    <a:pt x="11" y="35"/>
                  </a:lnTo>
                  <a:lnTo>
                    <a:pt x="18" y="27"/>
                  </a:lnTo>
                  <a:lnTo>
                    <a:pt x="18" y="21"/>
                  </a:lnTo>
                  <a:lnTo>
                    <a:pt x="11" y="3"/>
                  </a:lnTo>
                  <a:lnTo>
                    <a:pt x="0" y="0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89" name="Freeform 51">
              <a:extLst>
                <a:ext uri="{FF2B5EF4-FFF2-40B4-BE49-F238E27FC236}">
                  <a16:creationId xmlns:a16="http://schemas.microsoft.com/office/drawing/2014/main" id="{D99D7EAD-CEFB-D8BC-D03B-28BF995E1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602" y="2398457"/>
              <a:ext cx="6679" cy="22228"/>
            </a:xfrm>
            <a:custGeom>
              <a:avLst/>
              <a:gdLst>
                <a:gd name="T0" fmla="*/ 0 w 10"/>
                <a:gd name="T1" fmla="*/ 32 h 32"/>
                <a:gd name="T2" fmla="*/ 0 w 10"/>
                <a:gd name="T3" fmla="*/ 32 h 32"/>
                <a:gd name="T4" fmla="*/ 10 w 10"/>
                <a:gd name="T5" fmla="*/ 8 h 32"/>
                <a:gd name="T6" fmla="*/ 10 w 10"/>
                <a:gd name="T7" fmla="*/ 0 h 32"/>
                <a:gd name="T8" fmla="*/ 0 w 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0" y="32"/>
                  </a:moveTo>
                  <a:lnTo>
                    <a:pt x="0" y="32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0" name="Freeform 52">
              <a:extLst>
                <a:ext uri="{FF2B5EF4-FFF2-40B4-BE49-F238E27FC236}">
                  <a16:creationId xmlns:a16="http://schemas.microsoft.com/office/drawing/2014/main" id="{F5CB1A9F-F8DA-752A-5E70-4D9BBDE3D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191" y="2125055"/>
              <a:ext cx="24490" cy="20005"/>
            </a:xfrm>
            <a:custGeom>
              <a:avLst/>
              <a:gdLst>
                <a:gd name="T0" fmla="*/ 15 w 36"/>
                <a:gd name="T1" fmla="*/ 0 h 30"/>
                <a:gd name="T2" fmla="*/ 15 w 36"/>
                <a:gd name="T3" fmla="*/ 0 h 30"/>
                <a:gd name="T4" fmla="*/ 10 w 36"/>
                <a:gd name="T5" fmla="*/ 9 h 30"/>
                <a:gd name="T6" fmla="*/ 0 w 36"/>
                <a:gd name="T7" fmla="*/ 30 h 30"/>
                <a:gd name="T8" fmla="*/ 22 w 36"/>
                <a:gd name="T9" fmla="*/ 17 h 30"/>
                <a:gd name="T10" fmla="*/ 36 w 36"/>
                <a:gd name="T11" fmla="*/ 9 h 30"/>
                <a:gd name="T12" fmla="*/ 26 w 36"/>
                <a:gd name="T13" fmla="*/ 0 h 30"/>
                <a:gd name="T14" fmla="*/ 15 w 3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15" y="0"/>
                  </a:moveTo>
                  <a:lnTo>
                    <a:pt x="15" y="0"/>
                  </a:lnTo>
                  <a:lnTo>
                    <a:pt x="10" y="9"/>
                  </a:lnTo>
                  <a:lnTo>
                    <a:pt x="0" y="30"/>
                  </a:lnTo>
                  <a:lnTo>
                    <a:pt x="22" y="17"/>
                  </a:lnTo>
                  <a:lnTo>
                    <a:pt x="36" y="9"/>
                  </a:lnTo>
                  <a:lnTo>
                    <a:pt x="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1" name="Freeform 53">
              <a:extLst>
                <a:ext uri="{FF2B5EF4-FFF2-40B4-BE49-F238E27FC236}">
                  <a16:creationId xmlns:a16="http://schemas.microsoft.com/office/drawing/2014/main" id="{936AAD20-13CD-EB0D-A072-F690F3B56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02" y="2120610"/>
              <a:ext cx="20037" cy="15559"/>
            </a:xfrm>
            <a:custGeom>
              <a:avLst/>
              <a:gdLst>
                <a:gd name="T0" fmla="*/ 13 w 30"/>
                <a:gd name="T1" fmla="*/ 0 h 24"/>
                <a:gd name="T2" fmla="*/ 13 w 30"/>
                <a:gd name="T3" fmla="*/ 0 h 24"/>
                <a:gd name="T4" fmla="*/ 13 w 30"/>
                <a:gd name="T5" fmla="*/ 3 h 24"/>
                <a:gd name="T6" fmla="*/ 13 w 30"/>
                <a:gd name="T7" fmla="*/ 16 h 24"/>
                <a:gd name="T8" fmla="*/ 0 w 30"/>
                <a:gd name="T9" fmla="*/ 24 h 24"/>
                <a:gd name="T10" fmla="*/ 23 w 30"/>
                <a:gd name="T11" fmla="*/ 21 h 24"/>
                <a:gd name="T12" fmla="*/ 30 w 30"/>
                <a:gd name="T13" fmla="*/ 19 h 24"/>
                <a:gd name="T14" fmla="*/ 20 w 30"/>
                <a:gd name="T15" fmla="*/ 7 h 24"/>
                <a:gd name="T16" fmla="*/ 13 w 3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13" y="0"/>
                  </a:moveTo>
                  <a:lnTo>
                    <a:pt x="13" y="0"/>
                  </a:lnTo>
                  <a:lnTo>
                    <a:pt x="13" y="3"/>
                  </a:lnTo>
                  <a:lnTo>
                    <a:pt x="13" y="16"/>
                  </a:lnTo>
                  <a:lnTo>
                    <a:pt x="0" y="24"/>
                  </a:lnTo>
                  <a:lnTo>
                    <a:pt x="23" y="21"/>
                  </a:lnTo>
                  <a:lnTo>
                    <a:pt x="30" y="19"/>
                  </a:lnTo>
                  <a:lnTo>
                    <a:pt x="20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2" name="Freeform 55">
              <a:extLst>
                <a:ext uri="{FF2B5EF4-FFF2-40B4-BE49-F238E27FC236}">
                  <a16:creationId xmlns:a16="http://schemas.microsoft.com/office/drawing/2014/main" id="{6E1E4A3A-1277-35C5-C737-22909B928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17" y="1738292"/>
              <a:ext cx="20037" cy="22228"/>
            </a:xfrm>
            <a:custGeom>
              <a:avLst/>
              <a:gdLst>
                <a:gd name="T0" fmla="*/ 15 w 30"/>
                <a:gd name="T1" fmla="*/ 0 h 33"/>
                <a:gd name="T2" fmla="*/ 15 w 30"/>
                <a:gd name="T3" fmla="*/ 0 h 33"/>
                <a:gd name="T4" fmla="*/ 0 w 30"/>
                <a:gd name="T5" fmla="*/ 20 h 33"/>
                <a:gd name="T6" fmla="*/ 4 w 30"/>
                <a:gd name="T7" fmla="*/ 33 h 33"/>
                <a:gd name="T8" fmla="*/ 30 w 30"/>
                <a:gd name="T9" fmla="*/ 20 h 33"/>
                <a:gd name="T10" fmla="*/ 30 w 30"/>
                <a:gd name="T11" fmla="*/ 9 h 33"/>
                <a:gd name="T12" fmla="*/ 18 w 30"/>
                <a:gd name="T13" fmla="*/ 3 h 33"/>
                <a:gd name="T14" fmla="*/ 15 w 3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3">
                  <a:moveTo>
                    <a:pt x="15" y="0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4" y="33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18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93" name="Freeform 56">
              <a:extLst>
                <a:ext uri="{FF2B5EF4-FFF2-40B4-BE49-F238E27FC236}">
                  <a16:creationId xmlns:a16="http://schemas.microsoft.com/office/drawing/2014/main" id="{B47484BB-0DB6-2DEE-4E1F-1D940B3D9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022" y="1662714"/>
              <a:ext cx="11132" cy="21117"/>
            </a:xfrm>
            <a:custGeom>
              <a:avLst/>
              <a:gdLst>
                <a:gd name="T0" fmla="*/ 0 w 16"/>
                <a:gd name="T1" fmla="*/ 11 h 32"/>
                <a:gd name="T2" fmla="*/ 0 w 16"/>
                <a:gd name="T3" fmla="*/ 11 h 32"/>
                <a:gd name="T4" fmla="*/ 0 w 16"/>
                <a:gd name="T5" fmla="*/ 24 h 32"/>
                <a:gd name="T6" fmla="*/ 7 w 16"/>
                <a:gd name="T7" fmla="*/ 32 h 32"/>
                <a:gd name="T8" fmla="*/ 16 w 16"/>
                <a:gd name="T9" fmla="*/ 24 h 32"/>
                <a:gd name="T10" fmla="*/ 16 w 16"/>
                <a:gd name="T11" fmla="*/ 11 h 32"/>
                <a:gd name="T12" fmla="*/ 7 w 16"/>
                <a:gd name="T13" fmla="*/ 3 h 32"/>
                <a:gd name="T14" fmla="*/ 7 w 16"/>
                <a:gd name="T15" fmla="*/ 0 h 32"/>
                <a:gd name="T16" fmla="*/ 0 w 16"/>
                <a:gd name="T1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0" y="11"/>
                  </a:moveTo>
                  <a:lnTo>
                    <a:pt x="0" y="11"/>
                  </a:lnTo>
                  <a:lnTo>
                    <a:pt x="0" y="24"/>
                  </a:lnTo>
                  <a:lnTo>
                    <a:pt x="7" y="32"/>
                  </a:lnTo>
                  <a:lnTo>
                    <a:pt x="16" y="24"/>
                  </a:lnTo>
                  <a:lnTo>
                    <a:pt x="16" y="11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</a:ln>
            <a:effectLst/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171450">
                <a:buClrTx/>
              </a:pPr>
              <a:endParaRPr lang="en-US" sz="675" kern="1200">
                <a:solidFill>
                  <a:schemeClr val="bg1">
                    <a:lumMod val="75000"/>
                  </a:schemeClr>
                </a:solidFill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7742" name="CasellaDiTesto 7741">
            <a:extLst>
              <a:ext uri="{FF2B5EF4-FFF2-40B4-BE49-F238E27FC236}">
                <a16:creationId xmlns:a16="http://schemas.microsoft.com/office/drawing/2014/main" id="{209DCEA1-BFFB-E960-67D2-F7A4541FEB1C}"/>
              </a:ext>
            </a:extLst>
          </p:cNvPr>
          <p:cNvSpPr txBox="1"/>
          <p:nvPr/>
        </p:nvSpPr>
        <p:spPr>
          <a:xfrm>
            <a:off x="6077464" y="115370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Book" panose="02000503020000020003" pitchFamily="2" charset="0"/>
              </a:rPr>
              <a:t>National Level </a:t>
            </a:r>
            <a:r>
              <a:rPr lang="it-IT" dirty="0" err="1">
                <a:latin typeface="Avenir Book" panose="02000503020000020003" pitchFamily="2" charset="0"/>
              </a:rPr>
              <a:t>Observations</a:t>
            </a:r>
            <a:endParaRPr lang="it-IT" dirty="0">
              <a:latin typeface="Avenir Book" panose="02000503020000020003" pitchFamily="2" charset="0"/>
            </a:endParaRPr>
          </a:p>
        </p:txBody>
      </p:sp>
      <p:sp>
        <p:nvSpPr>
          <p:cNvPr id="7751" name="Oval 8">
            <a:extLst>
              <a:ext uri="{FF2B5EF4-FFF2-40B4-BE49-F238E27FC236}">
                <a16:creationId xmlns:a16="http://schemas.microsoft.com/office/drawing/2014/main" id="{875802CA-DFF9-81BC-744E-C71753DBBD0C}"/>
              </a:ext>
            </a:extLst>
          </p:cNvPr>
          <p:cNvSpPr/>
          <p:nvPr/>
        </p:nvSpPr>
        <p:spPr>
          <a:xfrm>
            <a:off x="7198975" y="2508281"/>
            <a:ext cx="627182" cy="586859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52" name="Oval 9">
            <a:extLst>
              <a:ext uri="{FF2B5EF4-FFF2-40B4-BE49-F238E27FC236}">
                <a16:creationId xmlns:a16="http://schemas.microsoft.com/office/drawing/2014/main" id="{CCBCFD29-B6DA-5ED8-1175-870AF8545D9B}"/>
              </a:ext>
            </a:extLst>
          </p:cNvPr>
          <p:cNvSpPr/>
          <p:nvPr/>
        </p:nvSpPr>
        <p:spPr>
          <a:xfrm>
            <a:off x="6900066" y="2052722"/>
            <a:ext cx="914319" cy="870793"/>
          </a:xfrm>
          <a:prstGeom prst="ellipse">
            <a:avLst/>
          </a:prstGeom>
          <a:solidFill>
            <a:schemeClr val="accent1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53" name="Oval 10">
            <a:extLst>
              <a:ext uri="{FF2B5EF4-FFF2-40B4-BE49-F238E27FC236}">
                <a16:creationId xmlns:a16="http://schemas.microsoft.com/office/drawing/2014/main" id="{115B2C61-B532-6395-6FC1-F013DCE3F02B}"/>
              </a:ext>
            </a:extLst>
          </p:cNvPr>
          <p:cNvSpPr/>
          <p:nvPr/>
        </p:nvSpPr>
        <p:spPr>
          <a:xfrm>
            <a:off x="6671054" y="1847501"/>
            <a:ext cx="1058044" cy="854186"/>
          </a:xfrm>
          <a:prstGeom prst="ellipse">
            <a:avLst/>
          </a:prstGeom>
          <a:solidFill>
            <a:schemeClr val="tx2">
              <a:alpha val="66000"/>
            </a:schemeClr>
          </a:solidFill>
          <a:ln w="2857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7754" name="Connector: Elbow 8">
            <a:extLst>
              <a:ext uri="{FF2B5EF4-FFF2-40B4-BE49-F238E27FC236}">
                <a16:creationId xmlns:a16="http://schemas.microsoft.com/office/drawing/2014/main" id="{2DD29F0C-0636-19EE-0307-0381130B5453}"/>
              </a:ext>
            </a:extLst>
          </p:cNvPr>
          <p:cNvCxnSpPr>
            <a:cxnSpLocks/>
            <a:stCxn id="7775" idx="3"/>
            <a:endCxn id="7756" idx="1"/>
          </p:cNvCxnSpPr>
          <p:nvPr/>
        </p:nvCxnSpPr>
        <p:spPr>
          <a:xfrm flipV="1">
            <a:off x="5375741" y="2062615"/>
            <a:ext cx="1063142" cy="3642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5" name="Connector: Elbow 8">
            <a:extLst>
              <a:ext uri="{FF2B5EF4-FFF2-40B4-BE49-F238E27FC236}">
                <a16:creationId xmlns:a16="http://schemas.microsoft.com/office/drawing/2014/main" id="{241B88EB-A517-47D4-6CA5-9EE5482E8977}"/>
              </a:ext>
            </a:extLst>
          </p:cNvPr>
          <p:cNvCxnSpPr>
            <a:cxnSpLocks/>
            <a:stCxn id="7776" idx="3"/>
            <a:endCxn id="7756" idx="1"/>
          </p:cNvCxnSpPr>
          <p:nvPr/>
        </p:nvCxnSpPr>
        <p:spPr>
          <a:xfrm flipV="1">
            <a:off x="5377740" y="2062615"/>
            <a:ext cx="1061143" cy="10300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56" name="Rectangle: Rounded Corners 1">
            <a:extLst>
              <a:ext uri="{FF2B5EF4-FFF2-40B4-BE49-F238E27FC236}">
                <a16:creationId xmlns:a16="http://schemas.microsoft.com/office/drawing/2014/main" id="{21F7B3B1-D244-A508-193D-E0A4FAE67311}"/>
              </a:ext>
            </a:extLst>
          </p:cNvPr>
          <p:cNvSpPr/>
          <p:nvPr/>
        </p:nvSpPr>
        <p:spPr>
          <a:xfrm>
            <a:off x="6438883" y="1674849"/>
            <a:ext cx="1171890" cy="775531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YEAR</a:t>
            </a: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from 1948 to 2019</a:t>
            </a:r>
          </a:p>
        </p:txBody>
      </p:sp>
      <p:sp>
        <p:nvSpPr>
          <p:cNvPr id="7777" name="Rectangle: Rounded Corners 1">
            <a:extLst>
              <a:ext uri="{FF2B5EF4-FFF2-40B4-BE49-F238E27FC236}">
                <a16:creationId xmlns:a16="http://schemas.microsoft.com/office/drawing/2014/main" id="{2653C70D-C22C-9019-2B18-B52769FFFE5A}"/>
              </a:ext>
            </a:extLst>
          </p:cNvPr>
          <p:cNvSpPr/>
          <p:nvPr/>
        </p:nvSpPr>
        <p:spPr>
          <a:xfrm>
            <a:off x="3372930" y="3685944"/>
            <a:ext cx="2010254" cy="364093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</a:t>
            </a:r>
          </a:p>
        </p:txBody>
      </p:sp>
      <p:cxnSp>
        <p:nvCxnSpPr>
          <p:cNvPr id="7780" name="Connector: Elbow 8">
            <a:extLst>
              <a:ext uri="{FF2B5EF4-FFF2-40B4-BE49-F238E27FC236}">
                <a16:creationId xmlns:a16="http://schemas.microsoft.com/office/drawing/2014/main" id="{8BC73D00-80EA-0806-5BFD-3E3DD8A31ECF}"/>
              </a:ext>
            </a:extLst>
          </p:cNvPr>
          <p:cNvCxnSpPr>
            <a:cxnSpLocks/>
            <a:stCxn id="7776" idx="1"/>
            <a:endCxn id="7269" idx="3"/>
          </p:cNvCxnSpPr>
          <p:nvPr/>
        </p:nvCxnSpPr>
        <p:spPr>
          <a:xfrm rot="10800000">
            <a:off x="2229184" y="2069546"/>
            <a:ext cx="1138303" cy="102314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4" name="Connector: Elbow 8">
            <a:extLst>
              <a:ext uri="{FF2B5EF4-FFF2-40B4-BE49-F238E27FC236}">
                <a16:creationId xmlns:a16="http://schemas.microsoft.com/office/drawing/2014/main" id="{4FA820A2-F776-FA55-2548-C92C425C5722}"/>
              </a:ext>
            </a:extLst>
          </p:cNvPr>
          <p:cNvCxnSpPr>
            <a:cxnSpLocks/>
            <a:stCxn id="7777" idx="1"/>
            <a:endCxn id="7269" idx="3"/>
          </p:cNvCxnSpPr>
          <p:nvPr/>
        </p:nvCxnSpPr>
        <p:spPr>
          <a:xfrm rot="10800000">
            <a:off x="2229184" y="2069545"/>
            <a:ext cx="1143747" cy="1798446"/>
          </a:xfrm>
          <a:prstGeom prst="curvedConnector3">
            <a:avLst>
              <a:gd name="adj1" fmla="val 61313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8" name="Connector: Elbow 8">
            <a:extLst>
              <a:ext uri="{FF2B5EF4-FFF2-40B4-BE49-F238E27FC236}">
                <a16:creationId xmlns:a16="http://schemas.microsoft.com/office/drawing/2014/main" id="{538ED1BD-C2FE-25E4-642E-3BC9B7F4079C}"/>
              </a:ext>
            </a:extLst>
          </p:cNvPr>
          <p:cNvCxnSpPr>
            <a:cxnSpLocks/>
            <a:stCxn id="7810" idx="3"/>
            <a:endCxn id="7756" idx="1"/>
          </p:cNvCxnSpPr>
          <p:nvPr/>
        </p:nvCxnSpPr>
        <p:spPr>
          <a:xfrm>
            <a:off x="5403195" y="1638668"/>
            <a:ext cx="1035688" cy="42394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7" name="Connector: Elbow 8">
            <a:extLst>
              <a:ext uri="{FF2B5EF4-FFF2-40B4-BE49-F238E27FC236}">
                <a16:creationId xmlns:a16="http://schemas.microsoft.com/office/drawing/2014/main" id="{70D2A2D5-1502-8E5C-CB77-77352FC9DC7F}"/>
              </a:ext>
            </a:extLst>
          </p:cNvPr>
          <p:cNvCxnSpPr>
            <a:cxnSpLocks/>
            <a:stCxn id="7777" idx="3"/>
            <a:endCxn id="7756" idx="1"/>
          </p:cNvCxnSpPr>
          <p:nvPr/>
        </p:nvCxnSpPr>
        <p:spPr>
          <a:xfrm flipV="1">
            <a:off x="5383184" y="2062615"/>
            <a:ext cx="1055699" cy="1805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con due angoli in diagonale arrotondati 5">
            <a:extLst>
              <a:ext uri="{FF2B5EF4-FFF2-40B4-BE49-F238E27FC236}">
                <a16:creationId xmlns:a16="http://schemas.microsoft.com/office/drawing/2014/main" id="{B9AF7A55-3421-8488-950B-8DA373F6F24E}"/>
              </a:ext>
            </a:extLst>
          </p:cNvPr>
          <p:cNvSpPr/>
          <p:nvPr/>
        </p:nvSpPr>
        <p:spPr>
          <a:xfrm>
            <a:off x="630315" y="1083076"/>
            <a:ext cx="1766656" cy="39949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due angoli in diagonale arrotondati 6">
            <a:extLst>
              <a:ext uri="{FF2B5EF4-FFF2-40B4-BE49-F238E27FC236}">
                <a16:creationId xmlns:a16="http://schemas.microsoft.com/office/drawing/2014/main" id="{2128919F-FA1A-EFA4-2DD4-030B418BFF0B}"/>
              </a:ext>
            </a:extLst>
          </p:cNvPr>
          <p:cNvSpPr/>
          <p:nvPr/>
        </p:nvSpPr>
        <p:spPr>
          <a:xfrm>
            <a:off x="6064928" y="1093434"/>
            <a:ext cx="2493146" cy="39949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9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7" name="Rectangle: Rounded Corners 1">
            <a:extLst>
              <a:ext uri="{FF2B5EF4-FFF2-40B4-BE49-F238E27FC236}">
                <a16:creationId xmlns:a16="http://schemas.microsoft.com/office/drawing/2014/main" id="{E520E798-D6ED-2EC1-CF1C-68965B3246F4}"/>
              </a:ext>
            </a:extLst>
          </p:cNvPr>
          <p:cNvSpPr/>
          <p:nvPr/>
        </p:nvSpPr>
        <p:spPr>
          <a:xfrm>
            <a:off x="3229925" y="4044300"/>
            <a:ext cx="2584494" cy="572701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Hired Labor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Self Employed &amp; Unpaid Family</a:t>
            </a:r>
          </a:p>
        </p:txBody>
      </p:sp>
      <p:sp>
        <p:nvSpPr>
          <p:cNvPr id="7776" name="Rectangle: Rounded Corners 1">
            <a:extLst>
              <a:ext uri="{FF2B5EF4-FFF2-40B4-BE49-F238E27FC236}">
                <a16:creationId xmlns:a16="http://schemas.microsoft.com/office/drawing/2014/main" id="{738D7DD8-9148-00B3-75F9-6E178627565A}"/>
              </a:ext>
            </a:extLst>
          </p:cNvPr>
          <p:cNvSpPr/>
          <p:nvPr/>
        </p:nvSpPr>
        <p:spPr>
          <a:xfrm>
            <a:off x="3093049" y="2843850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1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human effort in agricultural production</a:t>
            </a:r>
          </a:p>
          <a:p>
            <a:pPr algn="ctr"/>
            <a:endParaRPr lang="en-US" sz="11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</p:txBody>
      </p:sp>
      <p:cxnSp>
        <p:nvCxnSpPr>
          <p:cNvPr id="7278" name="Connettore curvo 7277">
            <a:extLst>
              <a:ext uri="{FF2B5EF4-FFF2-40B4-BE49-F238E27FC236}">
                <a16:creationId xmlns:a16="http://schemas.microsoft.com/office/drawing/2014/main" id="{1E3720E6-E21F-5B52-DF5C-62EB175AAED9}"/>
              </a:ext>
            </a:extLst>
          </p:cNvPr>
          <p:cNvCxnSpPr>
            <a:cxnSpLocks/>
            <a:stCxn id="7776" idx="2"/>
            <a:endCxn id="7277" idx="0"/>
          </p:cNvCxnSpPr>
          <p:nvPr/>
        </p:nvCxnSpPr>
        <p:spPr>
          <a:xfrm rot="5400000">
            <a:off x="4308487" y="3830613"/>
            <a:ext cx="427373" cy="1"/>
          </a:xfrm>
          <a:prstGeom prst="curvedConnector3">
            <a:avLst>
              <a:gd name="adj1" fmla="val 50000"/>
            </a:avLst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869157A0-DA36-AE39-5770-9FB6207A0DF1}"/>
              </a:ext>
            </a:extLst>
          </p:cNvPr>
          <p:cNvSpPr/>
          <p:nvPr/>
        </p:nvSpPr>
        <p:spPr>
          <a:xfrm>
            <a:off x="558387" y="3281650"/>
            <a:ext cx="1940853" cy="109792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Durable Equipment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Service Buildings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Inventories</a:t>
            </a:r>
            <a:endParaRPr lang="en-US" sz="1100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Land</a:t>
            </a:r>
          </a:p>
        </p:txBody>
      </p:sp>
      <p:sp>
        <p:nvSpPr>
          <p:cNvPr id="7072" name="Google Shape;7072;p36"/>
          <p:cNvSpPr txBox="1">
            <a:spLocks noGrp="1"/>
          </p:cNvSpPr>
          <p:nvPr>
            <p:ph type="title"/>
          </p:nvPr>
        </p:nvSpPr>
        <p:spPr>
          <a:xfrm>
            <a:off x="657856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DATASET PRESENTATION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7080" name="Google Shape;7080;p36"/>
          <p:cNvGrpSpPr/>
          <p:nvPr/>
        </p:nvGrpSpPr>
        <p:grpSpPr>
          <a:xfrm>
            <a:off x="414000" y="554400"/>
            <a:ext cx="289557" cy="347453"/>
            <a:chOff x="3276325" y="1337875"/>
            <a:chExt cx="345575" cy="424500"/>
          </a:xfrm>
          <a:solidFill>
            <a:srgbClr val="3F886B"/>
          </a:solidFill>
        </p:grpSpPr>
        <p:sp>
          <p:nvSpPr>
            <p:cNvPr id="7081" name="Google Shape;7081;p36"/>
            <p:cNvSpPr/>
            <p:nvPr/>
          </p:nvSpPr>
          <p:spPr>
            <a:xfrm>
              <a:off x="3339425" y="1697875"/>
              <a:ext cx="219375" cy="64500"/>
            </a:xfrm>
            <a:custGeom>
              <a:avLst/>
              <a:gdLst/>
              <a:ahLst/>
              <a:cxnLst/>
              <a:rect l="l" t="t" r="r" b="b"/>
              <a:pathLst>
                <a:path w="8775" h="2580" extrusionOk="0">
                  <a:moveTo>
                    <a:pt x="4415" y="0"/>
                  </a:moveTo>
                  <a:cubicBezTo>
                    <a:pt x="2868" y="0"/>
                    <a:pt x="1492" y="574"/>
                    <a:pt x="399" y="1606"/>
                  </a:cubicBezTo>
                  <a:lnTo>
                    <a:pt x="285" y="1721"/>
                  </a:lnTo>
                  <a:cubicBezTo>
                    <a:pt x="0" y="2006"/>
                    <a:pt x="230" y="2579"/>
                    <a:pt x="689" y="2579"/>
                  </a:cubicBezTo>
                  <a:lnTo>
                    <a:pt x="8146" y="2579"/>
                  </a:lnTo>
                  <a:cubicBezTo>
                    <a:pt x="8545" y="2579"/>
                    <a:pt x="8774" y="2006"/>
                    <a:pt x="8490" y="1721"/>
                  </a:cubicBezTo>
                  <a:lnTo>
                    <a:pt x="8375" y="1606"/>
                  </a:lnTo>
                  <a:cubicBezTo>
                    <a:pt x="7283" y="574"/>
                    <a:pt x="5906" y="0"/>
                    <a:pt x="4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6"/>
            <p:cNvSpPr/>
            <p:nvPr/>
          </p:nvSpPr>
          <p:spPr>
            <a:xfrm>
              <a:off x="3276325" y="1337875"/>
              <a:ext cx="345575" cy="335575"/>
            </a:xfrm>
            <a:custGeom>
              <a:avLst/>
              <a:gdLst/>
              <a:ahLst/>
              <a:cxnLst/>
              <a:rect l="l" t="t" r="r" b="b"/>
              <a:pathLst>
                <a:path w="13823" h="13423" extrusionOk="0">
                  <a:moveTo>
                    <a:pt x="2120" y="0"/>
                  </a:moveTo>
                  <a:cubicBezTo>
                    <a:pt x="1836" y="0"/>
                    <a:pt x="1606" y="229"/>
                    <a:pt x="1606" y="519"/>
                  </a:cubicBezTo>
                  <a:lnTo>
                    <a:pt x="1606" y="2639"/>
                  </a:lnTo>
                  <a:cubicBezTo>
                    <a:pt x="1606" y="4075"/>
                    <a:pt x="2809" y="5277"/>
                    <a:pt x="4245" y="5277"/>
                  </a:cubicBezTo>
                  <a:cubicBezTo>
                    <a:pt x="4644" y="5277"/>
                    <a:pt x="5048" y="5163"/>
                    <a:pt x="5447" y="4993"/>
                  </a:cubicBezTo>
                  <a:lnTo>
                    <a:pt x="5737" y="5392"/>
                  </a:lnTo>
                  <a:cubicBezTo>
                    <a:pt x="6195" y="5966"/>
                    <a:pt x="6425" y="6884"/>
                    <a:pt x="6425" y="7342"/>
                  </a:cubicBezTo>
                  <a:lnTo>
                    <a:pt x="6425" y="12450"/>
                  </a:lnTo>
                  <a:lnTo>
                    <a:pt x="4704" y="10325"/>
                  </a:lnTo>
                  <a:cubicBezTo>
                    <a:pt x="5048" y="9926"/>
                    <a:pt x="5278" y="9293"/>
                    <a:pt x="5278" y="8664"/>
                  </a:cubicBezTo>
                  <a:cubicBezTo>
                    <a:pt x="5278" y="7228"/>
                    <a:pt x="4071" y="6080"/>
                    <a:pt x="2639" y="6080"/>
                  </a:cubicBezTo>
                  <a:lnTo>
                    <a:pt x="514" y="6080"/>
                  </a:lnTo>
                  <a:cubicBezTo>
                    <a:pt x="230" y="6080"/>
                    <a:pt x="0" y="6310"/>
                    <a:pt x="0" y="6539"/>
                  </a:cubicBezTo>
                  <a:lnTo>
                    <a:pt x="0" y="8664"/>
                  </a:lnTo>
                  <a:cubicBezTo>
                    <a:pt x="0" y="10155"/>
                    <a:pt x="1203" y="11303"/>
                    <a:pt x="2639" y="11303"/>
                  </a:cubicBezTo>
                  <a:cubicBezTo>
                    <a:pt x="3098" y="11303"/>
                    <a:pt x="3557" y="11188"/>
                    <a:pt x="3901" y="11014"/>
                  </a:cubicBezTo>
                  <a:lnTo>
                    <a:pt x="5966" y="13423"/>
                  </a:lnTo>
                  <a:cubicBezTo>
                    <a:pt x="6251" y="13423"/>
                    <a:pt x="6595" y="13368"/>
                    <a:pt x="6939" y="13368"/>
                  </a:cubicBezTo>
                  <a:cubicBezTo>
                    <a:pt x="7054" y="13368"/>
                    <a:pt x="7228" y="13368"/>
                    <a:pt x="7398" y="13423"/>
                  </a:cubicBezTo>
                  <a:lnTo>
                    <a:pt x="7398" y="10155"/>
                  </a:lnTo>
                  <a:lnTo>
                    <a:pt x="9922" y="7058"/>
                  </a:lnTo>
                  <a:cubicBezTo>
                    <a:pt x="10266" y="7287"/>
                    <a:pt x="10725" y="7402"/>
                    <a:pt x="11184" y="7402"/>
                  </a:cubicBezTo>
                  <a:cubicBezTo>
                    <a:pt x="12620" y="7402"/>
                    <a:pt x="13822" y="6195"/>
                    <a:pt x="13822" y="4763"/>
                  </a:cubicBezTo>
                  <a:lnTo>
                    <a:pt x="13822" y="2639"/>
                  </a:lnTo>
                  <a:cubicBezTo>
                    <a:pt x="13822" y="2354"/>
                    <a:pt x="13593" y="2125"/>
                    <a:pt x="13308" y="2125"/>
                  </a:cubicBezTo>
                  <a:lnTo>
                    <a:pt x="11184" y="2125"/>
                  </a:lnTo>
                  <a:cubicBezTo>
                    <a:pt x="9752" y="2125"/>
                    <a:pt x="8545" y="3327"/>
                    <a:pt x="8545" y="4763"/>
                  </a:cubicBezTo>
                  <a:cubicBezTo>
                    <a:pt x="8545" y="5392"/>
                    <a:pt x="8775" y="5966"/>
                    <a:pt x="9119" y="6425"/>
                  </a:cubicBezTo>
                  <a:lnTo>
                    <a:pt x="7398" y="8490"/>
                  </a:lnTo>
                  <a:lnTo>
                    <a:pt x="7398" y="7342"/>
                  </a:lnTo>
                  <a:cubicBezTo>
                    <a:pt x="7398" y="6425"/>
                    <a:pt x="7113" y="5507"/>
                    <a:pt x="6540" y="4763"/>
                  </a:cubicBezTo>
                  <a:lnTo>
                    <a:pt x="6195" y="4360"/>
                  </a:lnTo>
                  <a:cubicBezTo>
                    <a:pt x="6654" y="3901"/>
                    <a:pt x="6884" y="3272"/>
                    <a:pt x="6884" y="2639"/>
                  </a:cubicBezTo>
                  <a:cubicBezTo>
                    <a:pt x="6884" y="1147"/>
                    <a:pt x="5677" y="0"/>
                    <a:pt x="4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877CC0-3B83-5307-2D8B-6BD2901D4438}"/>
              </a:ext>
            </a:extLst>
          </p:cNvPr>
          <p:cNvSpPr txBox="1"/>
          <p:nvPr/>
        </p:nvSpPr>
        <p:spPr>
          <a:xfrm>
            <a:off x="505516" y="1224104"/>
            <a:ext cx="22910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Book" panose="02000503020000020003" pitchFamily="2" charset="0"/>
              </a:rPr>
              <a:t>The </a:t>
            </a:r>
            <a:r>
              <a:rPr lang="it-IT" dirty="0" err="1">
                <a:latin typeface="Avenir Book" panose="02000503020000020003" pitchFamily="2" charset="0"/>
              </a:rPr>
              <a:t>variables</a:t>
            </a:r>
            <a:r>
              <a:rPr lang="it-IT" dirty="0">
                <a:latin typeface="Avenir Book" panose="02000503020000020003" pitchFamily="2" charset="0"/>
              </a:rPr>
              <a:t> are indexes</a:t>
            </a:r>
          </a:p>
          <a:p>
            <a:r>
              <a:rPr lang="it-IT" dirty="0">
                <a:latin typeface="Avenir Book" panose="02000503020000020003" pitchFamily="2" charset="0"/>
              </a:rPr>
              <a:t> of </a:t>
            </a:r>
            <a:r>
              <a:rPr lang="it-IT" dirty="0" err="1">
                <a:latin typeface="Avenir Book" panose="02000503020000020003" pitchFamily="2" charset="0"/>
              </a:rPr>
              <a:t>growth</a:t>
            </a:r>
            <a:r>
              <a:rPr lang="it-IT" dirty="0">
                <a:latin typeface="Avenir Book" panose="02000503020000020003" pitchFamily="2" charset="0"/>
              </a:rPr>
              <a:t> with </a:t>
            </a:r>
            <a:r>
              <a:rPr lang="it-IT" dirty="0" err="1">
                <a:latin typeface="Avenir Book" panose="02000503020000020003" pitchFamily="2" charset="0"/>
              </a:rPr>
              <a:t>respect</a:t>
            </a:r>
            <a:r>
              <a:rPr lang="it-IT" dirty="0">
                <a:latin typeface="Avenir Book" panose="02000503020000020003" pitchFamily="2" charset="0"/>
              </a:rPr>
              <a:t> to </a:t>
            </a:r>
          </a:p>
          <a:p>
            <a:r>
              <a:rPr lang="it-IT" dirty="0" err="1">
                <a:latin typeface="Avenir Book" panose="02000503020000020003" pitchFamily="2" charset="0"/>
              </a:rPr>
              <a:t>year</a:t>
            </a:r>
            <a:r>
              <a:rPr lang="it-IT" dirty="0">
                <a:latin typeface="Avenir Book" panose="02000503020000020003" pitchFamily="2" charset="0"/>
              </a:rPr>
              <a:t> 2015</a:t>
            </a: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FDF4A7CF-6276-2009-35E7-3BA22BEBA872}"/>
              </a:ext>
            </a:extLst>
          </p:cNvPr>
          <p:cNvSpPr/>
          <p:nvPr/>
        </p:nvSpPr>
        <p:spPr>
          <a:xfrm>
            <a:off x="3142876" y="1206637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Total Agricultural Output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Gross production leaving the farm</a:t>
            </a:r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F5A10A1D-D110-6253-20EF-88DAC0561A7F}"/>
              </a:ext>
            </a:extLst>
          </p:cNvPr>
          <p:cNvSpPr/>
          <p:nvPr/>
        </p:nvSpPr>
        <p:spPr>
          <a:xfrm>
            <a:off x="99689" y="2168627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Wide range of physical assets used in agricultural activities</a:t>
            </a: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D50C7C6A-4EE2-BE52-7AA4-077608A82BAB}"/>
              </a:ext>
            </a:extLst>
          </p:cNvPr>
          <p:cNvSpPr/>
          <p:nvPr/>
        </p:nvSpPr>
        <p:spPr>
          <a:xfrm>
            <a:off x="6186066" y="2131816"/>
            <a:ext cx="2858247" cy="773077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Resources used within the production process but not directly transformed into the final output</a:t>
            </a:r>
          </a:p>
        </p:txBody>
      </p:sp>
      <p:cxnSp>
        <p:nvCxnSpPr>
          <p:cNvPr id="7276" name="Connettore curvo 7275">
            <a:extLst>
              <a:ext uri="{FF2B5EF4-FFF2-40B4-BE49-F238E27FC236}">
                <a16:creationId xmlns:a16="http://schemas.microsoft.com/office/drawing/2014/main" id="{CB331E3C-8521-1555-0716-7C389FDFB86D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1358840" y="3111676"/>
            <a:ext cx="339946" cy="1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2" name="Rectangle: Rounded Corners 1">
            <a:extLst>
              <a:ext uri="{FF2B5EF4-FFF2-40B4-BE49-F238E27FC236}">
                <a16:creationId xmlns:a16="http://schemas.microsoft.com/office/drawing/2014/main" id="{B8B97290-52C1-3CBB-2BDB-08BD2714A693}"/>
              </a:ext>
            </a:extLst>
          </p:cNvPr>
          <p:cNvSpPr/>
          <p:nvPr/>
        </p:nvSpPr>
        <p:spPr>
          <a:xfrm>
            <a:off x="6644760" y="3281651"/>
            <a:ext cx="1940853" cy="109792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Feed and Seed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Fertilizer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Pesticides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Purchased Services</a:t>
            </a:r>
          </a:p>
        </p:txBody>
      </p:sp>
      <p:cxnSp>
        <p:nvCxnSpPr>
          <p:cNvPr id="7288" name="Connettore curvo 7287">
            <a:extLst>
              <a:ext uri="{FF2B5EF4-FFF2-40B4-BE49-F238E27FC236}">
                <a16:creationId xmlns:a16="http://schemas.microsoft.com/office/drawing/2014/main" id="{70EB9CAF-35B4-D4EE-1183-0B606992CFCF}"/>
              </a:ext>
            </a:extLst>
          </p:cNvPr>
          <p:cNvCxnSpPr>
            <a:stCxn id="9" idx="2"/>
            <a:endCxn id="7282" idx="0"/>
          </p:cNvCxnSpPr>
          <p:nvPr/>
        </p:nvCxnSpPr>
        <p:spPr>
          <a:xfrm rot="5400000">
            <a:off x="7426810" y="3093271"/>
            <a:ext cx="376758" cy="3"/>
          </a:xfrm>
          <a:prstGeom prst="curvedConnector3">
            <a:avLst/>
          </a:prstGeom>
          <a:ln>
            <a:solidFill>
              <a:srgbClr val="24271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90" name="Immagine 7289">
            <a:extLst>
              <a:ext uri="{FF2B5EF4-FFF2-40B4-BE49-F238E27FC236}">
                <a16:creationId xmlns:a16="http://schemas.microsoft.com/office/drawing/2014/main" id="{9ED8ECA2-3783-8E7B-7B6A-35F2D4CF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466" y="285388"/>
            <a:ext cx="1050436" cy="7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083;p36">
            <a:extLst>
              <a:ext uri="{FF2B5EF4-FFF2-40B4-BE49-F238E27FC236}">
                <a16:creationId xmlns:a16="http://schemas.microsoft.com/office/drawing/2014/main" id="{00C0BC2A-605E-D3A0-9890-07CF71A586CB}"/>
              </a:ext>
            </a:extLst>
          </p:cNvPr>
          <p:cNvGrpSpPr/>
          <p:nvPr/>
        </p:nvGrpSpPr>
        <p:grpSpPr>
          <a:xfrm>
            <a:off x="414000" y="554400"/>
            <a:ext cx="335884" cy="347472"/>
            <a:chOff x="3971775" y="1337125"/>
            <a:chExt cx="424525" cy="425250"/>
          </a:xfrm>
        </p:grpSpPr>
        <p:sp>
          <p:nvSpPr>
            <p:cNvPr id="7" name="Google Shape;7084;p36">
              <a:extLst>
                <a:ext uri="{FF2B5EF4-FFF2-40B4-BE49-F238E27FC236}">
                  <a16:creationId xmlns:a16="http://schemas.microsoft.com/office/drawing/2014/main" id="{E227247A-6684-4A44-FB2A-8150F411DEFC}"/>
                </a:ext>
              </a:extLst>
            </p:cNvPr>
            <p:cNvSpPr/>
            <p:nvPr/>
          </p:nvSpPr>
          <p:spPr>
            <a:xfrm>
              <a:off x="3971775" y="1522175"/>
              <a:ext cx="175000" cy="112625"/>
            </a:xfrm>
            <a:custGeom>
              <a:avLst/>
              <a:gdLst/>
              <a:ahLst/>
              <a:cxnLst/>
              <a:rect l="l" t="t" r="r" b="b"/>
              <a:pathLst>
                <a:path w="7000" h="4505" extrusionOk="0">
                  <a:moveTo>
                    <a:pt x="425" y="0"/>
                  </a:moveTo>
                  <a:cubicBezTo>
                    <a:pt x="197" y="0"/>
                    <a:pt x="1" y="206"/>
                    <a:pt x="1" y="489"/>
                  </a:cubicBezTo>
                  <a:lnTo>
                    <a:pt x="1" y="1751"/>
                  </a:lnTo>
                  <a:cubicBezTo>
                    <a:pt x="1" y="3242"/>
                    <a:pt x="1208" y="4504"/>
                    <a:pt x="2699" y="4504"/>
                  </a:cubicBezTo>
                  <a:lnTo>
                    <a:pt x="4246" y="4504"/>
                  </a:lnTo>
                  <a:cubicBezTo>
                    <a:pt x="5737" y="4504"/>
                    <a:pt x="6999" y="3242"/>
                    <a:pt x="6999" y="1751"/>
                  </a:cubicBezTo>
                  <a:lnTo>
                    <a:pt x="6999" y="489"/>
                  </a:lnTo>
                  <a:cubicBezTo>
                    <a:pt x="6999" y="206"/>
                    <a:pt x="6766" y="0"/>
                    <a:pt x="6525" y="0"/>
                  </a:cubicBezTo>
                  <a:cubicBezTo>
                    <a:pt x="6473" y="0"/>
                    <a:pt x="6421" y="10"/>
                    <a:pt x="6371" y="30"/>
                  </a:cubicBezTo>
                  <a:lnTo>
                    <a:pt x="4879" y="489"/>
                  </a:lnTo>
                  <a:cubicBezTo>
                    <a:pt x="4306" y="718"/>
                    <a:pt x="3787" y="1063"/>
                    <a:pt x="3502" y="1577"/>
                  </a:cubicBezTo>
                  <a:cubicBezTo>
                    <a:pt x="3158" y="1063"/>
                    <a:pt x="2640" y="718"/>
                    <a:pt x="2066" y="489"/>
                  </a:cubicBezTo>
                  <a:lnTo>
                    <a:pt x="575" y="30"/>
                  </a:lnTo>
                  <a:cubicBezTo>
                    <a:pt x="524" y="10"/>
                    <a:pt x="474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85;p36">
              <a:extLst>
                <a:ext uri="{FF2B5EF4-FFF2-40B4-BE49-F238E27FC236}">
                  <a16:creationId xmlns:a16="http://schemas.microsoft.com/office/drawing/2014/main" id="{B11BF34F-A607-4F18-6A69-994F47F6FE5F}"/>
                </a:ext>
              </a:extLst>
            </p:cNvPr>
            <p:cNvSpPr/>
            <p:nvPr/>
          </p:nvSpPr>
          <p:spPr>
            <a:xfrm>
              <a:off x="3971775" y="1659100"/>
              <a:ext cx="99050" cy="103275"/>
            </a:xfrm>
            <a:custGeom>
              <a:avLst/>
              <a:gdLst/>
              <a:ahLst/>
              <a:cxnLst/>
              <a:rect l="l" t="t" r="r" b="b"/>
              <a:pathLst>
                <a:path w="3962" h="4131" extrusionOk="0">
                  <a:moveTo>
                    <a:pt x="2984" y="0"/>
                  </a:moveTo>
                  <a:lnTo>
                    <a:pt x="2984" y="1262"/>
                  </a:lnTo>
                  <a:cubicBezTo>
                    <a:pt x="2470" y="863"/>
                    <a:pt x="1837" y="634"/>
                    <a:pt x="1208" y="634"/>
                  </a:cubicBezTo>
                  <a:lnTo>
                    <a:pt x="460" y="634"/>
                  </a:lnTo>
                  <a:cubicBezTo>
                    <a:pt x="175" y="634"/>
                    <a:pt x="1" y="863"/>
                    <a:pt x="1" y="1092"/>
                  </a:cubicBezTo>
                  <a:lnTo>
                    <a:pt x="1" y="1377"/>
                  </a:lnTo>
                  <a:cubicBezTo>
                    <a:pt x="1" y="2125"/>
                    <a:pt x="290" y="2813"/>
                    <a:pt x="804" y="3327"/>
                  </a:cubicBezTo>
                  <a:cubicBezTo>
                    <a:pt x="1323" y="3846"/>
                    <a:pt x="2011" y="4130"/>
                    <a:pt x="2754" y="4130"/>
                  </a:cubicBezTo>
                  <a:lnTo>
                    <a:pt x="3502" y="4130"/>
                  </a:lnTo>
                  <a:cubicBezTo>
                    <a:pt x="3787" y="4130"/>
                    <a:pt x="3961" y="3901"/>
                    <a:pt x="3961" y="3671"/>
                  </a:cubicBezTo>
                  <a:lnTo>
                    <a:pt x="3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6;p36">
              <a:extLst>
                <a:ext uri="{FF2B5EF4-FFF2-40B4-BE49-F238E27FC236}">
                  <a16:creationId xmlns:a16="http://schemas.microsoft.com/office/drawing/2014/main" id="{8676BAE2-6AE5-270B-4D9C-7975690C2599}"/>
                </a:ext>
              </a:extLst>
            </p:cNvPr>
            <p:cNvSpPr/>
            <p:nvPr/>
          </p:nvSpPr>
          <p:spPr>
            <a:xfrm>
              <a:off x="4022025" y="1483475"/>
              <a:ext cx="73125" cy="42325"/>
            </a:xfrm>
            <a:custGeom>
              <a:avLst/>
              <a:gdLst/>
              <a:ahLst/>
              <a:cxnLst/>
              <a:rect l="l" t="t" r="r" b="b"/>
              <a:pathLst>
                <a:path w="2925" h="1693" extrusionOk="0">
                  <a:moveTo>
                    <a:pt x="1485" y="1"/>
                  </a:moveTo>
                  <a:cubicBezTo>
                    <a:pt x="1391" y="1"/>
                    <a:pt x="1291" y="29"/>
                    <a:pt x="1203" y="87"/>
                  </a:cubicBezTo>
                  <a:lnTo>
                    <a:pt x="460" y="601"/>
                  </a:lnTo>
                  <a:cubicBezTo>
                    <a:pt x="286" y="715"/>
                    <a:pt x="171" y="830"/>
                    <a:pt x="1" y="1004"/>
                  </a:cubicBezTo>
                  <a:lnTo>
                    <a:pt x="400" y="1119"/>
                  </a:lnTo>
                  <a:cubicBezTo>
                    <a:pt x="804" y="1234"/>
                    <a:pt x="1148" y="1463"/>
                    <a:pt x="1492" y="1693"/>
                  </a:cubicBezTo>
                  <a:cubicBezTo>
                    <a:pt x="1777" y="1463"/>
                    <a:pt x="2181" y="1234"/>
                    <a:pt x="2580" y="1119"/>
                  </a:cubicBezTo>
                  <a:lnTo>
                    <a:pt x="2924" y="1004"/>
                  </a:lnTo>
                  <a:cubicBezTo>
                    <a:pt x="2809" y="830"/>
                    <a:pt x="2640" y="715"/>
                    <a:pt x="2465" y="601"/>
                  </a:cubicBezTo>
                  <a:lnTo>
                    <a:pt x="1722" y="87"/>
                  </a:lnTo>
                  <a:cubicBezTo>
                    <a:pt x="1665" y="29"/>
                    <a:pt x="1578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7;p36">
              <a:extLst>
                <a:ext uri="{FF2B5EF4-FFF2-40B4-BE49-F238E27FC236}">
                  <a16:creationId xmlns:a16="http://schemas.microsoft.com/office/drawing/2014/main" id="{045C413E-4A7D-54DF-7599-0D9C4BAB1E2E}"/>
                </a:ext>
              </a:extLst>
            </p:cNvPr>
            <p:cNvSpPr/>
            <p:nvPr/>
          </p:nvSpPr>
          <p:spPr>
            <a:xfrm>
              <a:off x="4096600" y="1512825"/>
              <a:ext cx="175000" cy="249550"/>
            </a:xfrm>
            <a:custGeom>
              <a:avLst/>
              <a:gdLst/>
              <a:ahLst/>
              <a:cxnLst/>
              <a:rect l="l" t="t" r="r" b="b"/>
              <a:pathLst>
                <a:path w="7000" h="9982" extrusionOk="0">
                  <a:moveTo>
                    <a:pt x="2984" y="0"/>
                  </a:moveTo>
                  <a:lnTo>
                    <a:pt x="2984" y="7173"/>
                  </a:lnTo>
                  <a:cubicBezTo>
                    <a:pt x="2525" y="6769"/>
                    <a:pt x="1892" y="6540"/>
                    <a:pt x="1203" y="6540"/>
                  </a:cubicBezTo>
                  <a:lnTo>
                    <a:pt x="460" y="6540"/>
                  </a:lnTo>
                  <a:cubicBezTo>
                    <a:pt x="171" y="6540"/>
                    <a:pt x="1" y="6714"/>
                    <a:pt x="1" y="6998"/>
                  </a:cubicBezTo>
                  <a:lnTo>
                    <a:pt x="1" y="7228"/>
                  </a:lnTo>
                  <a:cubicBezTo>
                    <a:pt x="1" y="7976"/>
                    <a:pt x="285" y="8664"/>
                    <a:pt x="804" y="9178"/>
                  </a:cubicBezTo>
                  <a:cubicBezTo>
                    <a:pt x="1318" y="9697"/>
                    <a:pt x="2006" y="9981"/>
                    <a:pt x="2754" y="9981"/>
                  </a:cubicBezTo>
                  <a:lnTo>
                    <a:pt x="4246" y="9981"/>
                  </a:lnTo>
                  <a:cubicBezTo>
                    <a:pt x="4989" y="9981"/>
                    <a:pt x="5678" y="9697"/>
                    <a:pt x="6196" y="9178"/>
                  </a:cubicBezTo>
                  <a:cubicBezTo>
                    <a:pt x="6710" y="8664"/>
                    <a:pt x="6999" y="7976"/>
                    <a:pt x="6999" y="7228"/>
                  </a:cubicBezTo>
                  <a:lnTo>
                    <a:pt x="6999" y="6998"/>
                  </a:lnTo>
                  <a:cubicBezTo>
                    <a:pt x="6999" y="6714"/>
                    <a:pt x="6770" y="6540"/>
                    <a:pt x="6540" y="6540"/>
                  </a:cubicBezTo>
                  <a:lnTo>
                    <a:pt x="5737" y="6540"/>
                  </a:lnTo>
                  <a:cubicBezTo>
                    <a:pt x="5104" y="6540"/>
                    <a:pt x="4475" y="6769"/>
                    <a:pt x="4016" y="7173"/>
                  </a:cubicBezTo>
                  <a:lnTo>
                    <a:pt x="4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8;p36">
              <a:extLst>
                <a:ext uri="{FF2B5EF4-FFF2-40B4-BE49-F238E27FC236}">
                  <a16:creationId xmlns:a16="http://schemas.microsoft.com/office/drawing/2014/main" id="{0E0AB63E-C4D0-741B-5625-2408AF4DFEED}"/>
                </a:ext>
              </a:extLst>
            </p:cNvPr>
            <p:cNvSpPr/>
            <p:nvPr/>
          </p:nvSpPr>
          <p:spPr>
            <a:xfrm>
              <a:off x="4096600" y="1374950"/>
              <a:ext cx="175000" cy="112075"/>
            </a:xfrm>
            <a:custGeom>
              <a:avLst/>
              <a:gdLst/>
              <a:ahLst/>
              <a:cxnLst/>
              <a:rect l="l" t="t" r="r" b="b"/>
              <a:pathLst>
                <a:path w="7000" h="4483" extrusionOk="0">
                  <a:moveTo>
                    <a:pt x="527" y="0"/>
                  </a:moveTo>
                  <a:cubicBezTo>
                    <a:pt x="231" y="0"/>
                    <a:pt x="1" y="212"/>
                    <a:pt x="1" y="467"/>
                  </a:cubicBezTo>
                  <a:lnTo>
                    <a:pt x="1" y="1729"/>
                  </a:lnTo>
                  <a:cubicBezTo>
                    <a:pt x="1" y="3280"/>
                    <a:pt x="1203" y="4483"/>
                    <a:pt x="2754" y="4483"/>
                  </a:cubicBezTo>
                  <a:lnTo>
                    <a:pt x="4246" y="4483"/>
                  </a:lnTo>
                  <a:cubicBezTo>
                    <a:pt x="5737" y="4483"/>
                    <a:pt x="6999" y="3280"/>
                    <a:pt x="6999" y="1729"/>
                  </a:cubicBezTo>
                  <a:lnTo>
                    <a:pt x="6999" y="467"/>
                  </a:lnTo>
                  <a:cubicBezTo>
                    <a:pt x="6999" y="212"/>
                    <a:pt x="6721" y="0"/>
                    <a:pt x="6455" y="0"/>
                  </a:cubicBezTo>
                  <a:cubicBezTo>
                    <a:pt x="6425" y="0"/>
                    <a:pt x="6395" y="3"/>
                    <a:pt x="6366" y="8"/>
                  </a:cubicBezTo>
                  <a:lnTo>
                    <a:pt x="4874" y="527"/>
                  </a:lnTo>
                  <a:cubicBezTo>
                    <a:pt x="4301" y="697"/>
                    <a:pt x="3842" y="1101"/>
                    <a:pt x="3498" y="1615"/>
                  </a:cubicBezTo>
                  <a:cubicBezTo>
                    <a:pt x="3154" y="1101"/>
                    <a:pt x="2695" y="697"/>
                    <a:pt x="2066" y="527"/>
                  </a:cubicBezTo>
                  <a:lnTo>
                    <a:pt x="630" y="8"/>
                  </a:lnTo>
                  <a:cubicBezTo>
                    <a:pt x="595" y="3"/>
                    <a:pt x="561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9;p36">
              <a:extLst>
                <a:ext uri="{FF2B5EF4-FFF2-40B4-BE49-F238E27FC236}">
                  <a16:creationId xmlns:a16="http://schemas.microsoft.com/office/drawing/2014/main" id="{234D98E9-BEB1-A237-7AC5-5489C719ECB3}"/>
                </a:ext>
              </a:extLst>
            </p:cNvPr>
            <p:cNvSpPr/>
            <p:nvPr/>
          </p:nvSpPr>
          <p:spPr>
            <a:xfrm>
              <a:off x="4148225" y="1337125"/>
              <a:ext cx="71750" cy="42400"/>
            </a:xfrm>
            <a:custGeom>
              <a:avLst/>
              <a:gdLst/>
              <a:ahLst/>
              <a:cxnLst/>
              <a:rect l="l" t="t" r="r" b="b"/>
              <a:pathLst>
                <a:path w="2870" h="1696" extrusionOk="0">
                  <a:moveTo>
                    <a:pt x="1426" y="0"/>
                  </a:moveTo>
                  <a:cubicBezTo>
                    <a:pt x="1333" y="0"/>
                    <a:pt x="1233" y="30"/>
                    <a:pt x="1148" y="90"/>
                  </a:cubicBezTo>
                  <a:lnTo>
                    <a:pt x="400" y="604"/>
                  </a:lnTo>
                  <a:cubicBezTo>
                    <a:pt x="285" y="718"/>
                    <a:pt x="116" y="833"/>
                    <a:pt x="1" y="948"/>
                  </a:cubicBezTo>
                  <a:lnTo>
                    <a:pt x="345" y="1122"/>
                  </a:lnTo>
                  <a:cubicBezTo>
                    <a:pt x="744" y="1237"/>
                    <a:pt x="1089" y="1407"/>
                    <a:pt x="1433" y="1696"/>
                  </a:cubicBezTo>
                  <a:cubicBezTo>
                    <a:pt x="1777" y="1407"/>
                    <a:pt x="2121" y="1237"/>
                    <a:pt x="2525" y="1122"/>
                  </a:cubicBezTo>
                  <a:lnTo>
                    <a:pt x="2869" y="948"/>
                  </a:lnTo>
                  <a:cubicBezTo>
                    <a:pt x="2754" y="833"/>
                    <a:pt x="2580" y="718"/>
                    <a:pt x="2410" y="604"/>
                  </a:cubicBezTo>
                  <a:lnTo>
                    <a:pt x="1662" y="90"/>
                  </a:lnTo>
                  <a:cubicBezTo>
                    <a:pt x="1605" y="30"/>
                    <a:pt x="1519" y="0"/>
                    <a:pt x="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90;p36">
              <a:extLst>
                <a:ext uri="{FF2B5EF4-FFF2-40B4-BE49-F238E27FC236}">
                  <a16:creationId xmlns:a16="http://schemas.microsoft.com/office/drawing/2014/main" id="{936AF80B-34A4-5F68-A209-C118DAB1A5E6}"/>
                </a:ext>
              </a:extLst>
            </p:cNvPr>
            <p:cNvSpPr/>
            <p:nvPr/>
          </p:nvSpPr>
          <p:spPr>
            <a:xfrm>
              <a:off x="4221325" y="1522175"/>
              <a:ext cx="174975" cy="112625"/>
            </a:xfrm>
            <a:custGeom>
              <a:avLst/>
              <a:gdLst/>
              <a:ahLst/>
              <a:cxnLst/>
              <a:rect l="l" t="t" r="r" b="b"/>
              <a:pathLst>
                <a:path w="6999" h="4505" extrusionOk="0">
                  <a:moveTo>
                    <a:pt x="457" y="0"/>
                  </a:moveTo>
                  <a:cubicBezTo>
                    <a:pt x="196" y="0"/>
                    <a:pt x="0" y="206"/>
                    <a:pt x="0" y="489"/>
                  </a:cubicBezTo>
                  <a:lnTo>
                    <a:pt x="0" y="1751"/>
                  </a:lnTo>
                  <a:cubicBezTo>
                    <a:pt x="0" y="3242"/>
                    <a:pt x="1207" y="4504"/>
                    <a:pt x="2754" y="4504"/>
                  </a:cubicBezTo>
                  <a:lnTo>
                    <a:pt x="4245" y="4504"/>
                  </a:lnTo>
                  <a:cubicBezTo>
                    <a:pt x="5796" y="4504"/>
                    <a:pt x="6998" y="3242"/>
                    <a:pt x="6998" y="1751"/>
                  </a:cubicBezTo>
                  <a:lnTo>
                    <a:pt x="6998" y="489"/>
                  </a:lnTo>
                  <a:cubicBezTo>
                    <a:pt x="6998" y="206"/>
                    <a:pt x="6806" y="0"/>
                    <a:pt x="6546" y="0"/>
                  </a:cubicBezTo>
                  <a:cubicBezTo>
                    <a:pt x="6490" y="0"/>
                    <a:pt x="6431" y="10"/>
                    <a:pt x="6370" y="30"/>
                  </a:cubicBezTo>
                  <a:lnTo>
                    <a:pt x="4878" y="489"/>
                  </a:lnTo>
                  <a:cubicBezTo>
                    <a:pt x="4305" y="718"/>
                    <a:pt x="3846" y="1063"/>
                    <a:pt x="3502" y="1577"/>
                  </a:cubicBezTo>
                  <a:cubicBezTo>
                    <a:pt x="3157" y="1063"/>
                    <a:pt x="2699" y="718"/>
                    <a:pt x="2125" y="489"/>
                  </a:cubicBezTo>
                  <a:lnTo>
                    <a:pt x="633" y="30"/>
                  </a:lnTo>
                  <a:cubicBezTo>
                    <a:pt x="572" y="10"/>
                    <a:pt x="513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91;p36">
              <a:extLst>
                <a:ext uri="{FF2B5EF4-FFF2-40B4-BE49-F238E27FC236}">
                  <a16:creationId xmlns:a16="http://schemas.microsoft.com/office/drawing/2014/main" id="{4C283F53-BF54-469F-915E-DBD0C088FD06}"/>
                </a:ext>
              </a:extLst>
            </p:cNvPr>
            <p:cNvSpPr/>
            <p:nvPr/>
          </p:nvSpPr>
          <p:spPr>
            <a:xfrm>
              <a:off x="4295900" y="1659100"/>
              <a:ext cx="100400" cy="103275"/>
            </a:xfrm>
            <a:custGeom>
              <a:avLst/>
              <a:gdLst/>
              <a:ahLst/>
              <a:cxnLst/>
              <a:rect l="l" t="t" r="r" b="b"/>
              <a:pathLst>
                <a:path w="4016" h="4131" extrusionOk="0">
                  <a:moveTo>
                    <a:pt x="0" y="0"/>
                  </a:moveTo>
                  <a:lnTo>
                    <a:pt x="0" y="3671"/>
                  </a:lnTo>
                  <a:cubicBezTo>
                    <a:pt x="0" y="3901"/>
                    <a:pt x="229" y="4130"/>
                    <a:pt x="519" y="4130"/>
                  </a:cubicBezTo>
                  <a:lnTo>
                    <a:pt x="1262" y="4130"/>
                  </a:lnTo>
                  <a:cubicBezTo>
                    <a:pt x="2010" y="4130"/>
                    <a:pt x="2698" y="3846"/>
                    <a:pt x="3212" y="3327"/>
                  </a:cubicBezTo>
                  <a:cubicBezTo>
                    <a:pt x="3731" y="2813"/>
                    <a:pt x="4015" y="2125"/>
                    <a:pt x="4015" y="1377"/>
                  </a:cubicBezTo>
                  <a:lnTo>
                    <a:pt x="4015" y="1092"/>
                  </a:lnTo>
                  <a:cubicBezTo>
                    <a:pt x="4015" y="863"/>
                    <a:pt x="3786" y="634"/>
                    <a:pt x="3557" y="634"/>
                  </a:cubicBezTo>
                  <a:lnTo>
                    <a:pt x="2813" y="634"/>
                  </a:lnTo>
                  <a:cubicBezTo>
                    <a:pt x="2125" y="634"/>
                    <a:pt x="1491" y="863"/>
                    <a:pt x="1033" y="1262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2;p36">
              <a:extLst>
                <a:ext uri="{FF2B5EF4-FFF2-40B4-BE49-F238E27FC236}">
                  <a16:creationId xmlns:a16="http://schemas.microsoft.com/office/drawing/2014/main" id="{8C002813-0A2A-17CB-2C23-2953905CA1D3}"/>
                </a:ext>
              </a:extLst>
            </p:cNvPr>
            <p:cNvSpPr/>
            <p:nvPr/>
          </p:nvSpPr>
          <p:spPr>
            <a:xfrm>
              <a:off x="4272950" y="1483475"/>
              <a:ext cx="71725" cy="42325"/>
            </a:xfrm>
            <a:custGeom>
              <a:avLst/>
              <a:gdLst/>
              <a:ahLst/>
              <a:cxnLst/>
              <a:rect l="l" t="t" r="r" b="b"/>
              <a:pathLst>
                <a:path w="2869" h="1693" extrusionOk="0">
                  <a:moveTo>
                    <a:pt x="1436" y="1"/>
                  </a:moveTo>
                  <a:cubicBezTo>
                    <a:pt x="1336" y="1"/>
                    <a:pt x="1235" y="29"/>
                    <a:pt x="1147" y="87"/>
                  </a:cubicBezTo>
                  <a:lnTo>
                    <a:pt x="459" y="601"/>
                  </a:lnTo>
                  <a:cubicBezTo>
                    <a:pt x="289" y="715"/>
                    <a:pt x="115" y="830"/>
                    <a:pt x="0" y="1004"/>
                  </a:cubicBezTo>
                  <a:lnTo>
                    <a:pt x="344" y="1119"/>
                  </a:lnTo>
                  <a:cubicBezTo>
                    <a:pt x="748" y="1234"/>
                    <a:pt x="1092" y="1463"/>
                    <a:pt x="1437" y="1693"/>
                  </a:cubicBezTo>
                  <a:cubicBezTo>
                    <a:pt x="1781" y="1463"/>
                    <a:pt x="2125" y="1234"/>
                    <a:pt x="2524" y="1119"/>
                  </a:cubicBezTo>
                  <a:lnTo>
                    <a:pt x="2868" y="1004"/>
                  </a:lnTo>
                  <a:cubicBezTo>
                    <a:pt x="2754" y="830"/>
                    <a:pt x="2584" y="715"/>
                    <a:pt x="2409" y="601"/>
                  </a:cubicBezTo>
                  <a:lnTo>
                    <a:pt x="1721" y="87"/>
                  </a:lnTo>
                  <a:cubicBezTo>
                    <a:pt x="1636" y="29"/>
                    <a:pt x="1536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6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 GENERAL TRENDS IN DATA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A317B17-BDDB-97D4-9C2C-ABC86AB4DDE6}"/>
              </a:ext>
            </a:extLst>
          </p:cNvPr>
          <p:cNvSpPr txBox="1"/>
          <p:nvPr/>
        </p:nvSpPr>
        <p:spPr>
          <a:xfrm>
            <a:off x="328209" y="1879837"/>
            <a:ext cx="352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Different</a:t>
            </a:r>
            <a:r>
              <a:rPr lang="it-IT" sz="20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20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composition</a:t>
            </a:r>
            <a:r>
              <a:rPr lang="it-IT" sz="20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2000" dirty="0">
                <a:solidFill>
                  <a:srgbClr val="242713"/>
                </a:solidFill>
                <a:latin typeface="Avenir Book" panose="02000503020000020003" pitchFamily="2" charset="0"/>
              </a:rPr>
              <a:t>of</a:t>
            </a:r>
            <a:r>
              <a:rPr lang="it-IT" sz="2000" i="1" dirty="0">
                <a:solidFill>
                  <a:srgbClr val="242713"/>
                </a:solidFill>
                <a:latin typeface="Avenir Book" panose="02000503020000020003" pitchFamily="2" charset="0"/>
              </a:rPr>
              <a:t> Inputs </a:t>
            </a:r>
            <a:r>
              <a:rPr lang="it-IT" sz="2000" dirty="0" err="1">
                <a:solidFill>
                  <a:srgbClr val="242713"/>
                </a:solidFill>
                <a:latin typeface="Avenir Book" panose="02000503020000020003" pitchFamily="2" charset="0"/>
              </a:rPr>
              <a:t>along</a:t>
            </a:r>
            <a:r>
              <a:rPr lang="it-IT" sz="2000" dirty="0">
                <a:solidFill>
                  <a:srgbClr val="242713"/>
                </a:solidFill>
                <a:latin typeface="Avenir Book" panose="02000503020000020003" pitchFamily="2" charset="0"/>
              </a:rPr>
              <a:t> Years</a:t>
            </a:r>
          </a:p>
        </p:txBody>
      </p:sp>
      <p:sp>
        <p:nvSpPr>
          <p:cNvPr id="48" name="Rectangle: Rounded Corners 1">
            <a:extLst>
              <a:ext uri="{FF2B5EF4-FFF2-40B4-BE49-F238E27FC236}">
                <a16:creationId xmlns:a16="http://schemas.microsoft.com/office/drawing/2014/main" id="{2470CC93-0FA3-2272-25CA-026981F70CF0}"/>
              </a:ext>
            </a:extLst>
          </p:cNvPr>
          <p:cNvSpPr/>
          <p:nvPr/>
        </p:nvSpPr>
        <p:spPr>
          <a:xfrm>
            <a:off x="1523128" y="3855955"/>
            <a:ext cx="2371101" cy="880955"/>
          </a:xfrm>
          <a:prstGeom prst="roundRect">
            <a:avLst>
              <a:gd name="adj" fmla="val 48888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Human Labor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&amp;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Land (Capital Input)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E563F123-10F7-DB69-5EB6-A2A8C70F83C3}"/>
              </a:ext>
            </a:extLst>
          </p:cNvPr>
          <p:cNvSpPr/>
          <p:nvPr/>
        </p:nvSpPr>
        <p:spPr>
          <a:xfrm>
            <a:off x="5883742" y="3765130"/>
            <a:ext cx="2930156" cy="1083873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Farm Machinery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(Capital Input)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&amp;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Resources</a:t>
            </a:r>
          </a:p>
        </p:txBody>
      </p:sp>
      <p:cxnSp>
        <p:nvCxnSpPr>
          <p:cNvPr id="51" name="Connettore curvo 50">
            <a:extLst>
              <a:ext uri="{FF2B5EF4-FFF2-40B4-BE49-F238E27FC236}">
                <a16:creationId xmlns:a16="http://schemas.microsoft.com/office/drawing/2014/main" id="{075CAAEF-8D71-AE68-8D0F-39774DD822A8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3894229" y="4296433"/>
            <a:ext cx="1989513" cy="10634"/>
          </a:xfrm>
          <a:prstGeom prst="curvedConnector3">
            <a:avLst/>
          </a:prstGeom>
          <a:ln w="31750">
            <a:solidFill>
              <a:srgbClr val="242713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1515712-692A-3553-340B-5C5E38127F1B}"/>
              </a:ext>
            </a:extLst>
          </p:cNvPr>
          <p:cNvSpPr txBox="1"/>
          <p:nvPr/>
        </p:nvSpPr>
        <p:spPr>
          <a:xfrm>
            <a:off x="4456981" y="390359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Avenir Book" panose="02000503020000020003" pitchFamily="2" charset="0"/>
                <a:cs typeface="Palanquin" panose="020B0004020203020204" pitchFamily="34" charset="77"/>
              </a:rPr>
              <a:t>Towards</a:t>
            </a:r>
            <a:endParaRPr lang="it-IT"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F4571EF-6841-2827-3E30-A5F83D67206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69542" y="4296432"/>
            <a:ext cx="1053586" cy="1"/>
          </a:xfrm>
          <a:prstGeom prst="curvedConnector3">
            <a:avLst/>
          </a:prstGeom>
          <a:ln w="31750">
            <a:solidFill>
              <a:srgbClr val="0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119B1C5-D13A-3FB4-2120-52879654450A}"/>
              </a:ext>
            </a:extLst>
          </p:cNvPr>
          <p:cNvSpPr txBox="1"/>
          <p:nvPr/>
        </p:nvSpPr>
        <p:spPr>
          <a:xfrm>
            <a:off x="538326" y="392358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</a:t>
            </a:r>
            <a:r>
              <a:rPr lang="it-IT" dirty="0">
                <a:latin typeface="Avenir Book" panose="02000503020000020003" pitchFamily="2" charset="0"/>
              </a:rPr>
              <a:t>From</a:t>
            </a:r>
          </a:p>
        </p:txBody>
      </p:sp>
      <p:pic>
        <p:nvPicPr>
          <p:cNvPr id="62" name="Immagine 6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224904F-E739-D53A-4A6F-12E40596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" t="751" r="391" b="1562"/>
          <a:stretch/>
        </p:blipFill>
        <p:spPr>
          <a:xfrm>
            <a:off x="3974820" y="1159452"/>
            <a:ext cx="4896000" cy="24480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083;p36">
            <a:extLst>
              <a:ext uri="{FF2B5EF4-FFF2-40B4-BE49-F238E27FC236}">
                <a16:creationId xmlns:a16="http://schemas.microsoft.com/office/drawing/2014/main" id="{00C0BC2A-605E-D3A0-9890-07CF71A586CB}"/>
              </a:ext>
            </a:extLst>
          </p:cNvPr>
          <p:cNvGrpSpPr/>
          <p:nvPr/>
        </p:nvGrpSpPr>
        <p:grpSpPr>
          <a:xfrm>
            <a:off x="414000" y="554400"/>
            <a:ext cx="335884" cy="347472"/>
            <a:chOff x="3971775" y="1337125"/>
            <a:chExt cx="424525" cy="425250"/>
          </a:xfrm>
        </p:grpSpPr>
        <p:sp>
          <p:nvSpPr>
            <p:cNvPr id="7" name="Google Shape;7084;p36">
              <a:extLst>
                <a:ext uri="{FF2B5EF4-FFF2-40B4-BE49-F238E27FC236}">
                  <a16:creationId xmlns:a16="http://schemas.microsoft.com/office/drawing/2014/main" id="{E227247A-6684-4A44-FB2A-8150F411DEFC}"/>
                </a:ext>
              </a:extLst>
            </p:cNvPr>
            <p:cNvSpPr/>
            <p:nvPr/>
          </p:nvSpPr>
          <p:spPr>
            <a:xfrm>
              <a:off x="3971775" y="1522175"/>
              <a:ext cx="175000" cy="112625"/>
            </a:xfrm>
            <a:custGeom>
              <a:avLst/>
              <a:gdLst/>
              <a:ahLst/>
              <a:cxnLst/>
              <a:rect l="l" t="t" r="r" b="b"/>
              <a:pathLst>
                <a:path w="7000" h="4505" extrusionOk="0">
                  <a:moveTo>
                    <a:pt x="425" y="0"/>
                  </a:moveTo>
                  <a:cubicBezTo>
                    <a:pt x="197" y="0"/>
                    <a:pt x="1" y="206"/>
                    <a:pt x="1" y="489"/>
                  </a:cubicBezTo>
                  <a:lnTo>
                    <a:pt x="1" y="1751"/>
                  </a:lnTo>
                  <a:cubicBezTo>
                    <a:pt x="1" y="3242"/>
                    <a:pt x="1208" y="4504"/>
                    <a:pt x="2699" y="4504"/>
                  </a:cubicBezTo>
                  <a:lnTo>
                    <a:pt x="4246" y="4504"/>
                  </a:lnTo>
                  <a:cubicBezTo>
                    <a:pt x="5737" y="4504"/>
                    <a:pt x="6999" y="3242"/>
                    <a:pt x="6999" y="1751"/>
                  </a:cubicBezTo>
                  <a:lnTo>
                    <a:pt x="6999" y="489"/>
                  </a:lnTo>
                  <a:cubicBezTo>
                    <a:pt x="6999" y="206"/>
                    <a:pt x="6766" y="0"/>
                    <a:pt x="6525" y="0"/>
                  </a:cubicBezTo>
                  <a:cubicBezTo>
                    <a:pt x="6473" y="0"/>
                    <a:pt x="6421" y="10"/>
                    <a:pt x="6371" y="30"/>
                  </a:cubicBezTo>
                  <a:lnTo>
                    <a:pt x="4879" y="489"/>
                  </a:lnTo>
                  <a:cubicBezTo>
                    <a:pt x="4306" y="718"/>
                    <a:pt x="3787" y="1063"/>
                    <a:pt x="3502" y="1577"/>
                  </a:cubicBezTo>
                  <a:cubicBezTo>
                    <a:pt x="3158" y="1063"/>
                    <a:pt x="2640" y="718"/>
                    <a:pt x="2066" y="489"/>
                  </a:cubicBezTo>
                  <a:lnTo>
                    <a:pt x="575" y="30"/>
                  </a:lnTo>
                  <a:cubicBezTo>
                    <a:pt x="524" y="10"/>
                    <a:pt x="474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85;p36">
              <a:extLst>
                <a:ext uri="{FF2B5EF4-FFF2-40B4-BE49-F238E27FC236}">
                  <a16:creationId xmlns:a16="http://schemas.microsoft.com/office/drawing/2014/main" id="{B11BF34F-A607-4F18-6A69-994F47F6FE5F}"/>
                </a:ext>
              </a:extLst>
            </p:cNvPr>
            <p:cNvSpPr/>
            <p:nvPr/>
          </p:nvSpPr>
          <p:spPr>
            <a:xfrm>
              <a:off x="3971775" y="1659100"/>
              <a:ext cx="99050" cy="103275"/>
            </a:xfrm>
            <a:custGeom>
              <a:avLst/>
              <a:gdLst/>
              <a:ahLst/>
              <a:cxnLst/>
              <a:rect l="l" t="t" r="r" b="b"/>
              <a:pathLst>
                <a:path w="3962" h="4131" extrusionOk="0">
                  <a:moveTo>
                    <a:pt x="2984" y="0"/>
                  </a:moveTo>
                  <a:lnTo>
                    <a:pt x="2984" y="1262"/>
                  </a:lnTo>
                  <a:cubicBezTo>
                    <a:pt x="2470" y="863"/>
                    <a:pt x="1837" y="634"/>
                    <a:pt x="1208" y="634"/>
                  </a:cubicBezTo>
                  <a:lnTo>
                    <a:pt x="460" y="634"/>
                  </a:lnTo>
                  <a:cubicBezTo>
                    <a:pt x="175" y="634"/>
                    <a:pt x="1" y="863"/>
                    <a:pt x="1" y="1092"/>
                  </a:cubicBezTo>
                  <a:lnTo>
                    <a:pt x="1" y="1377"/>
                  </a:lnTo>
                  <a:cubicBezTo>
                    <a:pt x="1" y="2125"/>
                    <a:pt x="290" y="2813"/>
                    <a:pt x="804" y="3327"/>
                  </a:cubicBezTo>
                  <a:cubicBezTo>
                    <a:pt x="1323" y="3846"/>
                    <a:pt x="2011" y="4130"/>
                    <a:pt x="2754" y="4130"/>
                  </a:cubicBezTo>
                  <a:lnTo>
                    <a:pt x="3502" y="4130"/>
                  </a:lnTo>
                  <a:cubicBezTo>
                    <a:pt x="3787" y="4130"/>
                    <a:pt x="3961" y="3901"/>
                    <a:pt x="3961" y="3671"/>
                  </a:cubicBezTo>
                  <a:lnTo>
                    <a:pt x="3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6;p36">
              <a:extLst>
                <a:ext uri="{FF2B5EF4-FFF2-40B4-BE49-F238E27FC236}">
                  <a16:creationId xmlns:a16="http://schemas.microsoft.com/office/drawing/2014/main" id="{8676BAE2-6AE5-270B-4D9C-7975690C2599}"/>
                </a:ext>
              </a:extLst>
            </p:cNvPr>
            <p:cNvSpPr/>
            <p:nvPr/>
          </p:nvSpPr>
          <p:spPr>
            <a:xfrm>
              <a:off x="4022025" y="1483475"/>
              <a:ext cx="73125" cy="42325"/>
            </a:xfrm>
            <a:custGeom>
              <a:avLst/>
              <a:gdLst/>
              <a:ahLst/>
              <a:cxnLst/>
              <a:rect l="l" t="t" r="r" b="b"/>
              <a:pathLst>
                <a:path w="2925" h="1693" extrusionOk="0">
                  <a:moveTo>
                    <a:pt x="1485" y="1"/>
                  </a:moveTo>
                  <a:cubicBezTo>
                    <a:pt x="1391" y="1"/>
                    <a:pt x="1291" y="29"/>
                    <a:pt x="1203" y="87"/>
                  </a:cubicBezTo>
                  <a:lnTo>
                    <a:pt x="460" y="601"/>
                  </a:lnTo>
                  <a:cubicBezTo>
                    <a:pt x="286" y="715"/>
                    <a:pt x="171" y="830"/>
                    <a:pt x="1" y="1004"/>
                  </a:cubicBezTo>
                  <a:lnTo>
                    <a:pt x="400" y="1119"/>
                  </a:lnTo>
                  <a:cubicBezTo>
                    <a:pt x="804" y="1234"/>
                    <a:pt x="1148" y="1463"/>
                    <a:pt x="1492" y="1693"/>
                  </a:cubicBezTo>
                  <a:cubicBezTo>
                    <a:pt x="1777" y="1463"/>
                    <a:pt x="2181" y="1234"/>
                    <a:pt x="2580" y="1119"/>
                  </a:cubicBezTo>
                  <a:lnTo>
                    <a:pt x="2924" y="1004"/>
                  </a:lnTo>
                  <a:cubicBezTo>
                    <a:pt x="2809" y="830"/>
                    <a:pt x="2640" y="715"/>
                    <a:pt x="2465" y="601"/>
                  </a:cubicBezTo>
                  <a:lnTo>
                    <a:pt x="1722" y="87"/>
                  </a:lnTo>
                  <a:cubicBezTo>
                    <a:pt x="1665" y="29"/>
                    <a:pt x="1578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7;p36">
              <a:extLst>
                <a:ext uri="{FF2B5EF4-FFF2-40B4-BE49-F238E27FC236}">
                  <a16:creationId xmlns:a16="http://schemas.microsoft.com/office/drawing/2014/main" id="{045C413E-4A7D-54DF-7599-0D9C4BAB1E2E}"/>
                </a:ext>
              </a:extLst>
            </p:cNvPr>
            <p:cNvSpPr/>
            <p:nvPr/>
          </p:nvSpPr>
          <p:spPr>
            <a:xfrm>
              <a:off x="4096600" y="1512825"/>
              <a:ext cx="175000" cy="249550"/>
            </a:xfrm>
            <a:custGeom>
              <a:avLst/>
              <a:gdLst/>
              <a:ahLst/>
              <a:cxnLst/>
              <a:rect l="l" t="t" r="r" b="b"/>
              <a:pathLst>
                <a:path w="7000" h="9982" extrusionOk="0">
                  <a:moveTo>
                    <a:pt x="2984" y="0"/>
                  </a:moveTo>
                  <a:lnTo>
                    <a:pt x="2984" y="7173"/>
                  </a:lnTo>
                  <a:cubicBezTo>
                    <a:pt x="2525" y="6769"/>
                    <a:pt x="1892" y="6540"/>
                    <a:pt x="1203" y="6540"/>
                  </a:cubicBezTo>
                  <a:lnTo>
                    <a:pt x="460" y="6540"/>
                  </a:lnTo>
                  <a:cubicBezTo>
                    <a:pt x="171" y="6540"/>
                    <a:pt x="1" y="6714"/>
                    <a:pt x="1" y="6998"/>
                  </a:cubicBezTo>
                  <a:lnTo>
                    <a:pt x="1" y="7228"/>
                  </a:lnTo>
                  <a:cubicBezTo>
                    <a:pt x="1" y="7976"/>
                    <a:pt x="285" y="8664"/>
                    <a:pt x="804" y="9178"/>
                  </a:cubicBezTo>
                  <a:cubicBezTo>
                    <a:pt x="1318" y="9697"/>
                    <a:pt x="2006" y="9981"/>
                    <a:pt x="2754" y="9981"/>
                  </a:cubicBezTo>
                  <a:lnTo>
                    <a:pt x="4246" y="9981"/>
                  </a:lnTo>
                  <a:cubicBezTo>
                    <a:pt x="4989" y="9981"/>
                    <a:pt x="5678" y="9697"/>
                    <a:pt x="6196" y="9178"/>
                  </a:cubicBezTo>
                  <a:cubicBezTo>
                    <a:pt x="6710" y="8664"/>
                    <a:pt x="6999" y="7976"/>
                    <a:pt x="6999" y="7228"/>
                  </a:cubicBezTo>
                  <a:lnTo>
                    <a:pt x="6999" y="6998"/>
                  </a:lnTo>
                  <a:cubicBezTo>
                    <a:pt x="6999" y="6714"/>
                    <a:pt x="6770" y="6540"/>
                    <a:pt x="6540" y="6540"/>
                  </a:cubicBezTo>
                  <a:lnTo>
                    <a:pt x="5737" y="6540"/>
                  </a:lnTo>
                  <a:cubicBezTo>
                    <a:pt x="5104" y="6540"/>
                    <a:pt x="4475" y="6769"/>
                    <a:pt x="4016" y="7173"/>
                  </a:cubicBezTo>
                  <a:lnTo>
                    <a:pt x="4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8;p36">
              <a:extLst>
                <a:ext uri="{FF2B5EF4-FFF2-40B4-BE49-F238E27FC236}">
                  <a16:creationId xmlns:a16="http://schemas.microsoft.com/office/drawing/2014/main" id="{0E0AB63E-C4D0-741B-5625-2408AF4DFEED}"/>
                </a:ext>
              </a:extLst>
            </p:cNvPr>
            <p:cNvSpPr/>
            <p:nvPr/>
          </p:nvSpPr>
          <p:spPr>
            <a:xfrm>
              <a:off x="4096600" y="1374950"/>
              <a:ext cx="175000" cy="112075"/>
            </a:xfrm>
            <a:custGeom>
              <a:avLst/>
              <a:gdLst/>
              <a:ahLst/>
              <a:cxnLst/>
              <a:rect l="l" t="t" r="r" b="b"/>
              <a:pathLst>
                <a:path w="7000" h="4483" extrusionOk="0">
                  <a:moveTo>
                    <a:pt x="527" y="0"/>
                  </a:moveTo>
                  <a:cubicBezTo>
                    <a:pt x="231" y="0"/>
                    <a:pt x="1" y="212"/>
                    <a:pt x="1" y="467"/>
                  </a:cubicBezTo>
                  <a:lnTo>
                    <a:pt x="1" y="1729"/>
                  </a:lnTo>
                  <a:cubicBezTo>
                    <a:pt x="1" y="3280"/>
                    <a:pt x="1203" y="4483"/>
                    <a:pt x="2754" y="4483"/>
                  </a:cubicBezTo>
                  <a:lnTo>
                    <a:pt x="4246" y="4483"/>
                  </a:lnTo>
                  <a:cubicBezTo>
                    <a:pt x="5737" y="4483"/>
                    <a:pt x="6999" y="3280"/>
                    <a:pt x="6999" y="1729"/>
                  </a:cubicBezTo>
                  <a:lnTo>
                    <a:pt x="6999" y="467"/>
                  </a:lnTo>
                  <a:cubicBezTo>
                    <a:pt x="6999" y="212"/>
                    <a:pt x="6721" y="0"/>
                    <a:pt x="6455" y="0"/>
                  </a:cubicBezTo>
                  <a:cubicBezTo>
                    <a:pt x="6425" y="0"/>
                    <a:pt x="6395" y="3"/>
                    <a:pt x="6366" y="8"/>
                  </a:cubicBezTo>
                  <a:lnTo>
                    <a:pt x="4874" y="527"/>
                  </a:lnTo>
                  <a:cubicBezTo>
                    <a:pt x="4301" y="697"/>
                    <a:pt x="3842" y="1101"/>
                    <a:pt x="3498" y="1615"/>
                  </a:cubicBezTo>
                  <a:cubicBezTo>
                    <a:pt x="3154" y="1101"/>
                    <a:pt x="2695" y="697"/>
                    <a:pt x="2066" y="527"/>
                  </a:cubicBezTo>
                  <a:lnTo>
                    <a:pt x="630" y="8"/>
                  </a:lnTo>
                  <a:cubicBezTo>
                    <a:pt x="595" y="3"/>
                    <a:pt x="561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9;p36">
              <a:extLst>
                <a:ext uri="{FF2B5EF4-FFF2-40B4-BE49-F238E27FC236}">
                  <a16:creationId xmlns:a16="http://schemas.microsoft.com/office/drawing/2014/main" id="{234D98E9-BEB1-A237-7AC5-5489C719ECB3}"/>
                </a:ext>
              </a:extLst>
            </p:cNvPr>
            <p:cNvSpPr/>
            <p:nvPr/>
          </p:nvSpPr>
          <p:spPr>
            <a:xfrm>
              <a:off x="4148225" y="1337125"/>
              <a:ext cx="71750" cy="42400"/>
            </a:xfrm>
            <a:custGeom>
              <a:avLst/>
              <a:gdLst/>
              <a:ahLst/>
              <a:cxnLst/>
              <a:rect l="l" t="t" r="r" b="b"/>
              <a:pathLst>
                <a:path w="2870" h="1696" extrusionOk="0">
                  <a:moveTo>
                    <a:pt x="1426" y="0"/>
                  </a:moveTo>
                  <a:cubicBezTo>
                    <a:pt x="1333" y="0"/>
                    <a:pt x="1233" y="30"/>
                    <a:pt x="1148" y="90"/>
                  </a:cubicBezTo>
                  <a:lnTo>
                    <a:pt x="400" y="604"/>
                  </a:lnTo>
                  <a:cubicBezTo>
                    <a:pt x="285" y="718"/>
                    <a:pt x="116" y="833"/>
                    <a:pt x="1" y="948"/>
                  </a:cubicBezTo>
                  <a:lnTo>
                    <a:pt x="345" y="1122"/>
                  </a:lnTo>
                  <a:cubicBezTo>
                    <a:pt x="744" y="1237"/>
                    <a:pt x="1089" y="1407"/>
                    <a:pt x="1433" y="1696"/>
                  </a:cubicBezTo>
                  <a:cubicBezTo>
                    <a:pt x="1777" y="1407"/>
                    <a:pt x="2121" y="1237"/>
                    <a:pt x="2525" y="1122"/>
                  </a:cubicBezTo>
                  <a:lnTo>
                    <a:pt x="2869" y="948"/>
                  </a:lnTo>
                  <a:cubicBezTo>
                    <a:pt x="2754" y="833"/>
                    <a:pt x="2580" y="718"/>
                    <a:pt x="2410" y="604"/>
                  </a:cubicBezTo>
                  <a:lnTo>
                    <a:pt x="1662" y="90"/>
                  </a:lnTo>
                  <a:cubicBezTo>
                    <a:pt x="1605" y="30"/>
                    <a:pt x="1519" y="0"/>
                    <a:pt x="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90;p36">
              <a:extLst>
                <a:ext uri="{FF2B5EF4-FFF2-40B4-BE49-F238E27FC236}">
                  <a16:creationId xmlns:a16="http://schemas.microsoft.com/office/drawing/2014/main" id="{936AF80B-34A4-5F68-A209-C118DAB1A5E6}"/>
                </a:ext>
              </a:extLst>
            </p:cNvPr>
            <p:cNvSpPr/>
            <p:nvPr/>
          </p:nvSpPr>
          <p:spPr>
            <a:xfrm>
              <a:off x="4221325" y="1522175"/>
              <a:ext cx="174975" cy="112625"/>
            </a:xfrm>
            <a:custGeom>
              <a:avLst/>
              <a:gdLst/>
              <a:ahLst/>
              <a:cxnLst/>
              <a:rect l="l" t="t" r="r" b="b"/>
              <a:pathLst>
                <a:path w="6999" h="4505" extrusionOk="0">
                  <a:moveTo>
                    <a:pt x="457" y="0"/>
                  </a:moveTo>
                  <a:cubicBezTo>
                    <a:pt x="196" y="0"/>
                    <a:pt x="0" y="206"/>
                    <a:pt x="0" y="489"/>
                  </a:cubicBezTo>
                  <a:lnTo>
                    <a:pt x="0" y="1751"/>
                  </a:lnTo>
                  <a:cubicBezTo>
                    <a:pt x="0" y="3242"/>
                    <a:pt x="1207" y="4504"/>
                    <a:pt x="2754" y="4504"/>
                  </a:cubicBezTo>
                  <a:lnTo>
                    <a:pt x="4245" y="4504"/>
                  </a:lnTo>
                  <a:cubicBezTo>
                    <a:pt x="5796" y="4504"/>
                    <a:pt x="6998" y="3242"/>
                    <a:pt x="6998" y="1751"/>
                  </a:cubicBezTo>
                  <a:lnTo>
                    <a:pt x="6998" y="489"/>
                  </a:lnTo>
                  <a:cubicBezTo>
                    <a:pt x="6998" y="206"/>
                    <a:pt x="6806" y="0"/>
                    <a:pt x="6546" y="0"/>
                  </a:cubicBezTo>
                  <a:cubicBezTo>
                    <a:pt x="6490" y="0"/>
                    <a:pt x="6431" y="10"/>
                    <a:pt x="6370" y="30"/>
                  </a:cubicBezTo>
                  <a:lnTo>
                    <a:pt x="4878" y="489"/>
                  </a:lnTo>
                  <a:cubicBezTo>
                    <a:pt x="4305" y="718"/>
                    <a:pt x="3846" y="1063"/>
                    <a:pt x="3502" y="1577"/>
                  </a:cubicBezTo>
                  <a:cubicBezTo>
                    <a:pt x="3157" y="1063"/>
                    <a:pt x="2699" y="718"/>
                    <a:pt x="2125" y="489"/>
                  </a:cubicBezTo>
                  <a:lnTo>
                    <a:pt x="633" y="30"/>
                  </a:lnTo>
                  <a:cubicBezTo>
                    <a:pt x="572" y="10"/>
                    <a:pt x="513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91;p36">
              <a:extLst>
                <a:ext uri="{FF2B5EF4-FFF2-40B4-BE49-F238E27FC236}">
                  <a16:creationId xmlns:a16="http://schemas.microsoft.com/office/drawing/2014/main" id="{4C283F53-BF54-469F-915E-DBD0C088FD06}"/>
                </a:ext>
              </a:extLst>
            </p:cNvPr>
            <p:cNvSpPr/>
            <p:nvPr/>
          </p:nvSpPr>
          <p:spPr>
            <a:xfrm>
              <a:off x="4295900" y="1659100"/>
              <a:ext cx="100400" cy="103275"/>
            </a:xfrm>
            <a:custGeom>
              <a:avLst/>
              <a:gdLst/>
              <a:ahLst/>
              <a:cxnLst/>
              <a:rect l="l" t="t" r="r" b="b"/>
              <a:pathLst>
                <a:path w="4016" h="4131" extrusionOk="0">
                  <a:moveTo>
                    <a:pt x="0" y="0"/>
                  </a:moveTo>
                  <a:lnTo>
                    <a:pt x="0" y="3671"/>
                  </a:lnTo>
                  <a:cubicBezTo>
                    <a:pt x="0" y="3901"/>
                    <a:pt x="229" y="4130"/>
                    <a:pt x="519" y="4130"/>
                  </a:cubicBezTo>
                  <a:lnTo>
                    <a:pt x="1262" y="4130"/>
                  </a:lnTo>
                  <a:cubicBezTo>
                    <a:pt x="2010" y="4130"/>
                    <a:pt x="2698" y="3846"/>
                    <a:pt x="3212" y="3327"/>
                  </a:cubicBezTo>
                  <a:cubicBezTo>
                    <a:pt x="3731" y="2813"/>
                    <a:pt x="4015" y="2125"/>
                    <a:pt x="4015" y="1377"/>
                  </a:cubicBezTo>
                  <a:lnTo>
                    <a:pt x="4015" y="1092"/>
                  </a:lnTo>
                  <a:cubicBezTo>
                    <a:pt x="4015" y="863"/>
                    <a:pt x="3786" y="634"/>
                    <a:pt x="3557" y="634"/>
                  </a:cubicBezTo>
                  <a:lnTo>
                    <a:pt x="2813" y="634"/>
                  </a:lnTo>
                  <a:cubicBezTo>
                    <a:pt x="2125" y="634"/>
                    <a:pt x="1491" y="863"/>
                    <a:pt x="1033" y="1262"/>
                  </a:cubicBezTo>
                  <a:lnTo>
                    <a:pt x="1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2;p36">
              <a:extLst>
                <a:ext uri="{FF2B5EF4-FFF2-40B4-BE49-F238E27FC236}">
                  <a16:creationId xmlns:a16="http://schemas.microsoft.com/office/drawing/2014/main" id="{8C002813-0A2A-17CB-2C23-2953905CA1D3}"/>
                </a:ext>
              </a:extLst>
            </p:cNvPr>
            <p:cNvSpPr/>
            <p:nvPr/>
          </p:nvSpPr>
          <p:spPr>
            <a:xfrm>
              <a:off x="4272950" y="1483475"/>
              <a:ext cx="71725" cy="42325"/>
            </a:xfrm>
            <a:custGeom>
              <a:avLst/>
              <a:gdLst/>
              <a:ahLst/>
              <a:cxnLst/>
              <a:rect l="l" t="t" r="r" b="b"/>
              <a:pathLst>
                <a:path w="2869" h="1693" extrusionOk="0">
                  <a:moveTo>
                    <a:pt x="1436" y="1"/>
                  </a:moveTo>
                  <a:cubicBezTo>
                    <a:pt x="1336" y="1"/>
                    <a:pt x="1235" y="29"/>
                    <a:pt x="1147" y="87"/>
                  </a:cubicBezTo>
                  <a:lnTo>
                    <a:pt x="459" y="601"/>
                  </a:lnTo>
                  <a:cubicBezTo>
                    <a:pt x="289" y="715"/>
                    <a:pt x="115" y="830"/>
                    <a:pt x="0" y="1004"/>
                  </a:cubicBezTo>
                  <a:lnTo>
                    <a:pt x="344" y="1119"/>
                  </a:lnTo>
                  <a:cubicBezTo>
                    <a:pt x="748" y="1234"/>
                    <a:pt x="1092" y="1463"/>
                    <a:pt x="1437" y="1693"/>
                  </a:cubicBezTo>
                  <a:cubicBezTo>
                    <a:pt x="1781" y="1463"/>
                    <a:pt x="2125" y="1234"/>
                    <a:pt x="2524" y="1119"/>
                  </a:cubicBezTo>
                  <a:lnTo>
                    <a:pt x="2868" y="1004"/>
                  </a:lnTo>
                  <a:cubicBezTo>
                    <a:pt x="2754" y="830"/>
                    <a:pt x="2584" y="715"/>
                    <a:pt x="2409" y="601"/>
                  </a:cubicBezTo>
                  <a:lnTo>
                    <a:pt x="1721" y="87"/>
                  </a:lnTo>
                  <a:cubicBezTo>
                    <a:pt x="1636" y="29"/>
                    <a:pt x="1536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777" y="4556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 GENERAL TRENDS IN DATA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2E5B9D9-D6FD-05C5-66B6-75C350A9743E}"/>
              </a:ext>
            </a:extLst>
          </p:cNvPr>
          <p:cNvSpPr txBox="1"/>
          <p:nvPr/>
        </p:nvSpPr>
        <p:spPr>
          <a:xfrm>
            <a:off x="-542930" y="4290249"/>
            <a:ext cx="1013349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Avenir Book" panose="02000503020000020003" pitchFamily="2" charset="0"/>
              </a:rPr>
              <a:t> </a:t>
            </a:r>
            <a:r>
              <a:rPr lang="it-IT" sz="1800" b="1" dirty="0">
                <a:latin typeface="Avenir Book" panose="02000503020000020003" pitchFamily="2" charset="0"/>
              </a:rPr>
              <a:t>Two </a:t>
            </a:r>
            <a:r>
              <a:rPr lang="it-IT" sz="1800" b="1" dirty="0" err="1">
                <a:latin typeface="Avenir Book" panose="02000503020000020003" pitchFamily="2" charset="0"/>
              </a:rPr>
              <a:t>Paired</a:t>
            </a:r>
            <a:r>
              <a:rPr lang="it-IT" sz="1800" b="1" dirty="0">
                <a:latin typeface="Avenir Book" panose="02000503020000020003" pitchFamily="2" charset="0"/>
              </a:rPr>
              <a:t> Samples Multivariate </a:t>
            </a:r>
            <a:r>
              <a:rPr lang="it-IT" sz="1800" b="1" dirty="0" err="1">
                <a:latin typeface="Avenir Book" panose="02000503020000020003" pitchFamily="2" charset="0"/>
              </a:rPr>
              <a:t>Permutational</a:t>
            </a:r>
            <a:r>
              <a:rPr lang="it-IT" sz="1800" b="1" dirty="0">
                <a:latin typeface="Avenir Book" panose="02000503020000020003" pitchFamily="2" charset="0"/>
              </a:rPr>
              <a:t> test </a:t>
            </a:r>
          </a:p>
          <a:p>
            <a:pPr algn="ctr"/>
            <a:r>
              <a:rPr lang="it-IT" sz="1600" dirty="0">
                <a:latin typeface="Avenir Book" panose="02000503020000020003" pitchFamily="2" charset="0"/>
              </a:rPr>
              <a:t>There </a:t>
            </a:r>
            <a:r>
              <a:rPr lang="it-IT" sz="1600" dirty="0" err="1">
                <a:latin typeface="Avenir Book" panose="02000503020000020003" pitchFamily="2" charset="0"/>
              </a:rPr>
              <a:t>is</a:t>
            </a:r>
            <a:r>
              <a:rPr lang="it-IT" sz="1600" b="1" dirty="0">
                <a:latin typeface="Avenir Book" panose="02000503020000020003" pitchFamily="2" charset="0"/>
              </a:rPr>
              <a:t> </a:t>
            </a:r>
            <a:r>
              <a:rPr lang="it-IT" sz="1600" dirty="0" err="1">
                <a:latin typeface="Avenir Book" panose="02000503020000020003" pitchFamily="2" charset="0"/>
              </a:rPr>
              <a:t>statistical</a:t>
            </a:r>
            <a:r>
              <a:rPr lang="it-IT" sz="1600" dirty="0">
                <a:latin typeface="Avenir Book" panose="02000503020000020003" pitchFamily="2" charset="0"/>
              </a:rPr>
              <a:t> </a:t>
            </a:r>
            <a:r>
              <a:rPr lang="it-IT" sz="1600" dirty="0" err="1">
                <a:latin typeface="Avenir Book" panose="02000503020000020003" pitchFamily="2" charset="0"/>
              </a:rPr>
              <a:t>evidence</a:t>
            </a:r>
            <a:r>
              <a:rPr lang="it-IT" sz="1600" dirty="0">
                <a:latin typeface="Avenir Book" panose="02000503020000020003" pitchFamily="2" charset="0"/>
              </a:rPr>
              <a:t> of </a:t>
            </a:r>
            <a:r>
              <a:rPr lang="it-IT" sz="1600" dirty="0" err="1">
                <a:latin typeface="Avenir Book" panose="02000503020000020003" pitchFamily="2" charset="0"/>
              </a:rPr>
              <a:t>difference</a:t>
            </a:r>
            <a:r>
              <a:rPr lang="it-IT" sz="1600" dirty="0">
                <a:latin typeface="Avenir Book" panose="02000503020000020003" pitchFamily="2" charset="0"/>
              </a:rPr>
              <a:t> between the </a:t>
            </a:r>
            <a:r>
              <a:rPr lang="it-IT" sz="1600" dirty="0" err="1">
                <a:latin typeface="Avenir Book" panose="02000503020000020003" pitchFamily="2" charset="0"/>
              </a:rPr>
              <a:t>means</a:t>
            </a:r>
            <a:r>
              <a:rPr lang="it-IT" sz="1600">
                <a:latin typeface="Avenir Book" panose="02000503020000020003" pitchFamily="2" charset="0"/>
              </a:rPr>
              <a:t> of </a:t>
            </a:r>
            <a:r>
              <a:rPr lang="it-IT" sz="1600" dirty="0">
                <a:latin typeface="Avenir Book" panose="02000503020000020003" pitchFamily="2" charset="0"/>
              </a:rPr>
              <a:t>first </a:t>
            </a:r>
            <a:r>
              <a:rPr lang="it-IT" sz="1600" dirty="0" err="1">
                <a:latin typeface="Avenir Book" panose="02000503020000020003" pitchFamily="2" charset="0"/>
              </a:rPr>
              <a:t>period</a:t>
            </a:r>
            <a:r>
              <a:rPr lang="it-IT" sz="1600" dirty="0">
                <a:latin typeface="Avenir Book" panose="02000503020000020003" pitchFamily="2" charset="0"/>
              </a:rPr>
              <a:t> and second </a:t>
            </a:r>
            <a:r>
              <a:rPr lang="it-IT" sz="1600" dirty="0" err="1">
                <a:latin typeface="Avenir Book" panose="02000503020000020003" pitchFamily="2" charset="0"/>
              </a:rPr>
              <a:t>period</a:t>
            </a:r>
            <a:endParaRPr lang="it-IT" sz="1600" dirty="0">
              <a:latin typeface="Avenir Book" panose="02000503020000020003" pitchFamily="2" charset="0"/>
            </a:endParaRPr>
          </a:p>
        </p:txBody>
      </p:sp>
      <p:pic>
        <p:nvPicPr>
          <p:cNvPr id="3" name="Immagine 2" descr="Immagine che contiene testo, schermata, design, astronomia&#10;&#10;Descrizione generata automaticamente">
            <a:extLst>
              <a:ext uri="{FF2B5EF4-FFF2-40B4-BE49-F238E27FC236}">
                <a16:creationId xmlns:a16="http://schemas.microsoft.com/office/drawing/2014/main" id="{04CD8972-39AA-4D7A-3803-9E5762D0D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10" y="928827"/>
            <a:ext cx="3012133" cy="3012133"/>
          </a:xfrm>
          <a:prstGeom prst="rect">
            <a:avLst/>
          </a:prstGeom>
        </p:spPr>
      </p:pic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28278C6-21AC-93E4-8E13-FB029F34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61" y="924522"/>
            <a:ext cx="3043333" cy="30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3284" y="4769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SPEARMAN CORRELATION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p:graphicFrame>
        <p:nvGraphicFramePr>
          <p:cNvPr id="4" name="Google Shape;7310;p40">
            <a:extLst>
              <a:ext uri="{FF2B5EF4-FFF2-40B4-BE49-F238E27FC236}">
                <a16:creationId xmlns:a16="http://schemas.microsoft.com/office/drawing/2014/main" id="{B32B01B7-2B0D-63C0-0F90-3244A9FB3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34863"/>
              </p:ext>
            </p:extLst>
          </p:nvPr>
        </p:nvGraphicFramePr>
        <p:xfrm>
          <a:off x="458909" y="1235995"/>
          <a:ext cx="8093626" cy="2106634"/>
        </p:xfrm>
        <a:graphic>
          <a:graphicData uri="http://schemas.openxmlformats.org/drawingml/2006/table">
            <a:tbl>
              <a:tblPr>
                <a:noFill/>
                <a:tableStyleId>{8F3F44A4-A351-4E06-AA09-46BE344734CB}</a:tableStyleId>
              </a:tblPr>
              <a:tblGrid>
                <a:gridCol w="26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9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0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Bungee"/>
                          <a:cs typeface="Bungee"/>
                          <a:sym typeface="Bungee"/>
                        </a:rPr>
                        <a:t>Total Output 48-90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Bungee"/>
                          <a:cs typeface="Bungee"/>
                          <a:sym typeface="Bungee"/>
                        </a:rPr>
                        <a:t>Total Output 90-2015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Capital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 0.1656040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- 0.3183969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Labor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- 0.9876408 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- 0.8513482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Avenir Book" panose="02000503020000020003" pitchFamily="2" charset="0"/>
                          <a:ea typeface="DM Sans"/>
                          <a:cs typeface="DM Sans"/>
                          <a:sym typeface="DM Sans"/>
                        </a:rPr>
                        <a:t>Intermediate Input</a:t>
                      </a:r>
                      <a:endParaRPr sz="1200" b="1" dirty="0">
                        <a:solidFill>
                          <a:schemeClr val="dk1"/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4133">
                        <a:alpha val="15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0.9568786 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 panose="02000503020000020003" pitchFamily="2" charset="0"/>
                        </a:rPr>
                        <a:t> 0.7858585</a:t>
                      </a:r>
                      <a:endParaRPr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 panose="02000503020000020003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03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id="{A50A80B8-3FEE-3759-CC03-7A2FB59134FD}"/>
              </a:ext>
            </a:extLst>
          </p:cNvPr>
          <p:cNvSpPr/>
          <p:nvPr/>
        </p:nvSpPr>
        <p:spPr>
          <a:xfrm>
            <a:off x="414000" y="3745994"/>
            <a:ext cx="8259189" cy="1153739"/>
          </a:xfrm>
          <a:prstGeom prst="roundRect">
            <a:avLst>
              <a:gd name="adj" fmla="val 48888"/>
            </a:avLst>
          </a:prstGeom>
          <a:solidFill>
            <a:schemeClr val="bg2">
              <a:lumMod val="90000"/>
              <a:alpha val="671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Intermediate Input: 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strongly positive correlation</a:t>
            </a:r>
            <a:endParaRPr lang="en-US" sz="1600" b="1" dirty="0">
              <a:solidFill>
                <a:srgbClr val="000000"/>
              </a:solidFill>
              <a:latin typeface="Avenir Book" panose="02000503020000020003" pitchFamily="2" charset="0"/>
              <a:ea typeface="Open Sans Light"/>
              <a:cs typeface="Open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Labor Input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: excessive or inefficient allocation of labor      reduction in productive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Capital Input </a:t>
            </a:r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  <a:ea typeface="Open Sans Light"/>
                <a:cs typeface="Open Sans Light"/>
              </a:rPr>
              <a:t>: shift from weakly positive to negative      changes in agricultural technologies, resource allocation or market dynamics</a:t>
            </a:r>
          </a:p>
        </p:txBody>
      </p:sp>
      <p:grpSp>
        <p:nvGrpSpPr>
          <p:cNvPr id="26" name="Google Shape;6978;p34">
            <a:extLst>
              <a:ext uri="{FF2B5EF4-FFF2-40B4-BE49-F238E27FC236}">
                <a16:creationId xmlns:a16="http://schemas.microsoft.com/office/drawing/2014/main" id="{DF3EBE9E-D79A-000C-0942-9DE8B0D3BEA4}"/>
              </a:ext>
            </a:extLst>
          </p:cNvPr>
          <p:cNvGrpSpPr/>
          <p:nvPr/>
        </p:nvGrpSpPr>
        <p:grpSpPr>
          <a:xfrm>
            <a:off x="414000" y="554400"/>
            <a:ext cx="358668" cy="355009"/>
            <a:chOff x="5486175" y="3370000"/>
            <a:chExt cx="428875" cy="424500"/>
          </a:xfrm>
        </p:grpSpPr>
        <p:sp>
          <p:nvSpPr>
            <p:cNvPr id="27" name="Google Shape;6979;p34">
              <a:extLst>
                <a:ext uri="{FF2B5EF4-FFF2-40B4-BE49-F238E27FC236}">
                  <a16:creationId xmlns:a16="http://schemas.microsoft.com/office/drawing/2014/main" id="{0C0B28AD-DC9F-94BA-58F2-6E8784745D11}"/>
                </a:ext>
              </a:extLst>
            </p:cNvPr>
            <p:cNvSpPr/>
            <p:nvPr/>
          </p:nvSpPr>
          <p:spPr>
            <a:xfrm>
              <a:off x="5783075" y="3370000"/>
              <a:ext cx="131975" cy="131950"/>
            </a:xfrm>
            <a:custGeom>
              <a:avLst/>
              <a:gdLst/>
              <a:ahLst/>
              <a:cxnLst/>
              <a:rect l="l" t="t" r="r" b="b"/>
              <a:pathLst>
                <a:path w="5279" h="5278" extrusionOk="0">
                  <a:moveTo>
                    <a:pt x="2639" y="0"/>
                  </a:moveTo>
                  <a:cubicBezTo>
                    <a:pt x="1148" y="0"/>
                    <a:pt x="1" y="1147"/>
                    <a:pt x="1" y="2639"/>
                  </a:cubicBezTo>
                  <a:cubicBezTo>
                    <a:pt x="1" y="4071"/>
                    <a:pt x="1148" y="5278"/>
                    <a:pt x="2639" y="5278"/>
                  </a:cubicBezTo>
                  <a:cubicBezTo>
                    <a:pt x="4071" y="5278"/>
                    <a:pt x="5278" y="4071"/>
                    <a:pt x="5278" y="2639"/>
                  </a:cubicBezTo>
                  <a:cubicBezTo>
                    <a:pt x="5278" y="1147"/>
                    <a:pt x="4071" y="0"/>
                    <a:pt x="2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80;p34">
              <a:extLst>
                <a:ext uri="{FF2B5EF4-FFF2-40B4-BE49-F238E27FC236}">
                  <a16:creationId xmlns:a16="http://schemas.microsoft.com/office/drawing/2014/main" id="{5427B8E4-30FE-A85D-07D0-45935D980C22}"/>
                </a:ext>
              </a:extLst>
            </p:cNvPr>
            <p:cNvSpPr/>
            <p:nvPr/>
          </p:nvSpPr>
          <p:spPr>
            <a:xfrm>
              <a:off x="5489025" y="3688350"/>
              <a:ext cx="73225" cy="28700"/>
            </a:xfrm>
            <a:custGeom>
              <a:avLst/>
              <a:gdLst/>
              <a:ahLst/>
              <a:cxnLst/>
              <a:rect l="l" t="t" r="r" b="b"/>
              <a:pathLst>
                <a:path w="2929" h="1148" extrusionOk="0">
                  <a:moveTo>
                    <a:pt x="1" y="1"/>
                  </a:moveTo>
                  <a:lnTo>
                    <a:pt x="1" y="1148"/>
                  </a:lnTo>
                  <a:lnTo>
                    <a:pt x="1896" y="1148"/>
                  </a:lnTo>
                  <a:cubicBezTo>
                    <a:pt x="2181" y="689"/>
                    <a:pt x="2525" y="285"/>
                    <a:pt x="2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81;p34">
              <a:extLst>
                <a:ext uri="{FF2B5EF4-FFF2-40B4-BE49-F238E27FC236}">
                  <a16:creationId xmlns:a16="http://schemas.microsoft.com/office/drawing/2014/main" id="{23E4B305-A1FF-5066-4EDD-F5004F6565CE}"/>
                </a:ext>
              </a:extLst>
            </p:cNvPr>
            <p:cNvSpPr/>
            <p:nvPr/>
          </p:nvSpPr>
          <p:spPr>
            <a:xfrm>
              <a:off x="5489025" y="3635250"/>
              <a:ext cx="345700" cy="27325"/>
            </a:xfrm>
            <a:custGeom>
              <a:avLst/>
              <a:gdLst/>
              <a:ahLst/>
              <a:cxnLst/>
              <a:rect l="l" t="t" r="r" b="b"/>
              <a:pathLst>
                <a:path w="13828" h="1093" extrusionOk="0">
                  <a:moveTo>
                    <a:pt x="1" y="0"/>
                  </a:moveTo>
                  <a:lnTo>
                    <a:pt x="1" y="1092"/>
                  </a:lnTo>
                  <a:lnTo>
                    <a:pt x="13828" y="1092"/>
                  </a:lnTo>
                  <a:cubicBezTo>
                    <a:pt x="13598" y="459"/>
                    <a:pt x="12965" y="0"/>
                    <a:pt x="12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82;p34">
              <a:extLst>
                <a:ext uri="{FF2B5EF4-FFF2-40B4-BE49-F238E27FC236}">
                  <a16:creationId xmlns:a16="http://schemas.microsoft.com/office/drawing/2014/main" id="{FEF318B9-4B5E-BAEF-B856-40F628AE1D6A}"/>
                </a:ext>
              </a:extLst>
            </p:cNvPr>
            <p:cNvSpPr/>
            <p:nvPr/>
          </p:nvSpPr>
          <p:spPr>
            <a:xfrm>
              <a:off x="5489025" y="3741350"/>
              <a:ext cx="34450" cy="53150"/>
            </a:xfrm>
            <a:custGeom>
              <a:avLst/>
              <a:gdLst/>
              <a:ahLst/>
              <a:cxnLst/>
              <a:rect l="l" t="t" r="r" b="b"/>
              <a:pathLst>
                <a:path w="1378" h="2126" extrusionOk="0">
                  <a:moveTo>
                    <a:pt x="1" y="1"/>
                  </a:moveTo>
                  <a:lnTo>
                    <a:pt x="1" y="1667"/>
                  </a:lnTo>
                  <a:cubicBezTo>
                    <a:pt x="1" y="1896"/>
                    <a:pt x="230" y="2126"/>
                    <a:pt x="520" y="2126"/>
                  </a:cubicBezTo>
                  <a:lnTo>
                    <a:pt x="1093" y="2126"/>
                  </a:lnTo>
                  <a:lnTo>
                    <a:pt x="1093" y="1667"/>
                  </a:lnTo>
                  <a:cubicBezTo>
                    <a:pt x="1093" y="1093"/>
                    <a:pt x="1208" y="519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83;p34">
              <a:extLst>
                <a:ext uri="{FF2B5EF4-FFF2-40B4-BE49-F238E27FC236}">
                  <a16:creationId xmlns:a16="http://schemas.microsoft.com/office/drawing/2014/main" id="{74D975A2-4079-C4E3-78FA-FA68A7D1675B}"/>
                </a:ext>
              </a:extLst>
            </p:cNvPr>
            <p:cNvSpPr/>
            <p:nvPr/>
          </p:nvSpPr>
          <p:spPr>
            <a:xfrm>
              <a:off x="5697025" y="3580750"/>
              <a:ext cx="192200" cy="81825"/>
            </a:xfrm>
            <a:custGeom>
              <a:avLst/>
              <a:gdLst/>
              <a:ahLst/>
              <a:cxnLst/>
              <a:rect l="l" t="t" r="r" b="b"/>
              <a:pathLst>
                <a:path w="7688" h="3273" extrusionOk="0">
                  <a:moveTo>
                    <a:pt x="116" y="0"/>
                  </a:moveTo>
                  <a:lnTo>
                    <a:pt x="116" y="689"/>
                  </a:lnTo>
                  <a:cubicBezTo>
                    <a:pt x="116" y="863"/>
                    <a:pt x="56" y="1033"/>
                    <a:pt x="1" y="1148"/>
                  </a:cubicBezTo>
                  <a:lnTo>
                    <a:pt x="3902" y="1148"/>
                  </a:lnTo>
                  <a:cubicBezTo>
                    <a:pt x="5219" y="1148"/>
                    <a:pt x="6251" y="2065"/>
                    <a:pt x="6540" y="3272"/>
                  </a:cubicBezTo>
                  <a:lnTo>
                    <a:pt x="7688" y="3272"/>
                  </a:lnTo>
                  <a:cubicBezTo>
                    <a:pt x="7398" y="1437"/>
                    <a:pt x="5852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84;p34">
              <a:extLst>
                <a:ext uri="{FF2B5EF4-FFF2-40B4-BE49-F238E27FC236}">
                  <a16:creationId xmlns:a16="http://schemas.microsoft.com/office/drawing/2014/main" id="{AEB8EA64-0DAD-E6D8-79FD-2BAFBF3BEDF4}"/>
                </a:ext>
              </a:extLst>
            </p:cNvPr>
            <p:cNvSpPr/>
            <p:nvPr/>
          </p:nvSpPr>
          <p:spPr>
            <a:xfrm>
              <a:off x="5699900" y="3527750"/>
              <a:ext cx="215150" cy="147675"/>
            </a:xfrm>
            <a:custGeom>
              <a:avLst/>
              <a:gdLst/>
              <a:ahLst/>
              <a:cxnLst/>
              <a:rect l="l" t="t" r="r" b="b"/>
              <a:pathLst>
                <a:path w="8606" h="5907" extrusionOk="0">
                  <a:moveTo>
                    <a:pt x="689" y="0"/>
                  </a:moveTo>
                  <a:cubicBezTo>
                    <a:pt x="689" y="55"/>
                    <a:pt x="629" y="55"/>
                    <a:pt x="574" y="115"/>
                  </a:cubicBezTo>
                  <a:cubicBezTo>
                    <a:pt x="400" y="285"/>
                    <a:pt x="230" y="399"/>
                    <a:pt x="1" y="459"/>
                  </a:cubicBezTo>
                  <a:lnTo>
                    <a:pt x="1" y="1147"/>
                  </a:lnTo>
                  <a:lnTo>
                    <a:pt x="3787" y="1147"/>
                  </a:lnTo>
                  <a:cubicBezTo>
                    <a:pt x="6425" y="1147"/>
                    <a:pt x="8605" y="3268"/>
                    <a:pt x="8605" y="5906"/>
                  </a:cubicBezTo>
                  <a:lnTo>
                    <a:pt x="8605" y="2409"/>
                  </a:lnTo>
                  <a:cubicBezTo>
                    <a:pt x="7513" y="973"/>
                    <a:pt x="5852" y="55"/>
                    <a:pt x="3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85;p34">
              <a:extLst>
                <a:ext uri="{FF2B5EF4-FFF2-40B4-BE49-F238E27FC236}">
                  <a16:creationId xmlns:a16="http://schemas.microsoft.com/office/drawing/2014/main" id="{7E1905D0-8A42-7C44-A2F7-350DA9E5F7EC}"/>
                </a:ext>
              </a:extLst>
            </p:cNvPr>
            <p:cNvSpPr/>
            <p:nvPr/>
          </p:nvSpPr>
          <p:spPr>
            <a:xfrm>
              <a:off x="5593775" y="3741350"/>
              <a:ext cx="321275" cy="53150"/>
            </a:xfrm>
            <a:custGeom>
              <a:avLst/>
              <a:gdLst/>
              <a:ahLst/>
              <a:cxnLst/>
              <a:rect l="l" t="t" r="r" b="b"/>
              <a:pathLst>
                <a:path w="12851" h="2126" extrusionOk="0">
                  <a:moveTo>
                    <a:pt x="1662" y="1"/>
                  </a:moveTo>
                  <a:cubicBezTo>
                    <a:pt x="1203" y="1"/>
                    <a:pt x="804" y="175"/>
                    <a:pt x="515" y="460"/>
                  </a:cubicBezTo>
                  <a:cubicBezTo>
                    <a:pt x="171" y="804"/>
                    <a:pt x="1" y="1208"/>
                    <a:pt x="1" y="1667"/>
                  </a:cubicBezTo>
                  <a:lnTo>
                    <a:pt x="1" y="2126"/>
                  </a:lnTo>
                  <a:lnTo>
                    <a:pt x="1148" y="2126"/>
                  </a:lnTo>
                  <a:lnTo>
                    <a:pt x="1148" y="1667"/>
                  </a:lnTo>
                  <a:cubicBezTo>
                    <a:pt x="1148" y="1378"/>
                    <a:pt x="1377" y="1148"/>
                    <a:pt x="1662" y="1148"/>
                  </a:cubicBezTo>
                  <a:lnTo>
                    <a:pt x="12850" y="1148"/>
                  </a:lnTo>
                  <a:lnTo>
                    <a:pt x="12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86;p34">
              <a:extLst>
                <a:ext uri="{FF2B5EF4-FFF2-40B4-BE49-F238E27FC236}">
                  <a16:creationId xmlns:a16="http://schemas.microsoft.com/office/drawing/2014/main" id="{F59FB18C-32C1-3478-7671-F7B7D258EB4E}"/>
                </a:ext>
              </a:extLst>
            </p:cNvPr>
            <p:cNvSpPr/>
            <p:nvPr/>
          </p:nvSpPr>
          <p:spPr>
            <a:xfrm>
              <a:off x="5540675" y="3688350"/>
              <a:ext cx="374375" cy="106150"/>
            </a:xfrm>
            <a:custGeom>
              <a:avLst/>
              <a:gdLst/>
              <a:ahLst/>
              <a:cxnLst/>
              <a:rect l="l" t="t" r="r" b="b"/>
              <a:pathLst>
                <a:path w="14975" h="4246" extrusionOk="0">
                  <a:moveTo>
                    <a:pt x="3786" y="1"/>
                  </a:moveTo>
                  <a:cubicBezTo>
                    <a:pt x="1721" y="1"/>
                    <a:pt x="0" y="1662"/>
                    <a:pt x="0" y="3787"/>
                  </a:cubicBezTo>
                  <a:lnTo>
                    <a:pt x="0" y="4246"/>
                  </a:lnTo>
                  <a:lnTo>
                    <a:pt x="1147" y="4246"/>
                  </a:lnTo>
                  <a:lnTo>
                    <a:pt x="1147" y="3787"/>
                  </a:lnTo>
                  <a:cubicBezTo>
                    <a:pt x="1147" y="3039"/>
                    <a:pt x="1436" y="2410"/>
                    <a:pt x="1895" y="1891"/>
                  </a:cubicBezTo>
                  <a:cubicBezTo>
                    <a:pt x="2409" y="1377"/>
                    <a:pt x="3098" y="1148"/>
                    <a:pt x="3786" y="1148"/>
                  </a:cubicBezTo>
                  <a:lnTo>
                    <a:pt x="14974" y="1148"/>
                  </a:lnTo>
                  <a:lnTo>
                    <a:pt x="14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87;p34">
              <a:extLst>
                <a:ext uri="{FF2B5EF4-FFF2-40B4-BE49-F238E27FC236}">
                  <a16:creationId xmlns:a16="http://schemas.microsoft.com/office/drawing/2014/main" id="{C7F7526D-B2A1-D354-932C-4B874A59EE40}"/>
                </a:ext>
              </a:extLst>
            </p:cNvPr>
            <p:cNvSpPr/>
            <p:nvPr/>
          </p:nvSpPr>
          <p:spPr>
            <a:xfrm>
              <a:off x="5580825" y="3499140"/>
              <a:ext cx="28700" cy="54525"/>
            </a:xfrm>
            <a:custGeom>
              <a:avLst/>
              <a:gdLst/>
              <a:ahLst/>
              <a:cxnLst/>
              <a:rect l="l" t="t" r="r" b="b"/>
              <a:pathLst>
                <a:path w="1148" h="2181" extrusionOk="0">
                  <a:moveTo>
                    <a:pt x="0" y="1"/>
                  </a:moveTo>
                  <a:lnTo>
                    <a:pt x="0" y="2181"/>
                  </a:lnTo>
                  <a:lnTo>
                    <a:pt x="1147" y="2181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988;p34">
              <a:extLst>
                <a:ext uri="{FF2B5EF4-FFF2-40B4-BE49-F238E27FC236}">
                  <a16:creationId xmlns:a16="http://schemas.microsoft.com/office/drawing/2014/main" id="{587C2DCC-CF8C-EDB9-5D57-D7AFB0BAD16E}"/>
                </a:ext>
              </a:extLst>
            </p:cNvPr>
            <p:cNvSpPr/>
            <p:nvPr/>
          </p:nvSpPr>
          <p:spPr>
            <a:xfrm>
              <a:off x="5486175" y="3398675"/>
              <a:ext cx="216625" cy="210775"/>
            </a:xfrm>
            <a:custGeom>
              <a:avLst/>
              <a:gdLst/>
              <a:ahLst/>
              <a:cxnLst/>
              <a:rect l="l" t="t" r="r" b="b"/>
              <a:pathLst>
                <a:path w="8665" h="8431" extrusionOk="0">
                  <a:moveTo>
                    <a:pt x="4360" y="0"/>
                  </a:moveTo>
                  <a:cubicBezTo>
                    <a:pt x="4245" y="0"/>
                    <a:pt x="4075" y="56"/>
                    <a:pt x="4016" y="115"/>
                  </a:cubicBezTo>
                  <a:lnTo>
                    <a:pt x="1322" y="2809"/>
                  </a:lnTo>
                  <a:lnTo>
                    <a:pt x="289" y="3841"/>
                  </a:lnTo>
                  <a:cubicBezTo>
                    <a:pt x="0" y="4131"/>
                    <a:pt x="115" y="4415"/>
                    <a:pt x="289" y="4589"/>
                  </a:cubicBezTo>
                  <a:cubicBezTo>
                    <a:pt x="374" y="4674"/>
                    <a:pt x="503" y="4717"/>
                    <a:pt x="632" y="4717"/>
                  </a:cubicBezTo>
                  <a:cubicBezTo>
                    <a:pt x="761" y="4717"/>
                    <a:pt x="891" y="4674"/>
                    <a:pt x="978" y="4589"/>
                  </a:cubicBezTo>
                  <a:lnTo>
                    <a:pt x="1207" y="4360"/>
                  </a:lnTo>
                  <a:lnTo>
                    <a:pt x="1207" y="7972"/>
                  </a:lnTo>
                  <a:cubicBezTo>
                    <a:pt x="1207" y="8201"/>
                    <a:pt x="1437" y="8431"/>
                    <a:pt x="1666" y="8431"/>
                  </a:cubicBezTo>
                  <a:lnTo>
                    <a:pt x="2813" y="8431"/>
                  </a:lnTo>
                  <a:lnTo>
                    <a:pt x="2813" y="5737"/>
                  </a:lnTo>
                  <a:cubicBezTo>
                    <a:pt x="2813" y="5448"/>
                    <a:pt x="3043" y="5218"/>
                    <a:pt x="3272" y="5218"/>
                  </a:cubicBezTo>
                  <a:lnTo>
                    <a:pt x="5452" y="5218"/>
                  </a:lnTo>
                  <a:cubicBezTo>
                    <a:pt x="5681" y="5218"/>
                    <a:pt x="5911" y="5448"/>
                    <a:pt x="5911" y="5737"/>
                  </a:cubicBezTo>
                  <a:lnTo>
                    <a:pt x="5911" y="8431"/>
                  </a:lnTo>
                  <a:lnTo>
                    <a:pt x="6999" y="8431"/>
                  </a:lnTo>
                  <a:cubicBezTo>
                    <a:pt x="7288" y="8431"/>
                    <a:pt x="7517" y="8201"/>
                    <a:pt x="7517" y="7972"/>
                  </a:cubicBezTo>
                  <a:lnTo>
                    <a:pt x="7517" y="4360"/>
                  </a:lnTo>
                  <a:lnTo>
                    <a:pt x="7747" y="4589"/>
                  </a:lnTo>
                  <a:cubicBezTo>
                    <a:pt x="7831" y="4674"/>
                    <a:pt x="7960" y="4717"/>
                    <a:pt x="8089" y="4717"/>
                  </a:cubicBezTo>
                  <a:cubicBezTo>
                    <a:pt x="8218" y="4717"/>
                    <a:pt x="8348" y="4674"/>
                    <a:pt x="8435" y="4589"/>
                  </a:cubicBezTo>
                  <a:cubicBezTo>
                    <a:pt x="8664" y="4360"/>
                    <a:pt x="8664" y="4071"/>
                    <a:pt x="8435" y="3841"/>
                  </a:cubicBezTo>
                  <a:lnTo>
                    <a:pt x="4704" y="115"/>
                  </a:lnTo>
                  <a:cubicBezTo>
                    <a:pt x="4589" y="56"/>
                    <a:pt x="4475" y="0"/>
                    <a:pt x="4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EB018AC-1D51-3107-0D37-A162E5D43045}"/>
              </a:ext>
            </a:extLst>
          </p:cNvPr>
          <p:cNvCxnSpPr/>
          <p:nvPr/>
        </p:nvCxnSpPr>
        <p:spPr>
          <a:xfrm>
            <a:off x="5477774" y="4219349"/>
            <a:ext cx="180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1995654-7FD5-6DF3-126B-A0B4BB40F904}"/>
              </a:ext>
            </a:extLst>
          </p:cNvPr>
          <p:cNvCxnSpPr/>
          <p:nvPr/>
        </p:nvCxnSpPr>
        <p:spPr>
          <a:xfrm>
            <a:off x="5293749" y="4466636"/>
            <a:ext cx="180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7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814" y="4662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CONFORMAL PREDICTION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25" name="Google Shape;6971;p34">
            <a:extLst>
              <a:ext uri="{FF2B5EF4-FFF2-40B4-BE49-F238E27FC236}">
                <a16:creationId xmlns:a16="http://schemas.microsoft.com/office/drawing/2014/main" id="{224B5250-621F-A754-A187-1F0BD3CBE6F4}"/>
              </a:ext>
            </a:extLst>
          </p:cNvPr>
          <p:cNvGrpSpPr/>
          <p:nvPr/>
        </p:nvGrpSpPr>
        <p:grpSpPr>
          <a:xfrm>
            <a:off x="414000" y="554400"/>
            <a:ext cx="358660" cy="358660"/>
            <a:chOff x="1760450" y="3370000"/>
            <a:chExt cx="424500" cy="424500"/>
          </a:xfrm>
        </p:grpSpPr>
        <p:sp>
          <p:nvSpPr>
            <p:cNvPr id="26" name="Google Shape;6972;p34">
              <a:extLst>
                <a:ext uri="{FF2B5EF4-FFF2-40B4-BE49-F238E27FC236}">
                  <a16:creationId xmlns:a16="http://schemas.microsoft.com/office/drawing/2014/main" id="{B6D8911F-850B-3309-4BD1-9CCC31C94C90}"/>
                </a:ext>
              </a:extLst>
            </p:cNvPr>
            <p:cNvSpPr/>
            <p:nvPr/>
          </p:nvSpPr>
          <p:spPr>
            <a:xfrm>
              <a:off x="1812075" y="3688350"/>
              <a:ext cx="54525" cy="5452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93" y="1"/>
                  </a:moveTo>
                  <a:cubicBezTo>
                    <a:pt x="459" y="1"/>
                    <a:pt x="0" y="460"/>
                    <a:pt x="0" y="1088"/>
                  </a:cubicBezTo>
                  <a:cubicBezTo>
                    <a:pt x="0" y="1722"/>
                    <a:pt x="459" y="2181"/>
                    <a:pt x="1093" y="2181"/>
                  </a:cubicBezTo>
                  <a:cubicBezTo>
                    <a:pt x="1721" y="2181"/>
                    <a:pt x="2180" y="1722"/>
                    <a:pt x="2180" y="1088"/>
                  </a:cubicBezTo>
                  <a:cubicBezTo>
                    <a:pt x="2180" y="460"/>
                    <a:pt x="1721" y="1"/>
                    <a:pt x="1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3;p34">
              <a:extLst>
                <a:ext uri="{FF2B5EF4-FFF2-40B4-BE49-F238E27FC236}">
                  <a16:creationId xmlns:a16="http://schemas.microsoft.com/office/drawing/2014/main" id="{14826C7F-0514-B331-38B5-0FE5CEA7D00F}"/>
                </a:ext>
              </a:extLst>
            </p:cNvPr>
            <p:cNvSpPr/>
            <p:nvPr/>
          </p:nvSpPr>
          <p:spPr>
            <a:xfrm>
              <a:off x="1760450" y="3636725"/>
              <a:ext cx="157775" cy="157775"/>
            </a:xfrm>
            <a:custGeom>
              <a:avLst/>
              <a:gdLst/>
              <a:ahLst/>
              <a:cxnLst/>
              <a:rect l="l" t="t" r="r" b="b"/>
              <a:pathLst>
                <a:path w="6311" h="6311" extrusionOk="0">
                  <a:moveTo>
                    <a:pt x="3158" y="1033"/>
                  </a:moveTo>
                  <a:cubicBezTo>
                    <a:pt x="4305" y="1033"/>
                    <a:pt x="5278" y="2006"/>
                    <a:pt x="5278" y="3153"/>
                  </a:cubicBezTo>
                  <a:cubicBezTo>
                    <a:pt x="5278" y="4301"/>
                    <a:pt x="4305" y="5278"/>
                    <a:pt x="3158" y="5278"/>
                  </a:cubicBezTo>
                  <a:cubicBezTo>
                    <a:pt x="2010" y="5278"/>
                    <a:pt x="1033" y="4301"/>
                    <a:pt x="1033" y="3153"/>
                  </a:cubicBezTo>
                  <a:cubicBezTo>
                    <a:pt x="1033" y="2006"/>
                    <a:pt x="2010" y="1033"/>
                    <a:pt x="3158" y="1033"/>
                  </a:cubicBezTo>
                  <a:close/>
                  <a:moveTo>
                    <a:pt x="3158" y="1"/>
                  </a:moveTo>
                  <a:cubicBezTo>
                    <a:pt x="1437" y="1"/>
                    <a:pt x="0" y="1432"/>
                    <a:pt x="0" y="3153"/>
                  </a:cubicBezTo>
                  <a:cubicBezTo>
                    <a:pt x="0" y="4874"/>
                    <a:pt x="1437" y="6311"/>
                    <a:pt x="3158" y="6311"/>
                  </a:cubicBezTo>
                  <a:cubicBezTo>
                    <a:pt x="4878" y="6311"/>
                    <a:pt x="6310" y="4874"/>
                    <a:pt x="6310" y="3153"/>
                  </a:cubicBezTo>
                  <a:cubicBezTo>
                    <a:pt x="6310" y="1432"/>
                    <a:pt x="4878" y="1"/>
                    <a:pt x="3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74;p34">
              <a:extLst>
                <a:ext uri="{FF2B5EF4-FFF2-40B4-BE49-F238E27FC236}">
                  <a16:creationId xmlns:a16="http://schemas.microsoft.com/office/drawing/2014/main" id="{E4D21CD1-6CE5-B8B0-47E2-FC15F9B0B2FE}"/>
                </a:ext>
              </a:extLst>
            </p:cNvPr>
            <p:cNvSpPr/>
            <p:nvPr/>
          </p:nvSpPr>
          <p:spPr>
            <a:xfrm>
              <a:off x="2002850" y="3662550"/>
              <a:ext cx="130475" cy="131950"/>
            </a:xfrm>
            <a:custGeom>
              <a:avLst/>
              <a:gdLst/>
              <a:ahLst/>
              <a:cxnLst/>
              <a:rect l="l" t="t" r="r" b="b"/>
              <a:pathLst>
                <a:path w="5219" h="5278" extrusionOk="0">
                  <a:moveTo>
                    <a:pt x="2580" y="1033"/>
                  </a:moveTo>
                  <a:cubicBezTo>
                    <a:pt x="3498" y="1033"/>
                    <a:pt x="4246" y="1776"/>
                    <a:pt x="4246" y="2639"/>
                  </a:cubicBezTo>
                  <a:cubicBezTo>
                    <a:pt x="4246" y="3557"/>
                    <a:pt x="3498" y="4300"/>
                    <a:pt x="2580" y="4300"/>
                  </a:cubicBezTo>
                  <a:cubicBezTo>
                    <a:pt x="1722" y="4300"/>
                    <a:pt x="974" y="3557"/>
                    <a:pt x="974" y="2639"/>
                  </a:cubicBezTo>
                  <a:cubicBezTo>
                    <a:pt x="974" y="1776"/>
                    <a:pt x="1722" y="1033"/>
                    <a:pt x="2580" y="1033"/>
                  </a:cubicBezTo>
                  <a:close/>
                  <a:moveTo>
                    <a:pt x="2580" y="0"/>
                  </a:moveTo>
                  <a:cubicBezTo>
                    <a:pt x="1148" y="0"/>
                    <a:pt x="1" y="1203"/>
                    <a:pt x="1" y="2639"/>
                  </a:cubicBezTo>
                  <a:cubicBezTo>
                    <a:pt x="1" y="4130"/>
                    <a:pt x="1148" y="5278"/>
                    <a:pt x="2580" y="5278"/>
                  </a:cubicBezTo>
                  <a:cubicBezTo>
                    <a:pt x="4071" y="5278"/>
                    <a:pt x="5219" y="4130"/>
                    <a:pt x="5219" y="2639"/>
                  </a:cubicBezTo>
                  <a:cubicBezTo>
                    <a:pt x="5219" y="1203"/>
                    <a:pt x="4071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75;p34">
              <a:extLst>
                <a:ext uri="{FF2B5EF4-FFF2-40B4-BE49-F238E27FC236}">
                  <a16:creationId xmlns:a16="http://schemas.microsoft.com/office/drawing/2014/main" id="{4CE0CB64-8D6B-6599-0186-900836175C3C}"/>
                </a:ext>
              </a:extLst>
            </p:cNvPr>
            <p:cNvSpPr/>
            <p:nvPr/>
          </p:nvSpPr>
          <p:spPr>
            <a:xfrm>
              <a:off x="2055875" y="3717025"/>
              <a:ext cx="24450" cy="24350"/>
            </a:xfrm>
            <a:custGeom>
              <a:avLst/>
              <a:gdLst/>
              <a:ahLst/>
              <a:cxnLst/>
              <a:rect l="l" t="t" r="r" b="b"/>
              <a:pathLst>
                <a:path w="978" h="974" extrusionOk="0">
                  <a:moveTo>
                    <a:pt x="459" y="1"/>
                  </a:moveTo>
                  <a:cubicBezTo>
                    <a:pt x="230" y="1"/>
                    <a:pt x="0" y="230"/>
                    <a:pt x="0" y="460"/>
                  </a:cubicBezTo>
                  <a:cubicBezTo>
                    <a:pt x="0" y="744"/>
                    <a:pt x="230" y="974"/>
                    <a:pt x="459" y="974"/>
                  </a:cubicBezTo>
                  <a:cubicBezTo>
                    <a:pt x="748" y="974"/>
                    <a:pt x="978" y="744"/>
                    <a:pt x="978" y="460"/>
                  </a:cubicBezTo>
                  <a:cubicBezTo>
                    <a:pt x="978" y="230"/>
                    <a:pt x="748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76;p34">
              <a:extLst>
                <a:ext uri="{FF2B5EF4-FFF2-40B4-BE49-F238E27FC236}">
                  <a16:creationId xmlns:a16="http://schemas.microsoft.com/office/drawing/2014/main" id="{709CF14D-0B0C-1BAB-A2C0-B4017A711E57}"/>
                </a:ext>
              </a:extLst>
            </p:cNvPr>
            <p:cNvSpPr/>
            <p:nvPr/>
          </p:nvSpPr>
          <p:spPr>
            <a:xfrm>
              <a:off x="2038650" y="3370000"/>
              <a:ext cx="53150" cy="147675"/>
            </a:xfrm>
            <a:custGeom>
              <a:avLst/>
              <a:gdLst/>
              <a:ahLst/>
              <a:cxnLst/>
              <a:rect l="l" t="t" r="r" b="b"/>
              <a:pathLst>
                <a:path w="2126" h="5907" extrusionOk="0">
                  <a:moveTo>
                    <a:pt x="540" y="0"/>
                  </a:moveTo>
                  <a:cubicBezTo>
                    <a:pt x="355" y="0"/>
                    <a:pt x="194" y="90"/>
                    <a:pt x="115" y="285"/>
                  </a:cubicBezTo>
                  <a:cubicBezTo>
                    <a:pt x="1" y="514"/>
                    <a:pt x="115" y="803"/>
                    <a:pt x="345" y="918"/>
                  </a:cubicBezTo>
                  <a:lnTo>
                    <a:pt x="519" y="1033"/>
                  </a:lnTo>
                  <a:cubicBezTo>
                    <a:pt x="919" y="1203"/>
                    <a:pt x="1148" y="1606"/>
                    <a:pt x="1148" y="2006"/>
                  </a:cubicBezTo>
                  <a:lnTo>
                    <a:pt x="1148" y="5622"/>
                  </a:lnTo>
                  <a:lnTo>
                    <a:pt x="2125" y="5906"/>
                  </a:lnTo>
                  <a:lnTo>
                    <a:pt x="2125" y="2006"/>
                  </a:lnTo>
                  <a:cubicBezTo>
                    <a:pt x="2125" y="1203"/>
                    <a:pt x="1667" y="514"/>
                    <a:pt x="978" y="115"/>
                  </a:cubicBezTo>
                  <a:lnTo>
                    <a:pt x="804" y="55"/>
                  </a:lnTo>
                  <a:cubicBezTo>
                    <a:pt x="714" y="19"/>
                    <a:pt x="62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77;p34">
              <a:extLst>
                <a:ext uri="{FF2B5EF4-FFF2-40B4-BE49-F238E27FC236}">
                  <a16:creationId xmlns:a16="http://schemas.microsoft.com/office/drawing/2014/main" id="{6D189F5D-3AC4-01A7-8999-E33580BF49A1}"/>
                </a:ext>
              </a:extLst>
            </p:cNvPr>
            <p:cNvSpPr/>
            <p:nvPr/>
          </p:nvSpPr>
          <p:spPr>
            <a:xfrm>
              <a:off x="1760450" y="3410150"/>
              <a:ext cx="424500" cy="331225"/>
            </a:xfrm>
            <a:custGeom>
              <a:avLst/>
              <a:gdLst/>
              <a:ahLst/>
              <a:cxnLst/>
              <a:rect l="l" t="t" r="r" b="b"/>
              <a:pathLst>
                <a:path w="16980" h="13249" extrusionOk="0">
                  <a:moveTo>
                    <a:pt x="7687" y="973"/>
                  </a:moveTo>
                  <a:cubicBezTo>
                    <a:pt x="8435" y="973"/>
                    <a:pt x="9064" y="1607"/>
                    <a:pt x="9064" y="2350"/>
                  </a:cubicBezTo>
                  <a:lnTo>
                    <a:pt x="9064" y="4071"/>
                  </a:lnTo>
                  <a:lnTo>
                    <a:pt x="6310" y="3327"/>
                  </a:lnTo>
                  <a:lnTo>
                    <a:pt x="6310" y="973"/>
                  </a:lnTo>
                  <a:close/>
                  <a:moveTo>
                    <a:pt x="11188" y="5906"/>
                  </a:moveTo>
                  <a:cubicBezTo>
                    <a:pt x="11418" y="5906"/>
                    <a:pt x="11647" y="6136"/>
                    <a:pt x="11647" y="6425"/>
                  </a:cubicBezTo>
                  <a:lnTo>
                    <a:pt x="11647" y="6999"/>
                  </a:lnTo>
                  <a:cubicBezTo>
                    <a:pt x="11647" y="7283"/>
                    <a:pt x="11418" y="7513"/>
                    <a:pt x="11188" y="7513"/>
                  </a:cubicBezTo>
                  <a:cubicBezTo>
                    <a:pt x="10899" y="7513"/>
                    <a:pt x="10670" y="7283"/>
                    <a:pt x="10670" y="6999"/>
                  </a:cubicBezTo>
                  <a:lnTo>
                    <a:pt x="10670" y="6425"/>
                  </a:lnTo>
                  <a:cubicBezTo>
                    <a:pt x="10670" y="6136"/>
                    <a:pt x="10899" y="5906"/>
                    <a:pt x="11188" y="5906"/>
                  </a:cubicBezTo>
                  <a:close/>
                  <a:moveTo>
                    <a:pt x="12795" y="6425"/>
                  </a:moveTo>
                  <a:cubicBezTo>
                    <a:pt x="13024" y="6425"/>
                    <a:pt x="13253" y="6654"/>
                    <a:pt x="13253" y="6939"/>
                  </a:cubicBezTo>
                  <a:lnTo>
                    <a:pt x="13253" y="7513"/>
                  </a:lnTo>
                  <a:cubicBezTo>
                    <a:pt x="13253" y="7742"/>
                    <a:pt x="13024" y="7972"/>
                    <a:pt x="12795" y="7972"/>
                  </a:cubicBezTo>
                  <a:cubicBezTo>
                    <a:pt x="12505" y="7972"/>
                    <a:pt x="12276" y="7742"/>
                    <a:pt x="12276" y="7513"/>
                  </a:cubicBezTo>
                  <a:lnTo>
                    <a:pt x="12276" y="6939"/>
                  </a:lnTo>
                  <a:cubicBezTo>
                    <a:pt x="12276" y="6654"/>
                    <a:pt x="12505" y="6425"/>
                    <a:pt x="12795" y="6425"/>
                  </a:cubicBezTo>
                  <a:close/>
                  <a:moveTo>
                    <a:pt x="14341" y="6939"/>
                  </a:moveTo>
                  <a:cubicBezTo>
                    <a:pt x="14630" y="6939"/>
                    <a:pt x="14860" y="7168"/>
                    <a:pt x="14860" y="7458"/>
                  </a:cubicBezTo>
                  <a:lnTo>
                    <a:pt x="14860" y="8031"/>
                  </a:lnTo>
                  <a:cubicBezTo>
                    <a:pt x="14860" y="8316"/>
                    <a:pt x="14630" y="8545"/>
                    <a:pt x="14341" y="8545"/>
                  </a:cubicBezTo>
                  <a:cubicBezTo>
                    <a:pt x="14112" y="8545"/>
                    <a:pt x="13882" y="8316"/>
                    <a:pt x="13882" y="8031"/>
                  </a:cubicBezTo>
                  <a:lnTo>
                    <a:pt x="13882" y="7458"/>
                  </a:lnTo>
                  <a:cubicBezTo>
                    <a:pt x="13882" y="7168"/>
                    <a:pt x="14112" y="6939"/>
                    <a:pt x="14341" y="6939"/>
                  </a:cubicBezTo>
                  <a:close/>
                  <a:moveTo>
                    <a:pt x="519" y="0"/>
                  </a:moveTo>
                  <a:cubicBezTo>
                    <a:pt x="230" y="0"/>
                    <a:pt x="0" y="230"/>
                    <a:pt x="0" y="459"/>
                  </a:cubicBezTo>
                  <a:cubicBezTo>
                    <a:pt x="0" y="744"/>
                    <a:pt x="230" y="973"/>
                    <a:pt x="519" y="973"/>
                  </a:cubicBezTo>
                  <a:lnTo>
                    <a:pt x="1033" y="973"/>
                  </a:lnTo>
                  <a:lnTo>
                    <a:pt x="1033" y="8605"/>
                  </a:lnTo>
                  <a:cubicBezTo>
                    <a:pt x="1666" y="8261"/>
                    <a:pt x="2410" y="8031"/>
                    <a:pt x="3158" y="8031"/>
                  </a:cubicBezTo>
                  <a:cubicBezTo>
                    <a:pt x="5452" y="8031"/>
                    <a:pt x="7343" y="9922"/>
                    <a:pt x="7343" y="12216"/>
                  </a:cubicBezTo>
                  <a:lnTo>
                    <a:pt x="8664" y="12446"/>
                  </a:lnTo>
                  <a:cubicBezTo>
                    <a:pt x="8834" y="10610"/>
                    <a:pt x="10385" y="9119"/>
                    <a:pt x="12276" y="9119"/>
                  </a:cubicBezTo>
                  <a:cubicBezTo>
                    <a:pt x="14286" y="9119"/>
                    <a:pt x="15947" y="10725"/>
                    <a:pt x="15947" y="12735"/>
                  </a:cubicBezTo>
                  <a:cubicBezTo>
                    <a:pt x="15947" y="12905"/>
                    <a:pt x="15947" y="13079"/>
                    <a:pt x="15892" y="13194"/>
                  </a:cubicBezTo>
                  <a:lnTo>
                    <a:pt x="16521" y="13249"/>
                  </a:lnTo>
                  <a:cubicBezTo>
                    <a:pt x="16750" y="13249"/>
                    <a:pt x="16980" y="13019"/>
                    <a:pt x="16980" y="12735"/>
                  </a:cubicBezTo>
                  <a:lnTo>
                    <a:pt x="16980" y="6884"/>
                  </a:lnTo>
                  <a:cubicBezTo>
                    <a:pt x="16980" y="6654"/>
                    <a:pt x="16865" y="6480"/>
                    <a:pt x="16636" y="6425"/>
                  </a:cubicBezTo>
                  <a:lnTo>
                    <a:pt x="10041" y="4360"/>
                  </a:lnTo>
                  <a:lnTo>
                    <a:pt x="10041" y="2350"/>
                  </a:lnTo>
                  <a:cubicBezTo>
                    <a:pt x="10041" y="1033"/>
                    <a:pt x="9009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36E553-91C1-7545-E732-79FBD0007198}"/>
              </a:ext>
            </a:extLst>
          </p:cNvPr>
          <p:cNvSpPr txBox="1"/>
          <p:nvPr/>
        </p:nvSpPr>
        <p:spPr>
          <a:xfrm>
            <a:off x="6665213" y="2092488"/>
            <a:ext cx="352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B050"/>
                </a:solidFill>
                <a:latin typeface="Avenir Book" panose="02000503020000020003" pitchFamily="2" charset="0"/>
              </a:rPr>
              <a:t>Mahalanobis</a:t>
            </a:r>
            <a:r>
              <a:rPr lang="it-IT" sz="1600" dirty="0">
                <a:solidFill>
                  <a:srgbClr val="00B050"/>
                </a:solidFill>
                <a:latin typeface="Avenir Book" panose="02000503020000020003" pitchFamily="2" charset="0"/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Avenir Book" panose="02000503020000020003" pitchFamily="2" charset="0"/>
              </a:rPr>
              <a:t>distance</a:t>
            </a:r>
            <a:r>
              <a:rPr lang="it-IT" sz="1600" dirty="0">
                <a:solidFill>
                  <a:srgbClr val="00B05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6F98CE0C-DC19-8792-C9C1-F9EDDAA077E2}"/>
              </a:ext>
            </a:extLst>
          </p:cNvPr>
          <p:cNvSpPr/>
          <p:nvPr/>
        </p:nvSpPr>
        <p:spPr>
          <a:xfrm>
            <a:off x="6337005" y="2158410"/>
            <a:ext cx="223283" cy="2126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058F5D-3802-D021-C583-188DD637B048}"/>
              </a:ext>
            </a:extLst>
          </p:cNvPr>
          <p:cNvSpPr txBox="1"/>
          <p:nvPr/>
        </p:nvSpPr>
        <p:spPr>
          <a:xfrm>
            <a:off x="6488519" y="1366567"/>
            <a:ext cx="2559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Conformal</a:t>
            </a:r>
            <a:r>
              <a:rPr lang="it-IT" sz="1600" b="1" dirty="0">
                <a:solidFill>
                  <a:srgbClr val="242713"/>
                </a:solidFill>
                <a:latin typeface="Avenir Book" panose="02000503020000020003" pitchFamily="2" charset="0"/>
              </a:rPr>
              <a:t> </a:t>
            </a:r>
            <a:r>
              <a:rPr lang="it-IT" sz="1600" b="1" dirty="0" err="1">
                <a:solidFill>
                  <a:srgbClr val="242713"/>
                </a:solidFill>
                <a:latin typeface="Avenir Book" panose="02000503020000020003" pitchFamily="2" charset="0"/>
              </a:rPr>
              <a:t>Intervals</a:t>
            </a:r>
            <a:endParaRPr lang="it-IT" sz="1600" b="1" dirty="0">
              <a:solidFill>
                <a:srgbClr val="242713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DC3918-C8D7-67E3-5623-8D0AACF6A2EF}"/>
              </a:ext>
            </a:extLst>
          </p:cNvPr>
          <p:cNvSpPr txBox="1"/>
          <p:nvPr/>
        </p:nvSpPr>
        <p:spPr>
          <a:xfrm>
            <a:off x="6648007" y="2663740"/>
            <a:ext cx="499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  <a:latin typeface="Avenir Book" panose="02000503020000020003" pitchFamily="2" charset="0"/>
              </a:rPr>
              <a:t>T </a:t>
            </a:r>
            <a:r>
              <a:rPr lang="it-IT" sz="1600" dirty="0" err="1">
                <a:solidFill>
                  <a:srgbClr val="0070C0"/>
                </a:solidFill>
                <a:latin typeface="Avenir Book" panose="02000503020000020003" pitchFamily="2" charset="0"/>
              </a:rPr>
              <a:t>prediction</a:t>
            </a:r>
            <a:r>
              <a:rPr lang="it-IT" sz="16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it-IT" sz="1600" dirty="0" err="1">
                <a:solidFill>
                  <a:srgbClr val="0070C0"/>
                </a:solidFill>
                <a:latin typeface="Avenir Book" panose="02000503020000020003" pitchFamily="2" charset="0"/>
              </a:rPr>
              <a:t>interval</a:t>
            </a:r>
            <a:endParaRPr lang="it-IT" sz="1600" dirty="0">
              <a:solidFill>
                <a:srgbClr val="0070C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91802C-3C66-4D07-7CB2-D225C44FD7C7}"/>
              </a:ext>
            </a:extLst>
          </p:cNvPr>
          <p:cNvSpPr txBox="1"/>
          <p:nvPr/>
        </p:nvSpPr>
        <p:spPr>
          <a:xfrm>
            <a:off x="6648007" y="3195367"/>
            <a:ext cx="499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FFC000"/>
                </a:solidFill>
                <a:latin typeface="Avenir Book" panose="02000503020000020003" pitchFamily="2" charset="0"/>
              </a:rPr>
              <a:t>KNN </a:t>
            </a:r>
            <a:r>
              <a:rPr lang="it-IT" sz="1600" dirty="0" err="1">
                <a:solidFill>
                  <a:srgbClr val="FFC000"/>
                </a:solidFill>
                <a:latin typeface="Avenir Book" panose="02000503020000020003" pitchFamily="2" charset="0"/>
              </a:rPr>
              <a:t>distance</a:t>
            </a:r>
            <a:endParaRPr lang="it-IT" sz="1600" dirty="0">
              <a:solidFill>
                <a:srgbClr val="FFC000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F14B9E44-9017-74B3-F80D-BDD3DC1B4C1A}"/>
              </a:ext>
            </a:extLst>
          </p:cNvPr>
          <p:cNvSpPr/>
          <p:nvPr/>
        </p:nvSpPr>
        <p:spPr>
          <a:xfrm>
            <a:off x="6351182" y="2725479"/>
            <a:ext cx="223283" cy="21265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8D587040-0049-DC68-9E06-48782DE31A0C}"/>
              </a:ext>
            </a:extLst>
          </p:cNvPr>
          <p:cNvSpPr/>
          <p:nvPr/>
        </p:nvSpPr>
        <p:spPr>
          <a:xfrm>
            <a:off x="6365359" y="3250019"/>
            <a:ext cx="223283" cy="2126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6993587-D0E1-57C1-3EC4-264EA2B1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2" y="1161394"/>
            <a:ext cx="5411551" cy="30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3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D4EAF6C1-63A2-8A6C-6644-9411DC23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2" y="2158409"/>
            <a:ext cx="3353501" cy="1676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8" name="Google Shape;6780;p31">
            <a:extLst>
              <a:ext uri="{FF2B5EF4-FFF2-40B4-BE49-F238E27FC236}">
                <a16:creationId xmlns:a16="http://schemas.microsoft.com/office/drawing/2014/main" id="{26FB8738-A71F-6CF0-CCF5-39C962228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venir Book" panose="02000503020000020003" pitchFamily="2" charset="0"/>
              </a:rPr>
              <a:t>  </a:t>
            </a:r>
            <a:r>
              <a:rPr lang="it-IT" dirty="0">
                <a:latin typeface="Avenir Book" panose="02000503020000020003" pitchFamily="2" charset="0"/>
                <a:cs typeface="Palanquin" panose="020B0004020203020204" pitchFamily="34" charset="77"/>
              </a:rPr>
              <a:t>GAM</a:t>
            </a:r>
            <a:endParaRPr dirty="0">
              <a:latin typeface="Avenir Book" panose="02000503020000020003" pitchFamily="2" charset="0"/>
              <a:cs typeface="Palanquin" panose="020B0004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009D36-FAD6-CCE2-0A06-7DFF09E1B9AD}"/>
                  </a:ext>
                </a:extLst>
              </p:cNvPr>
              <p:cNvSpPr txBox="1"/>
              <p:nvPr/>
            </p:nvSpPr>
            <p:spPr>
              <a:xfrm>
                <a:off x="1763719" y="1017725"/>
                <a:ext cx="57853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u="none" strike="noStrike" baseline="0" dirty="0">
                    <a:latin typeface="Avenir Book" panose="02000503020000020003" pitchFamily="2" charset="0"/>
                  </a:rPr>
                  <a:t>Multiple Permutation Tests</a:t>
                </a:r>
                <a:r>
                  <a:rPr lang="en-US" sz="1600" b="1" i="0" u="none" strike="noStrike" dirty="0">
                    <a:latin typeface="Avenir Book" panose="02000503020000020003" pitchFamily="2" charset="0"/>
                  </a:rPr>
                  <a:t>       </a:t>
                </a:r>
                <a:r>
                  <a:rPr lang="en-US" sz="1600" b="1" i="0" u="none" strike="noStrike" baseline="0" dirty="0"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0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: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𝛽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𝐹𝑒𝑒𝑑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=0  </m:t>
                    </m:r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𝑣𝑠</m:t>
                    </m:r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 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 Light"/>
                        <a:cs typeface="Open Sans Light"/>
                      </a:rPr>
                      <m:t>:</m:t>
                    </m:r>
                    <m:sSub>
                      <m:sSubPr>
                        <m:ctrlPr>
                          <a:rPr lang="it-IT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</m:ctrlPr>
                      </m:sSubPr>
                      <m:e>
                        <m:r>
                          <a:rPr lang="el-G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𝛽</m:t>
                        </m:r>
                      </m:e>
                      <m:sub>
                        <m:r>
                          <a:rPr lang="it-IT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Light"/>
                            <a:cs typeface="Open Sans Light"/>
                          </a:rPr>
                          <m:t>𝐹𝑒𝑒𝑑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600" b="1" dirty="0">
                  <a:solidFill>
                    <a:srgbClr val="000000"/>
                  </a:solidFill>
                  <a:latin typeface="Arial "/>
                </a:endParaRPr>
              </a:p>
              <a:p>
                <a:pPr algn="l"/>
                <a:endParaRPr lang="it-IT" sz="16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009D36-FAD6-CCE2-0A06-7DFF09E1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19" y="1017725"/>
                <a:ext cx="5785397" cy="584775"/>
              </a:xfrm>
              <a:prstGeom prst="rect">
                <a:avLst/>
              </a:prstGeom>
              <a:blipFill>
                <a:blip r:embed="rId4"/>
                <a:stretch>
                  <a:fillRect l="-438"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7093;p36">
            <a:extLst>
              <a:ext uri="{FF2B5EF4-FFF2-40B4-BE49-F238E27FC236}">
                <a16:creationId xmlns:a16="http://schemas.microsoft.com/office/drawing/2014/main" id="{8771D7B3-2504-2779-5CD8-FD02A3208872}"/>
              </a:ext>
            </a:extLst>
          </p:cNvPr>
          <p:cNvGrpSpPr/>
          <p:nvPr/>
        </p:nvGrpSpPr>
        <p:grpSpPr>
          <a:xfrm>
            <a:off x="414000" y="554400"/>
            <a:ext cx="254827" cy="347453"/>
            <a:chOff x="4783475" y="2678775"/>
            <a:chExt cx="318375" cy="424500"/>
          </a:xfrm>
        </p:grpSpPr>
        <p:sp>
          <p:nvSpPr>
            <p:cNvPr id="16" name="Google Shape;7094;p36">
              <a:extLst>
                <a:ext uri="{FF2B5EF4-FFF2-40B4-BE49-F238E27FC236}">
                  <a16:creationId xmlns:a16="http://schemas.microsoft.com/office/drawing/2014/main" id="{7249108E-7596-AE8A-75FC-C69DE548D7EB}"/>
                </a:ext>
              </a:extLst>
            </p:cNvPr>
            <p:cNvSpPr/>
            <p:nvPr/>
          </p:nvSpPr>
          <p:spPr>
            <a:xfrm>
              <a:off x="4809275" y="3063100"/>
              <a:ext cx="185100" cy="40175"/>
            </a:xfrm>
            <a:custGeom>
              <a:avLst/>
              <a:gdLst/>
              <a:ahLst/>
              <a:cxnLst/>
              <a:rect l="l" t="t" r="r" b="b"/>
              <a:pathLst>
                <a:path w="7404" h="1607" extrusionOk="0">
                  <a:moveTo>
                    <a:pt x="520" y="1"/>
                  </a:moveTo>
                  <a:cubicBezTo>
                    <a:pt x="230" y="1"/>
                    <a:pt x="1" y="230"/>
                    <a:pt x="1" y="515"/>
                  </a:cubicBezTo>
                  <a:lnTo>
                    <a:pt x="1" y="1148"/>
                  </a:lnTo>
                  <a:cubicBezTo>
                    <a:pt x="1" y="1377"/>
                    <a:pt x="230" y="1607"/>
                    <a:pt x="520" y="1607"/>
                  </a:cubicBezTo>
                  <a:lnTo>
                    <a:pt x="6944" y="1607"/>
                  </a:lnTo>
                  <a:cubicBezTo>
                    <a:pt x="7174" y="1607"/>
                    <a:pt x="7403" y="1377"/>
                    <a:pt x="7403" y="1148"/>
                  </a:cubicBezTo>
                  <a:lnTo>
                    <a:pt x="7403" y="515"/>
                  </a:lnTo>
                  <a:cubicBezTo>
                    <a:pt x="7403" y="230"/>
                    <a:pt x="7174" y="1"/>
                    <a:pt x="6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36">
              <a:extLst>
                <a:ext uri="{FF2B5EF4-FFF2-40B4-BE49-F238E27FC236}">
                  <a16:creationId xmlns:a16="http://schemas.microsoft.com/office/drawing/2014/main" id="{B8BDDAD3-09F5-B552-6508-6558E235CA8A}"/>
                </a:ext>
              </a:extLst>
            </p:cNvPr>
            <p:cNvSpPr/>
            <p:nvPr/>
          </p:nvSpPr>
          <p:spPr>
            <a:xfrm>
              <a:off x="4783475" y="2678775"/>
              <a:ext cx="318375" cy="358550"/>
            </a:xfrm>
            <a:custGeom>
              <a:avLst/>
              <a:gdLst/>
              <a:ahLst/>
              <a:cxnLst/>
              <a:rect l="l" t="t" r="r" b="b"/>
              <a:pathLst>
                <a:path w="12735" h="14342" extrusionOk="0">
                  <a:moveTo>
                    <a:pt x="2869" y="9004"/>
                  </a:moveTo>
                  <a:cubicBezTo>
                    <a:pt x="3158" y="9004"/>
                    <a:pt x="3387" y="9234"/>
                    <a:pt x="3387" y="9523"/>
                  </a:cubicBezTo>
                  <a:cubicBezTo>
                    <a:pt x="3387" y="9807"/>
                    <a:pt x="3158" y="10037"/>
                    <a:pt x="2869" y="10037"/>
                  </a:cubicBezTo>
                  <a:lnTo>
                    <a:pt x="2355" y="10037"/>
                  </a:lnTo>
                  <a:cubicBezTo>
                    <a:pt x="2065" y="10037"/>
                    <a:pt x="1836" y="9807"/>
                    <a:pt x="1836" y="9523"/>
                  </a:cubicBezTo>
                  <a:cubicBezTo>
                    <a:pt x="1836" y="9234"/>
                    <a:pt x="2065" y="9004"/>
                    <a:pt x="2355" y="9004"/>
                  </a:cubicBezTo>
                  <a:close/>
                  <a:moveTo>
                    <a:pt x="5337" y="9004"/>
                  </a:moveTo>
                  <a:cubicBezTo>
                    <a:pt x="5622" y="9004"/>
                    <a:pt x="5796" y="9234"/>
                    <a:pt x="5796" y="9523"/>
                  </a:cubicBezTo>
                  <a:cubicBezTo>
                    <a:pt x="5796" y="9807"/>
                    <a:pt x="5622" y="10037"/>
                    <a:pt x="5337" y="10037"/>
                  </a:cubicBezTo>
                  <a:lnTo>
                    <a:pt x="4764" y="10037"/>
                  </a:lnTo>
                  <a:cubicBezTo>
                    <a:pt x="4534" y="10037"/>
                    <a:pt x="4305" y="9807"/>
                    <a:pt x="4305" y="9523"/>
                  </a:cubicBezTo>
                  <a:cubicBezTo>
                    <a:pt x="4305" y="9234"/>
                    <a:pt x="4534" y="9004"/>
                    <a:pt x="4764" y="9004"/>
                  </a:cubicBezTo>
                  <a:close/>
                  <a:moveTo>
                    <a:pt x="7747" y="9004"/>
                  </a:moveTo>
                  <a:cubicBezTo>
                    <a:pt x="8031" y="9004"/>
                    <a:pt x="8261" y="9234"/>
                    <a:pt x="8261" y="9523"/>
                  </a:cubicBezTo>
                  <a:cubicBezTo>
                    <a:pt x="8261" y="9807"/>
                    <a:pt x="8031" y="10037"/>
                    <a:pt x="7747" y="10037"/>
                  </a:cubicBezTo>
                  <a:lnTo>
                    <a:pt x="7228" y="10037"/>
                  </a:lnTo>
                  <a:cubicBezTo>
                    <a:pt x="6944" y="10037"/>
                    <a:pt x="6714" y="9807"/>
                    <a:pt x="6714" y="9523"/>
                  </a:cubicBezTo>
                  <a:cubicBezTo>
                    <a:pt x="6714" y="9234"/>
                    <a:pt x="6944" y="9004"/>
                    <a:pt x="7228" y="9004"/>
                  </a:cubicBezTo>
                  <a:close/>
                  <a:moveTo>
                    <a:pt x="6081" y="0"/>
                  </a:moveTo>
                  <a:cubicBezTo>
                    <a:pt x="5622" y="0"/>
                    <a:pt x="5223" y="345"/>
                    <a:pt x="5223" y="803"/>
                  </a:cubicBezTo>
                  <a:lnTo>
                    <a:pt x="5223" y="6365"/>
                  </a:lnTo>
                  <a:cubicBezTo>
                    <a:pt x="5223" y="6654"/>
                    <a:pt x="4993" y="6884"/>
                    <a:pt x="4764" y="6884"/>
                  </a:cubicBezTo>
                  <a:cubicBezTo>
                    <a:pt x="4475" y="6884"/>
                    <a:pt x="4245" y="6654"/>
                    <a:pt x="4245" y="6365"/>
                  </a:cubicBezTo>
                  <a:lnTo>
                    <a:pt x="4245" y="1836"/>
                  </a:lnTo>
                  <a:cubicBezTo>
                    <a:pt x="4245" y="1377"/>
                    <a:pt x="3846" y="1088"/>
                    <a:pt x="3442" y="1088"/>
                  </a:cubicBezTo>
                  <a:cubicBezTo>
                    <a:pt x="2983" y="1088"/>
                    <a:pt x="2584" y="1432"/>
                    <a:pt x="2584" y="1891"/>
                  </a:cubicBezTo>
                  <a:lnTo>
                    <a:pt x="2584" y="2869"/>
                  </a:lnTo>
                  <a:lnTo>
                    <a:pt x="2639" y="6884"/>
                  </a:lnTo>
                  <a:cubicBezTo>
                    <a:pt x="2639" y="7168"/>
                    <a:pt x="2410" y="7398"/>
                    <a:pt x="2125" y="7398"/>
                  </a:cubicBezTo>
                  <a:cubicBezTo>
                    <a:pt x="1836" y="7398"/>
                    <a:pt x="1607" y="7168"/>
                    <a:pt x="1607" y="6884"/>
                  </a:cubicBezTo>
                  <a:lnTo>
                    <a:pt x="1607" y="3442"/>
                  </a:lnTo>
                  <a:cubicBezTo>
                    <a:pt x="1607" y="2983"/>
                    <a:pt x="1207" y="2639"/>
                    <a:pt x="804" y="2639"/>
                  </a:cubicBezTo>
                  <a:cubicBezTo>
                    <a:pt x="345" y="2639"/>
                    <a:pt x="0" y="3038"/>
                    <a:pt x="0" y="3497"/>
                  </a:cubicBezTo>
                  <a:lnTo>
                    <a:pt x="0" y="9692"/>
                  </a:lnTo>
                  <a:cubicBezTo>
                    <a:pt x="0" y="10725"/>
                    <a:pt x="345" y="11702"/>
                    <a:pt x="1033" y="12446"/>
                  </a:cubicBezTo>
                  <a:lnTo>
                    <a:pt x="1033" y="13882"/>
                  </a:lnTo>
                  <a:cubicBezTo>
                    <a:pt x="1033" y="14167"/>
                    <a:pt x="1262" y="14341"/>
                    <a:pt x="1552" y="14341"/>
                  </a:cubicBezTo>
                  <a:lnTo>
                    <a:pt x="7976" y="14341"/>
                  </a:lnTo>
                  <a:cubicBezTo>
                    <a:pt x="8146" y="14341"/>
                    <a:pt x="8320" y="14281"/>
                    <a:pt x="8375" y="14112"/>
                  </a:cubicBezTo>
                  <a:lnTo>
                    <a:pt x="9408" y="12102"/>
                  </a:lnTo>
                  <a:cubicBezTo>
                    <a:pt x="9812" y="11872"/>
                    <a:pt x="11074" y="11243"/>
                    <a:pt x="11817" y="10899"/>
                  </a:cubicBezTo>
                  <a:cubicBezTo>
                    <a:pt x="12391" y="10610"/>
                    <a:pt x="12735" y="10096"/>
                    <a:pt x="12735" y="9463"/>
                  </a:cubicBezTo>
                  <a:cubicBezTo>
                    <a:pt x="12735" y="8475"/>
                    <a:pt x="11884" y="7742"/>
                    <a:pt x="10954" y="7742"/>
                  </a:cubicBezTo>
                  <a:cubicBezTo>
                    <a:pt x="10804" y="7742"/>
                    <a:pt x="10651" y="7762"/>
                    <a:pt x="10500" y="7802"/>
                  </a:cubicBezTo>
                  <a:lnTo>
                    <a:pt x="10500" y="8775"/>
                  </a:lnTo>
                  <a:cubicBezTo>
                    <a:pt x="10500" y="9004"/>
                    <a:pt x="10271" y="9234"/>
                    <a:pt x="10041" y="9234"/>
                  </a:cubicBezTo>
                  <a:lnTo>
                    <a:pt x="9982" y="9234"/>
                  </a:lnTo>
                  <a:cubicBezTo>
                    <a:pt x="9752" y="9234"/>
                    <a:pt x="9523" y="9004"/>
                    <a:pt x="9523" y="8775"/>
                  </a:cubicBezTo>
                  <a:lnTo>
                    <a:pt x="9523" y="1891"/>
                  </a:lnTo>
                  <a:cubicBezTo>
                    <a:pt x="9523" y="1432"/>
                    <a:pt x="9123" y="1088"/>
                    <a:pt x="8720" y="1088"/>
                  </a:cubicBezTo>
                  <a:cubicBezTo>
                    <a:pt x="8261" y="1088"/>
                    <a:pt x="7861" y="1432"/>
                    <a:pt x="7861" y="1891"/>
                  </a:cubicBezTo>
                  <a:lnTo>
                    <a:pt x="7861" y="6365"/>
                  </a:lnTo>
                  <a:cubicBezTo>
                    <a:pt x="7861" y="6654"/>
                    <a:pt x="7632" y="6884"/>
                    <a:pt x="7403" y="6884"/>
                  </a:cubicBezTo>
                  <a:cubicBezTo>
                    <a:pt x="7113" y="6884"/>
                    <a:pt x="6884" y="6654"/>
                    <a:pt x="6884" y="6365"/>
                  </a:cubicBezTo>
                  <a:lnTo>
                    <a:pt x="6884" y="744"/>
                  </a:lnTo>
                  <a:cubicBezTo>
                    <a:pt x="6829" y="345"/>
                    <a:pt x="6485" y="0"/>
                    <a:pt x="6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04AF46-2BA4-8E08-F738-627A4B17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33" y="2158410"/>
            <a:ext cx="3417876" cy="17089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1">
                <a:extLst>
                  <a:ext uri="{FF2B5EF4-FFF2-40B4-BE49-F238E27FC236}">
                    <a16:creationId xmlns:a16="http://schemas.microsoft.com/office/drawing/2014/main" id="{17B2EDAA-B4D8-1FA7-2660-D369EE760ACE}"/>
                  </a:ext>
                </a:extLst>
              </p:cNvPr>
              <p:cNvSpPr/>
              <p:nvPr/>
            </p:nvSpPr>
            <p:spPr>
              <a:xfrm>
                <a:off x="3618213" y="4054734"/>
                <a:ext cx="1662540" cy="405607"/>
              </a:xfrm>
              <a:prstGeom prst="roundRect">
                <a:avLst>
                  <a:gd name="adj" fmla="val 48888"/>
                </a:avLst>
              </a:prstGeom>
              <a:solidFill>
                <a:schemeClr val="bg2">
                  <a:lumMod val="9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it-IT" b="1" i="1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𝒗𝒂𝒍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𝟑𝟑𝟒</m:t>
                      </m:r>
                    </m:oMath>
                  </m:oMathPara>
                </a14:m>
                <a:endParaRPr lang="it-IT" b="1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rgbClr val="000000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2" name="Rectangle: Rounded Corners 1">
                <a:extLst>
                  <a:ext uri="{FF2B5EF4-FFF2-40B4-BE49-F238E27FC236}">
                    <a16:creationId xmlns:a16="http://schemas.microsoft.com/office/drawing/2014/main" id="{17B2EDAA-B4D8-1FA7-2660-D369EE760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213" y="4054734"/>
                <a:ext cx="1662540" cy="405607"/>
              </a:xfrm>
              <a:prstGeom prst="roundRect">
                <a:avLst>
                  <a:gd name="adj" fmla="val 4888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E204D-77E3-C486-34AB-66E827746AFA}"/>
              </a:ext>
            </a:extLst>
          </p:cNvPr>
          <p:cNvSpPr txBox="1"/>
          <p:nvPr/>
        </p:nvSpPr>
        <p:spPr>
          <a:xfrm>
            <a:off x="2530548" y="1471496"/>
            <a:ext cx="412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Avenir Book" panose="02000503020000020003" pitchFamily="2" charset="0"/>
              </a:rPr>
              <a:t>to assess the significance of each </a:t>
            </a:r>
            <a:r>
              <a:rPr lang="it-IT" sz="1600" b="0" i="0" u="none" strike="noStrike" baseline="0" dirty="0">
                <a:latin typeface="Avenir Book" panose="02000503020000020003" pitchFamily="2" charset="0"/>
              </a:rPr>
              <a:t>covariate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71855339"/>
      </p:ext>
    </p:extLst>
  </p:cSld>
  <p:clrMapOvr>
    <a:masterClrMapping/>
  </p:clrMapOvr>
</p:sld>
</file>

<file path=ppt/theme/theme1.xml><?xml version="1.0" encoding="utf-8"?>
<a:theme xmlns:a="http://schemas.openxmlformats.org/drawingml/2006/main" name="Tractor Dealership Business Plan by Slidesgo">
  <a:themeElements>
    <a:clrScheme name="Simple Light">
      <a:dk1>
        <a:srgbClr val="1E4133"/>
      </a:dk1>
      <a:lt1>
        <a:srgbClr val="3C745C"/>
      </a:lt1>
      <a:dk2>
        <a:srgbClr val="F6F6DF"/>
      </a:dk2>
      <a:lt2>
        <a:srgbClr val="E4E6CC"/>
      </a:lt2>
      <a:accent1>
        <a:srgbClr val="DDE2C2"/>
      </a:accent1>
      <a:accent2>
        <a:srgbClr val="AFB9A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780</Words>
  <Application>Microsoft Office PowerPoint</Application>
  <PresentationFormat>Presentazione su schermo (16:9)</PresentationFormat>
  <Paragraphs>147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32" baseType="lpstr">
      <vt:lpstr>Nunito Light</vt:lpstr>
      <vt:lpstr>Open Sans Light</vt:lpstr>
      <vt:lpstr>Bungee</vt:lpstr>
      <vt:lpstr>Avenir Book</vt:lpstr>
      <vt:lpstr>Anaheim</vt:lpstr>
      <vt:lpstr>Arial Black</vt:lpstr>
      <vt:lpstr>DM Sans</vt:lpstr>
      <vt:lpstr>Bebas Neue</vt:lpstr>
      <vt:lpstr>Calibri</vt:lpstr>
      <vt:lpstr>Arial </vt:lpstr>
      <vt:lpstr>Cambria Math</vt:lpstr>
      <vt:lpstr>CMR10</vt:lpstr>
      <vt:lpstr>Arial</vt:lpstr>
      <vt:lpstr>Palanquin</vt:lpstr>
      <vt:lpstr>Tractor Dealership Business Plan by Slidesgo</vt:lpstr>
      <vt:lpstr>  Nonparametric Analysis of Agricultural Productivity  In U.S. </vt:lpstr>
      <vt:lpstr>RESEARCH QUESTIONS</vt:lpstr>
      <vt:lpstr>  DATASET PRESENTATION</vt:lpstr>
      <vt:lpstr>  DATASET PRESENTATION</vt:lpstr>
      <vt:lpstr>  GENERAL TRENDS IN DATA</vt:lpstr>
      <vt:lpstr>   GENERAL TRENDS IN DATA</vt:lpstr>
      <vt:lpstr>SPEARMAN CORRELATION</vt:lpstr>
      <vt:lpstr>CONFORMAL PREDICTION</vt:lpstr>
      <vt:lpstr>  GAM</vt:lpstr>
      <vt:lpstr> GAM</vt:lpstr>
      <vt:lpstr> GAM</vt:lpstr>
      <vt:lpstr>  SEQUENTIAL CLUSTERING</vt:lpstr>
      <vt:lpstr>PERMUTATIONAL MANOVA</vt:lpstr>
      <vt:lpstr>  Spatial Analysis</vt:lpstr>
      <vt:lpstr>  Conclusions</vt:lpstr>
      <vt:lpstr>Presentazione standard di PowerPoint</vt:lpstr>
      <vt:lpstr> 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Analysis of Agricultural Productivity  In U.S.</dc:title>
  <dc:creator>sofia moroni</dc:creator>
  <cp:lastModifiedBy> </cp:lastModifiedBy>
  <cp:revision>12</cp:revision>
  <dcterms:modified xsi:type="dcterms:W3CDTF">2023-09-07T10:48:55Z</dcterms:modified>
</cp:coreProperties>
</file>